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377"/>
    <p:restoredTop sz="96327"/>
  </p:normalViewPr>
  <p:slideViewPr>
    <p:cSldViewPr snapToGrid="0" snapToObjects="1">
      <p:cViewPr varScale="1">
        <p:scale>
          <a:sx n="68" d="100"/>
          <a:sy n="68" d="100"/>
        </p:scale>
        <p:origin x="224" y="1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9C4AA7-A636-4859-A74B-971DA3DA0C5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C22632-AA24-4D67-A78F-825AC859D621}">
      <dgm:prSet custT="1"/>
      <dgm:spPr/>
      <dgm:t>
        <a:bodyPr/>
        <a:lstStyle/>
        <a:p>
          <a:r>
            <a:rPr lang="en-US" sz="1400" dirty="0"/>
            <a:t>Microsoft Azure Machine Learning Studio (Classic) is a machine learning tool that allows for collaborative work on building, testing, and deploying models.</a:t>
          </a:r>
        </a:p>
      </dgm:t>
    </dgm:pt>
    <dgm:pt modelId="{76C1B322-F214-4A97-9804-6403D2853820}" type="parTrans" cxnId="{94FF8F1D-E44D-412C-BB75-EDCD74C67B6E}">
      <dgm:prSet/>
      <dgm:spPr/>
      <dgm:t>
        <a:bodyPr/>
        <a:lstStyle/>
        <a:p>
          <a:endParaRPr lang="en-US"/>
        </a:p>
      </dgm:t>
    </dgm:pt>
    <dgm:pt modelId="{A671A320-6E74-4D42-B35D-E578C963EC91}" type="sibTrans" cxnId="{94FF8F1D-E44D-412C-BB75-EDCD74C67B6E}">
      <dgm:prSet/>
      <dgm:spPr/>
      <dgm:t>
        <a:bodyPr/>
        <a:lstStyle/>
        <a:p>
          <a:endParaRPr lang="en-US"/>
        </a:p>
      </dgm:t>
    </dgm:pt>
    <dgm:pt modelId="{212AAEA8-D4E6-46CF-8D75-D7206871B568}">
      <dgm:prSet/>
      <dgm:spPr/>
      <dgm:t>
        <a:bodyPr/>
        <a:lstStyle/>
        <a:p>
          <a:r>
            <a:rPr lang="en-US" dirty="0"/>
            <a:t>This program allows the models to be published as a web service that can easily be accessed by programs such as BI tools or Excel.</a:t>
          </a:r>
        </a:p>
      </dgm:t>
    </dgm:pt>
    <dgm:pt modelId="{52C1C515-2F76-43FD-922C-57B034EF9F5D}" type="parTrans" cxnId="{1C274C85-F80A-4121-AC78-58C7EB0C7267}">
      <dgm:prSet/>
      <dgm:spPr/>
      <dgm:t>
        <a:bodyPr/>
        <a:lstStyle/>
        <a:p>
          <a:endParaRPr lang="en-US"/>
        </a:p>
      </dgm:t>
    </dgm:pt>
    <dgm:pt modelId="{CA8F8A1B-D362-40AA-9006-6A12F978FD35}" type="sibTrans" cxnId="{1C274C85-F80A-4121-AC78-58C7EB0C7267}">
      <dgm:prSet/>
      <dgm:spPr/>
      <dgm:t>
        <a:bodyPr/>
        <a:lstStyle/>
        <a:p>
          <a:endParaRPr lang="en-US"/>
        </a:p>
      </dgm:t>
    </dgm:pt>
    <dgm:pt modelId="{587C04A6-E165-48BE-ABC4-05608CAC3948}">
      <dgm:prSet/>
      <dgm:spPr/>
      <dgm:t>
        <a:bodyPr/>
        <a:lstStyle/>
        <a:p>
          <a:r>
            <a:rPr lang="en-US" dirty="0"/>
            <a:t>The program is an interactive workspace where all your resources are kept and managed along with the data.</a:t>
          </a:r>
        </a:p>
      </dgm:t>
    </dgm:pt>
    <dgm:pt modelId="{7A0404E0-A45A-4D10-9943-42094C19EC1A}" type="parTrans" cxnId="{68B58C10-AFDD-4872-868D-3347567B302F}">
      <dgm:prSet/>
      <dgm:spPr/>
      <dgm:t>
        <a:bodyPr/>
        <a:lstStyle/>
        <a:p>
          <a:endParaRPr lang="en-US"/>
        </a:p>
      </dgm:t>
    </dgm:pt>
    <dgm:pt modelId="{E4D81218-BACA-4011-BF31-40FA62924738}" type="sibTrans" cxnId="{68B58C10-AFDD-4872-868D-3347567B302F}">
      <dgm:prSet/>
      <dgm:spPr/>
      <dgm:t>
        <a:bodyPr/>
        <a:lstStyle/>
        <a:p>
          <a:endParaRPr lang="en-US"/>
        </a:p>
      </dgm:t>
    </dgm:pt>
    <dgm:pt modelId="{BBF7C85A-8203-473E-91C1-3337F5D15BD1}" type="pres">
      <dgm:prSet presAssocID="{369C4AA7-A636-4859-A74B-971DA3DA0C59}" presName="root" presStyleCnt="0">
        <dgm:presLayoutVars>
          <dgm:dir/>
          <dgm:resizeHandles val="exact"/>
        </dgm:presLayoutVars>
      </dgm:prSet>
      <dgm:spPr/>
    </dgm:pt>
    <dgm:pt modelId="{149F2964-0D0A-47D7-BC39-8AADE6C4777E}" type="pres">
      <dgm:prSet presAssocID="{50C22632-AA24-4D67-A78F-825AC859D621}" presName="compNode" presStyleCnt="0"/>
      <dgm:spPr/>
    </dgm:pt>
    <dgm:pt modelId="{DA537CA8-88DD-40B4-B159-F33B9B5955E8}" type="pres">
      <dgm:prSet presAssocID="{50C22632-AA24-4D67-A78F-825AC859D62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CE91EBDC-2381-405F-BE82-5DA739A53FA6}" type="pres">
      <dgm:prSet presAssocID="{50C22632-AA24-4D67-A78F-825AC859D621}" presName="spaceRect" presStyleCnt="0"/>
      <dgm:spPr/>
    </dgm:pt>
    <dgm:pt modelId="{395BE9FC-90DB-4497-A9FA-138591A64122}" type="pres">
      <dgm:prSet presAssocID="{50C22632-AA24-4D67-A78F-825AC859D621}" presName="textRect" presStyleLbl="revTx" presStyleIdx="0" presStyleCnt="3">
        <dgm:presLayoutVars>
          <dgm:chMax val="1"/>
          <dgm:chPref val="1"/>
        </dgm:presLayoutVars>
      </dgm:prSet>
      <dgm:spPr/>
    </dgm:pt>
    <dgm:pt modelId="{353EFD4A-92B7-42EB-A2BD-A046AB6842E8}" type="pres">
      <dgm:prSet presAssocID="{A671A320-6E74-4D42-B35D-E578C963EC91}" presName="sibTrans" presStyleCnt="0"/>
      <dgm:spPr/>
    </dgm:pt>
    <dgm:pt modelId="{5D9A2E24-D5C6-4322-93A1-6200FD655DE0}" type="pres">
      <dgm:prSet presAssocID="{212AAEA8-D4E6-46CF-8D75-D7206871B568}" presName="compNode" presStyleCnt="0"/>
      <dgm:spPr/>
    </dgm:pt>
    <dgm:pt modelId="{59A79044-31DC-462C-A1A8-40553A0F1CC2}" type="pres">
      <dgm:prSet presAssocID="{212AAEA8-D4E6-46CF-8D75-D7206871B5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0408E09B-802A-45BB-89AE-605CF69F5F68}" type="pres">
      <dgm:prSet presAssocID="{212AAEA8-D4E6-46CF-8D75-D7206871B568}" presName="spaceRect" presStyleCnt="0"/>
      <dgm:spPr/>
    </dgm:pt>
    <dgm:pt modelId="{37E5B067-3A01-479A-9C38-98AE2B190727}" type="pres">
      <dgm:prSet presAssocID="{212AAEA8-D4E6-46CF-8D75-D7206871B568}" presName="textRect" presStyleLbl="revTx" presStyleIdx="1" presStyleCnt="3">
        <dgm:presLayoutVars>
          <dgm:chMax val="1"/>
          <dgm:chPref val="1"/>
        </dgm:presLayoutVars>
      </dgm:prSet>
      <dgm:spPr/>
    </dgm:pt>
    <dgm:pt modelId="{153C074F-9DC7-4E81-9561-009494EE514B}" type="pres">
      <dgm:prSet presAssocID="{CA8F8A1B-D362-40AA-9006-6A12F978FD35}" presName="sibTrans" presStyleCnt="0"/>
      <dgm:spPr/>
    </dgm:pt>
    <dgm:pt modelId="{762D5559-D446-472E-86FD-D003AC55E832}" type="pres">
      <dgm:prSet presAssocID="{587C04A6-E165-48BE-ABC4-05608CAC3948}" presName="compNode" presStyleCnt="0"/>
      <dgm:spPr/>
    </dgm:pt>
    <dgm:pt modelId="{66555CBC-66E7-4CCE-97AD-E6C488BA179C}" type="pres">
      <dgm:prSet presAssocID="{587C04A6-E165-48BE-ABC4-05608CAC39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90A35374-5E38-48A7-8252-D7ACC2870EFF}" type="pres">
      <dgm:prSet presAssocID="{587C04A6-E165-48BE-ABC4-05608CAC3948}" presName="spaceRect" presStyleCnt="0"/>
      <dgm:spPr/>
    </dgm:pt>
    <dgm:pt modelId="{EE8A79B8-3F7F-4A1C-90EE-BA34DA5FA818}" type="pres">
      <dgm:prSet presAssocID="{587C04A6-E165-48BE-ABC4-05608CAC3948}" presName="textRect" presStyleLbl="revTx" presStyleIdx="2" presStyleCnt="3">
        <dgm:presLayoutVars>
          <dgm:chMax val="1"/>
          <dgm:chPref val="1"/>
        </dgm:presLayoutVars>
      </dgm:prSet>
      <dgm:spPr/>
    </dgm:pt>
  </dgm:ptLst>
  <dgm:cxnLst>
    <dgm:cxn modelId="{68B58C10-AFDD-4872-868D-3347567B302F}" srcId="{369C4AA7-A636-4859-A74B-971DA3DA0C59}" destId="{587C04A6-E165-48BE-ABC4-05608CAC3948}" srcOrd="2" destOrd="0" parTransId="{7A0404E0-A45A-4D10-9943-42094C19EC1A}" sibTransId="{E4D81218-BACA-4011-BF31-40FA62924738}"/>
    <dgm:cxn modelId="{BC1A0B15-E3DD-4897-A3E0-B7D4A9033D27}" type="presOf" srcId="{212AAEA8-D4E6-46CF-8D75-D7206871B568}" destId="{37E5B067-3A01-479A-9C38-98AE2B190727}" srcOrd="0" destOrd="0" presId="urn:microsoft.com/office/officeart/2018/2/layout/IconLabelList"/>
    <dgm:cxn modelId="{94FF8F1D-E44D-412C-BB75-EDCD74C67B6E}" srcId="{369C4AA7-A636-4859-A74B-971DA3DA0C59}" destId="{50C22632-AA24-4D67-A78F-825AC859D621}" srcOrd="0" destOrd="0" parTransId="{76C1B322-F214-4A97-9804-6403D2853820}" sibTransId="{A671A320-6E74-4D42-B35D-E578C963EC91}"/>
    <dgm:cxn modelId="{3EF17962-4583-4278-A370-2D45484E46B1}" type="presOf" srcId="{369C4AA7-A636-4859-A74B-971DA3DA0C59}" destId="{BBF7C85A-8203-473E-91C1-3337F5D15BD1}" srcOrd="0" destOrd="0" presId="urn:microsoft.com/office/officeart/2018/2/layout/IconLabelList"/>
    <dgm:cxn modelId="{0D24F278-6780-4824-B68D-FC640C35CCF2}" type="presOf" srcId="{587C04A6-E165-48BE-ABC4-05608CAC3948}" destId="{EE8A79B8-3F7F-4A1C-90EE-BA34DA5FA818}" srcOrd="0" destOrd="0" presId="urn:microsoft.com/office/officeart/2018/2/layout/IconLabelList"/>
    <dgm:cxn modelId="{1C274C85-F80A-4121-AC78-58C7EB0C7267}" srcId="{369C4AA7-A636-4859-A74B-971DA3DA0C59}" destId="{212AAEA8-D4E6-46CF-8D75-D7206871B568}" srcOrd="1" destOrd="0" parTransId="{52C1C515-2F76-43FD-922C-57B034EF9F5D}" sibTransId="{CA8F8A1B-D362-40AA-9006-6A12F978FD35}"/>
    <dgm:cxn modelId="{2E7318B8-17CB-43B6-97BB-C0CEC9912938}" type="presOf" srcId="{50C22632-AA24-4D67-A78F-825AC859D621}" destId="{395BE9FC-90DB-4497-A9FA-138591A64122}" srcOrd="0" destOrd="0" presId="urn:microsoft.com/office/officeart/2018/2/layout/IconLabelList"/>
    <dgm:cxn modelId="{63A33600-59B5-4419-8B17-292F92F27840}" type="presParOf" srcId="{BBF7C85A-8203-473E-91C1-3337F5D15BD1}" destId="{149F2964-0D0A-47D7-BC39-8AADE6C4777E}" srcOrd="0" destOrd="0" presId="urn:microsoft.com/office/officeart/2018/2/layout/IconLabelList"/>
    <dgm:cxn modelId="{2E7A1234-A561-4CDD-8DF0-BD65372A030D}" type="presParOf" srcId="{149F2964-0D0A-47D7-BC39-8AADE6C4777E}" destId="{DA537CA8-88DD-40B4-B159-F33B9B5955E8}" srcOrd="0" destOrd="0" presId="urn:microsoft.com/office/officeart/2018/2/layout/IconLabelList"/>
    <dgm:cxn modelId="{BAB4FB84-EDB8-45CB-9C6E-A8458B97E5FF}" type="presParOf" srcId="{149F2964-0D0A-47D7-BC39-8AADE6C4777E}" destId="{CE91EBDC-2381-405F-BE82-5DA739A53FA6}" srcOrd="1" destOrd="0" presId="urn:microsoft.com/office/officeart/2018/2/layout/IconLabelList"/>
    <dgm:cxn modelId="{F3001F04-78EA-49AC-865F-F60AFC56365F}" type="presParOf" srcId="{149F2964-0D0A-47D7-BC39-8AADE6C4777E}" destId="{395BE9FC-90DB-4497-A9FA-138591A64122}" srcOrd="2" destOrd="0" presId="urn:microsoft.com/office/officeart/2018/2/layout/IconLabelList"/>
    <dgm:cxn modelId="{504C7ABF-738A-49DD-9A97-F74C929BCD82}" type="presParOf" srcId="{BBF7C85A-8203-473E-91C1-3337F5D15BD1}" destId="{353EFD4A-92B7-42EB-A2BD-A046AB6842E8}" srcOrd="1" destOrd="0" presId="urn:microsoft.com/office/officeart/2018/2/layout/IconLabelList"/>
    <dgm:cxn modelId="{5A0698C6-1FC9-498A-820E-4F7355C1D228}" type="presParOf" srcId="{BBF7C85A-8203-473E-91C1-3337F5D15BD1}" destId="{5D9A2E24-D5C6-4322-93A1-6200FD655DE0}" srcOrd="2" destOrd="0" presId="urn:microsoft.com/office/officeart/2018/2/layout/IconLabelList"/>
    <dgm:cxn modelId="{D8BD935A-D327-4880-BE61-E69BBB2A704E}" type="presParOf" srcId="{5D9A2E24-D5C6-4322-93A1-6200FD655DE0}" destId="{59A79044-31DC-462C-A1A8-40553A0F1CC2}" srcOrd="0" destOrd="0" presId="urn:microsoft.com/office/officeart/2018/2/layout/IconLabelList"/>
    <dgm:cxn modelId="{31E8AB3D-4592-492F-8170-49F3AEE4876A}" type="presParOf" srcId="{5D9A2E24-D5C6-4322-93A1-6200FD655DE0}" destId="{0408E09B-802A-45BB-89AE-605CF69F5F68}" srcOrd="1" destOrd="0" presId="urn:microsoft.com/office/officeart/2018/2/layout/IconLabelList"/>
    <dgm:cxn modelId="{C0272E9B-1CEF-4CEA-896D-22D9BDCA6F2E}" type="presParOf" srcId="{5D9A2E24-D5C6-4322-93A1-6200FD655DE0}" destId="{37E5B067-3A01-479A-9C38-98AE2B190727}" srcOrd="2" destOrd="0" presId="urn:microsoft.com/office/officeart/2018/2/layout/IconLabelList"/>
    <dgm:cxn modelId="{81AC1856-7E23-4416-9F63-6DE328982E09}" type="presParOf" srcId="{BBF7C85A-8203-473E-91C1-3337F5D15BD1}" destId="{153C074F-9DC7-4E81-9561-009494EE514B}" srcOrd="3" destOrd="0" presId="urn:microsoft.com/office/officeart/2018/2/layout/IconLabelList"/>
    <dgm:cxn modelId="{C942B4CC-3DBD-4B8A-A401-0F16DD3F122F}" type="presParOf" srcId="{BBF7C85A-8203-473E-91C1-3337F5D15BD1}" destId="{762D5559-D446-472E-86FD-D003AC55E832}" srcOrd="4" destOrd="0" presId="urn:microsoft.com/office/officeart/2018/2/layout/IconLabelList"/>
    <dgm:cxn modelId="{E9081833-08C1-495F-B47A-10AB47653C06}" type="presParOf" srcId="{762D5559-D446-472E-86FD-D003AC55E832}" destId="{66555CBC-66E7-4CCE-97AD-E6C488BA179C}" srcOrd="0" destOrd="0" presId="urn:microsoft.com/office/officeart/2018/2/layout/IconLabelList"/>
    <dgm:cxn modelId="{A0B6416F-B3C1-4BCB-9574-FA9B90CE7F52}" type="presParOf" srcId="{762D5559-D446-472E-86FD-D003AC55E832}" destId="{90A35374-5E38-48A7-8252-D7ACC2870EFF}" srcOrd="1" destOrd="0" presId="urn:microsoft.com/office/officeart/2018/2/layout/IconLabelList"/>
    <dgm:cxn modelId="{E389AD5E-77CD-4910-9CC9-27E013B141D0}" type="presParOf" srcId="{762D5559-D446-472E-86FD-D003AC55E832}" destId="{EE8A79B8-3F7F-4A1C-90EE-BA34DA5FA8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53767-92E2-4884-BD57-9812DA3509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08FEF9-73D5-4ECF-BAA9-6F57C8700E57}">
      <dgm:prSet/>
      <dgm:spPr/>
      <dgm:t>
        <a:bodyPr/>
        <a:lstStyle/>
        <a:p>
          <a:r>
            <a:rPr lang="en-US"/>
            <a:t>Drag and drop features are remarkable easy to use</a:t>
          </a:r>
        </a:p>
      </dgm:t>
    </dgm:pt>
    <dgm:pt modelId="{C13C8081-9F93-47C9-816F-ADF6136D886B}" type="parTrans" cxnId="{8D4F207A-FFB9-4F54-997A-C3966C54D889}">
      <dgm:prSet/>
      <dgm:spPr/>
      <dgm:t>
        <a:bodyPr/>
        <a:lstStyle/>
        <a:p>
          <a:endParaRPr lang="en-US"/>
        </a:p>
      </dgm:t>
    </dgm:pt>
    <dgm:pt modelId="{0E030AF9-B632-4D74-9809-78D0D170AFEC}" type="sibTrans" cxnId="{8D4F207A-FFB9-4F54-997A-C3966C54D889}">
      <dgm:prSet/>
      <dgm:spPr/>
      <dgm:t>
        <a:bodyPr/>
        <a:lstStyle/>
        <a:p>
          <a:endParaRPr lang="en-US"/>
        </a:p>
      </dgm:t>
    </dgm:pt>
    <dgm:pt modelId="{579557F6-26F4-45EF-B7E2-276921146F5D}">
      <dgm:prSet/>
      <dgm:spPr/>
      <dgm:t>
        <a:bodyPr/>
        <a:lstStyle/>
        <a:p>
          <a:r>
            <a:rPr lang="en-US"/>
            <a:t>No programming needed for most simplistic aspects of the program</a:t>
          </a:r>
        </a:p>
      </dgm:t>
    </dgm:pt>
    <dgm:pt modelId="{DC979690-1E34-4CD3-A666-5C47A652D93E}" type="parTrans" cxnId="{9A300442-B327-4123-AB8B-0FFCAC68CC48}">
      <dgm:prSet/>
      <dgm:spPr/>
      <dgm:t>
        <a:bodyPr/>
        <a:lstStyle/>
        <a:p>
          <a:endParaRPr lang="en-US"/>
        </a:p>
      </dgm:t>
    </dgm:pt>
    <dgm:pt modelId="{6DDB19CB-1A7C-4D1A-BA02-9EE4F1E42186}" type="sibTrans" cxnId="{9A300442-B327-4123-AB8B-0FFCAC68CC48}">
      <dgm:prSet/>
      <dgm:spPr/>
      <dgm:t>
        <a:bodyPr/>
        <a:lstStyle/>
        <a:p>
          <a:endParaRPr lang="en-US"/>
        </a:p>
      </dgm:t>
    </dgm:pt>
    <dgm:pt modelId="{602A82FD-1F0B-474E-9953-A3442FB19C9A}">
      <dgm:prSet/>
      <dgm:spPr/>
      <dgm:t>
        <a:bodyPr/>
        <a:lstStyle/>
        <a:p>
          <a:r>
            <a:rPr lang="en-US" dirty="0"/>
            <a:t>Multiple model types are allowed, and you can even create your own algorithms</a:t>
          </a:r>
        </a:p>
      </dgm:t>
    </dgm:pt>
    <dgm:pt modelId="{01DE41CE-651E-490A-80BC-870FB421311A}" type="parTrans" cxnId="{670340B8-3CAA-4789-A077-EA052197DA31}">
      <dgm:prSet/>
      <dgm:spPr/>
      <dgm:t>
        <a:bodyPr/>
        <a:lstStyle/>
        <a:p>
          <a:endParaRPr lang="en-US"/>
        </a:p>
      </dgm:t>
    </dgm:pt>
    <dgm:pt modelId="{87791141-8FFC-4CDD-AB79-5DDC953CAB02}" type="sibTrans" cxnId="{670340B8-3CAA-4789-A077-EA052197DA31}">
      <dgm:prSet/>
      <dgm:spPr/>
      <dgm:t>
        <a:bodyPr/>
        <a:lstStyle/>
        <a:p>
          <a:endParaRPr lang="en-US"/>
        </a:p>
      </dgm:t>
    </dgm:pt>
    <dgm:pt modelId="{11709FD7-2F86-4B28-8DD1-790DD9CA8D69}">
      <dgm:prSet/>
      <dgm:spPr/>
      <dgm:t>
        <a:bodyPr/>
        <a:lstStyle/>
        <a:p>
          <a:r>
            <a:rPr lang="en-US" dirty="0"/>
            <a:t>Collaborating and sharing deliverables such as diagrams and charts is easy and integrates with many of the most used software's</a:t>
          </a:r>
        </a:p>
      </dgm:t>
    </dgm:pt>
    <dgm:pt modelId="{31E119E4-55A2-46BA-AFA3-EA6203B11848}" type="parTrans" cxnId="{4B98EE8B-B9BB-47DC-9A5E-823925F2886D}">
      <dgm:prSet/>
      <dgm:spPr/>
      <dgm:t>
        <a:bodyPr/>
        <a:lstStyle/>
        <a:p>
          <a:endParaRPr lang="en-US"/>
        </a:p>
      </dgm:t>
    </dgm:pt>
    <dgm:pt modelId="{88839F0C-8FD6-4D33-BFC9-01D1981267E7}" type="sibTrans" cxnId="{4B98EE8B-B9BB-47DC-9A5E-823925F2886D}">
      <dgm:prSet/>
      <dgm:spPr/>
      <dgm:t>
        <a:bodyPr/>
        <a:lstStyle/>
        <a:p>
          <a:endParaRPr lang="en-US"/>
        </a:p>
      </dgm:t>
    </dgm:pt>
    <dgm:pt modelId="{E3D62D38-C32A-4E8E-B5B0-29E9360DEF04}">
      <dgm:prSet/>
      <dgm:spPr/>
      <dgm:t>
        <a:bodyPr/>
        <a:lstStyle/>
        <a:p>
          <a:r>
            <a:rPr lang="en-US" dirty="0"/>
            <a:t>Access to many other services offered by Microsoft that allow for further analysis</a:t>
          </a:r>
        </a:p>
      </dgm:t>
    </dgm:pt>
    <dgm:pt modelId="{FA21A21A-E3D1-4FD7-9693-39EC65666112}" type="parTrans" cxnId="{9FCF36FC-FC59-42A9-B27B-432B0F44425B}">
      <dgm:prSet/>
      <dgm:spPr/>
      <dgm:t>
        <a:bodyPr/>
        <a:lstStyle/>
        <a:p>
          <a:endParaRPr lang="en-US"/>
        </a:p>
      </dgm:t>
    </dgm:pt>
    <dgm:pt modelId="{A55620B6-16C2-4F73-866E-0CF6C1DB91C9}" type="sibTrans" cxnId="{9FCF36FC-FC59-42A9-B27B-432B0F44425B}">
      <dgm:prSet/>
      <dgm:spPr/>
      <dgm:t>
        <a:bodyPr/>
        <a:lstStyle/>
        <a:p>
          <a:endParaRPr lang="en-US"/>
        </a:p>
      </dgm:t>
    </dgm:pt>
    <dgm:pt modelId="{98701919-28B1-4236-89F8-8BEA9F2FB75C}" type="pres">
      <dgm:prSet presAssocID="{DDD53767-92E2-4884-BD57-9812DA3509B9}" presName="root" presStyleCnt="0">
        <dgm:presLayoutVars>
          <dgm:dir/>
          <dgm:resizeHandles val="exact"/>
        </dgm:presLayoutVars>
      </dgm:prSet>
      <dgm:spPr/>
    </dgm:pt>
    <dgm:pt modelId="{4B3D196A-45D5-4D37-8EDF-CCA254DE675E}" type="pres">
      <dgm:prSet presAssocID="{7808FEF9-73D5-4ECF-BAA9-6F57C8700E57}" presName="compNode" presStyleCnt="0"/>
      <dgm:spPr/>
    </dgm:pt>
    <dgm:pt modelId="{7845D3E4-A1F9-47CB-8FAF-C3E582649017}" type="pres">
      <dgm:prSet presAssocID="{7808FEF9-73D5-4ECF-BAA9-6F57C8700E57}" presName="bgRect" presStyleLbl="bgShp" presStyleIdx="0" presStyleCnt="5"/>
      <dgm:spPr/>
    </dgm:pt>
    <dgm:pt modelId="{A548E5DA-A19B-439F-B49B-502DF6E298A2}" type="pres">
      <dgm:prSet presAssocID="{7808FEF9-73D5-4ECF-BAA9-6F57C8700E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shingMachine"/>
        </a:ext>
      </dgm:extLst>
    </dgm:pt>
    <dgm:pt modelId="{D70CB099-3FCA-48C8-923E-601B12ECAFB3}" type="pres">
      <dgm:prSet presAssocID="{7808FEF9-73D5-4ECF-BAA9-6F57C8700E57}" presName="spaceRect" presStyleCnt="0"/>
      <dgm:spPr/>
    </dgm:pt>
    <dgm:pt modelId="{35DE11B7-C87D-41D7-A29F-2905A77F6550}" type="pres">
      <dgm:prSet presAssocID="{7808FEF9-73D5-4ECF-BAA9-6F57C8700E57}" presName="parTx" presStyleLbl="revTx" presStyleIdx="0" presStyleCnt="5">
        <dgm:presLayoutVars>
          <dgm:chMax val="0"/>
          <dgm:chPref val="0"/>
        </dgm:presLayoutVars>
      </dgm:prSet>
      <dgm:spPr/>
    </dgm:pt>
    <dgm:pt modelId="{CB4F8FA4-04F8-4F69-9519-1BF29333B24B}" type="pres">
      <dgm:prSet presAssocID="{0E030AF9-B632-4D74-9809-78D0D170AFEC}" presName="sibTrans" presStyleCnt="0"/>
      <dgm:spPr/>
    </dgm:pt>
    <dgm:pt modelId="{3E9F2BCD-9AD4-4BD7-B3F1-CD9A035D285E}" type="pres">
      <dgm:prSet presAssocID="{579557F6-26F4-45EF-B7E2-276921146F5D}" presName="compNode" presStyleCnt="0"/>
      <dgm:spPr/>
    </dgm:pt>
    <dgm:pt modelId="{34CD1B9A-A930-4E84-85FB-CB915A876CFF}" type="pres">
      <dgm:prSet presAssocID="{579557F6-26F4-45EF-B7E2-276921146F5D}" presName="bgRect" presStyleLbl="bgShp" presStyleIdx="1" presStyleCnt="5"/>
      <dgm:spPr/>
    </dgm:pt>
    <dgm:pt modelId="{22EFFCE5-32FB-411C-8F57-F693B24E854B}" type="pres">
      <dgm:prSet presAssocID="{579557F6-26F4-45EF-B7E2-276921146F5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52BDD1F3-A354-4B4D-8698-598BD482769F}" type="pres">
      <dgm:prSet presAssocID="{579557F6-26F4-45EF-B7E2-276921146F5D}" presName="spaceRect" presStyleCnt="0"/>
      <dgm:spPr/>
    </dgm:pt>
    <dgm:pt modelId="{4D9D7357-CCB3-4002-BDEA-446D122080E5}" type="pres">
      <dgm:prSet presAssocID="{579557F6-26F4-45EF-B7E2-276921146F5D}" presName="parTx" presStyleLbl="revTx" presStyleIdx="1" presStyleCnt="5">
        <dgm:presLayoutVars>
          <dgm:chMax val="0"/>
          <dgm:chPref val="0"/>
        </dgm:presLayoutVars>
      </dgm:prSet>
      <dgm:spPr/>
    </dgm:pt>
    <dgm:pt modelId="{446C0681-F694-44CC-A0DA-E2328613928F}" type="pres">
      <dgm:prSet presAssocID="{6DDB19CB-1A7C-4D1A-BA02-9EE4F1E42186}" presName="sibTrans" presStyleCnt="0"/>
      <dgm:spPr/>
    </dgm:pt>
    <dgm:pt modelId="{01B07090-B709-4F7D-8B2F-77E0982D49FB}" type="pres">
      <dgm:prSet presAssocID="{602A82FD-1F0B-474E-9953-A3442FB19C9A}" presName="compNode" presStyleCnt="0"/>
      <dgm:spPr/>
    </dgm:pt>
    <dgm:pt modelId="{2E438283-18B5-40D5-895A-56F9D5DD8C09}" type="pres">
      <dgm:prSet presAssocID="{602A82FD-1F0B-474E-9953-A3442FB19C9A}" presName="bgRect" presStyleLbl="bgShp" presStyleIdx="2" presStyleCnt="5"/>
      <dgm:spPr/>
    </dgm:pt>
    <dgm:pt modelId="{454E80F1-0023-47AD-BFBA-77CF81AD480A}" type="pres">
      <dgm:prSet presAssocID="{602A82FD-1F0B-474E-9953-A3442FB19C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commerce"/>
        </a:ext>
      </dgm:extLst>
    </dgm:pt>
    <dgm:pt modelId="{89F30843-44A9-48A8-8173-3F4B00952719}" type="pres">
      <dgm:prSet presAssocID="{602A82FD-1F0B-474E-9953-A3442FB19C9A}" presName="spaceRect" presStyleCnt="0"/>
      <dgm:spPr/>
    </dgm:pt>
    <dgm:pt modelId="{E7FB9A10-F190-44BD-B1AD-EED99AAC89CA}" type="pres">
      <dgm:prSet presAssocID="{602A82FD-1F0B-474E-9953-A3442FB19C9A}" presName="parTx" presStyleLbl="revTx" presStyleIdx="2" presStyleCnt="5">
        <dgm:presLayoutVars>
          <dgm:chMax val="0"/>
          <dgm:chPref val="0"/>
        </dgm:presLayoutVars>
      </dgm:prSet>
      <dgm:spPr/>
    </dgm:pt>
    <dgm:pt modelId="{74B0B197-2829-4589-A6A8-AA9DF526486E}" type="pres">
      <dgm:prSet presAssocID="{87791141-8FFC-4CDD-AB79-5DDC953CAB02}" presName="sibTrans" presStyleCnt="0"/>
      <dgm:spPr/>
    </dgm:pt>
    <dgm:pt modelId="{536BA556-C40E-4A2D-B124-41A43662980C}" type="pres">
      <dgm:prSet presAssocID="{11709FD7-2F86-4B28-8DD1-790DD9CA8D69}" presName="compNode" presStyleCnt="0"/>
      <dgm:spPr/>
    </dgm:pt>
    <dgm:pt modelId="{B0B5D50E-5D74-4855-8439-74F5839E3DC8}" type="pres">
      <dgm:prSet presAssocID="{11709FD7-2F86-4B28-8DD1-790DD9CA8D69}" presName="bgRect" presStyleLbl="bgShp" presStyleIdx="3" presStyleCnt="5"/>
      <dgm:spPr/>
    </dgm:pt>
    <dgm:pt modelId="{404FB1C3-6988-4179-AF37-D50A5A9CEE39}" type="pres">
      <dgm:prSet presAssocID="{11709FD7-2F86-4B28-8DD1-790DD9CA8D6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30354F14-B045-4E4E-8EAF-3F86B01C62C1}" type="pres">
      <dgm:prSet presAssocID="{11709FD7-2F86-4B28-8DD1-790DD9CA8D69}" presName="spaceRect" presStyleCnt="0"/>
      <dgm:spPr/>
    </dgm:pt>
    <dgm:pt modelId="{92A07216-9338-48BA-904A-A24C25372623}" type="pres">
      <dgm:prSet presAssocID="{11709FD7-2F86-4B28-8DD1-790DD9CA8D69}" presName="parTx" presStyleLbl="revTx" presStyleIdx="3" presStyleCnt="5">
        <dgm:presLayoutVars>
          <dgm:chMax val="0"/>
          <dgm:chPref val="0"/>
        </dgm:presLayoutVars>
      </dgm:prSet>
      <dgm:spPr/>
    </dgm:pt>
    <dgm:pt modelId="{C2FFD693-B477-4192-A28F-FBFD388F70C6}" type="pres">
      <dgm:prSet presAssocID="{88839F0C-8FD6-4D33-BFC9-01D1981267E7}" presName="sibTrans" presStyleCnt="0"/>
      <dgm:spPr/>
    </dgm:pt>
    <dgm:pt modelId="{4305DBCB-D494-475A-8C4B-44384C63719B}" type="pres">
      <dgm:prSet presAssocID="{E3D62D38-C32A-4E8E-B5B0-29E9360DEF04}" presName="compNode" presStyleCnt="0"/>
      <dgm:spPr/>
    </dgm:pt>
    <dgm:pt modelId="{E96C298F-04B4-41B9-B6F8-0FD928E895CB}" type="pres">
      <dgm:prSet presAssocID="{E3D62D38-C32A-4E8E-B5B0-29E9360DEF04}" presName="bgRect" presStyleLbl="bgShp" presStyleIdx="4" presStyleCnt="5"/>
      <dgm:spPr/>
    </dgm:pt>
    <dgm:pt modelId="{C6B1F3B2-C437-4F5B-932C-C2AFA000A090}" type="pres">
      <dgm:prSet presAssocID="{E3D62D38-C32A-4E8E-B5B0-29E9360DEF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6943D403-CC3A-4422-B2BF-100B1468F51C}" type="pres">
      <dgm:prSet presAssocID="{E3D62D38-C32A-4E8E-B5B0-29E9360DEF04}" presName="spaceRect" presStyleCnt="0"/>
      <dgm:spPr/>
    </dgm:pt>
    <dgm:pt modelId="{E5160C74-8F8D-4E38-9C35-A16173D87A3E}" type="pres">
      <dgm:prSet presAssocID="{E3D62D38-C32A-4E8E-B5B0-29E9360DEF04}" presName="parTx" presStyleLbl="revTx" presStyleIdx="4" presStyleCnt="5">
        <dgm:presLayoutVars>
          <dgm:chMax val="0"/>
          <dgm:chPref val="0"/>
        </dgm:presLayoutVars>
      </dgm:prSet>
      <dgm:spPr/>
    </dgm:pt>
  </dgm:ptLst>
  <dgm:cxnLst>
    <dgm:cxn modelId="{1351EE36-F3EC-4CD7-BF4D-B9089462730E}" type="presOf" srcId="{DDD53767-92E2-4884-BD57-9812DA3509B9}" destId="{98701919-28B1-4236-89F8-8BEA9F2FB75C}" srcOrd="0" destOrd="0" presId="urn:microsoft.com/office/officeart/2018/2/layout/IconVerticalSolidList"/>
    <dgm:cxn modelId="{9A300442-B327-4123-AB8B-0FFCAC68CC48}" srcId="{DDD53767-92E2-4884-BD57-9812DA3509B9}" destId="{579557F6-26F4-45EF-B7E2-276921146F5D}" srcOrd="1" destOrd="0" parTransId="{DC979690-1E34-4CD3-A666-5C47A652D93E}" sibTransId="{6DDB19CB-1A7C-4D1A-BA02-9EE4F1E42186}"/>
    <dgm:cxn modelId="{C9A5DE4D-E3F6-4DC9-A7E0-264C1712FB51}" type="presOf" srcId="{E3D62D38-C32A-4E8E-B5B0-29E9360DEF04}" destId="{E5160C74-8F8D-4E38-9C35-A16173D87A3E}" srcOrd="0" destOrd="0" presId="urn:microsoft.com/office/officeart/2018/2/layout/IconVerticalSolidList"/>
    <dgm:cxn modelId="{096A6060-4F8C-4ACB-8BC3-4C49B71E7817}" type="presOf" srcId="{579557F6-26F4-45EF-B7E2-276921146F5D}" destId="{4D9D7357-CCB3-4002-BDEA-446D122080E5}" srcOrd="0" destOrd="0" presId="urn:microsoft.com/office/officeart/2018/2/layout/IconVerticalSolidList"/>
    <dgm:cxn modelId="{8D4F207A-FFB9-4F54-997A-C3966C54D889}" srcId="{DDD53767-92E2-4884-BD57-9812DA3509B9}" destId="{7808FEF9-73D5-4ECF-BAA9-6F57C8700E57}" srcOrd="0" destOrd="0" parTransId="{C13C8081-9F93-47C9-816F-ADF6136D886B}" sibTransId="{0E030AF9-B632-4D74-9809-78D0D170AFEC}"/>
    <dgm:cxn modelId="{4B98EE8B-B9BB-47DC-9A5E-823925F2886D}" srcId="{DDD53767-92E2-4884-BD57-9812DA3509B9}" destId="{11709FD7-2F86-4B28-8DD1-790DD9CA8D69}" srcOrd="3" destOrd="0" parTransId="{31E119E4-55A2-46BA-AFA3-EA6203B11848}" sibTransId="{88839F0C-8FD6-4D33-BFC9-01D1981267E7}"/>
    <dgm:cxn modelId="{670340B8-3CAA-4789-A077-EA052197DA31}" srcId="{DDD53767-92E2-4884-BD57-9812DA3509B9}" destId="{602A82FD-1F0B-474E-9953-A3442FB19C9A}" srcOrd="2" destOrd="0" parTransId="{01DE41CE-651E-490A-80BC-870FB421311A}" sibTransId="{87791141-8FFC-4CDD-AB79-5DDC953CAB02}"/>
    <dgm:cxn modelId="{8123FEC4-923E-4464-88C6-2DC8A9385952}" type="presOf" srcId="{602A82FD-1F0B-474E-9953-A3442FB19C9A}" destId="{E7FB9A10-F190-44BD-B1AD-EED99AAC89CA}" srcOrd="0" destOrd="0" presId="urn:microsoft.com/office/officeart/2018/2/layout/IconVerticalSolidList"/>
    <dgm:cxn modelId="{561935CD-80E1-4B08-90FE-11CA57987335}" type="presOf" srcId="{11709FD7-2F86-4B28-8DD1-790DD9CA8D69}" destId="{92A07216-9338-48BA-904A-A24C25372623}" srcOrd="0" destOrd="0" presId="urn:microsoft.com/office/officeart/2018/2/layout/IconVerticalSolidList"/>
    <dgm:cxn modelId="{9FCF36FC-FC59-42A9-B27B-432B0F44425B}" srcId="{DDD53767-92E2-4884-BD57-9812DA3509B9}" destId="{E3D62D38-C32A-4E8E-B5B0-29E9360DEF04}" srcOrd="4" destOrd="0" parTransId="{FA21A21A-E3D1-4FD7-9693-39EC65666112}" sibTransId="{A55620B6-16C2-4F73-866E-0CF6C1DB91C9}"/>
    <dgm:cxn modelId="{2B8B7AFD-4767-4908-B2D1-E2F51F6FA4A7}" type="presOf" srcId="{7808FEF9-73D5-4ECF-BAA9-6F57C8700E57}" destId="{35DE11B7-C87D-41D7-A29F-2905A77F6550}" srcOrd="0" destOrd="0" presId="urn:microsoft.com/office/officeart/2018/2/layout/IconVerticalSolidList"/>
    <dgm:cxn modelId="{9F5786EF-272E-4C9F-8595-74FA679E2104}" type="presParOf" srcId="{98701919-28B1-4236-89F8-8BEA9F2FB75C}" destId="{4B3D196A-45D5-4D37-8EDF-CCA254DE675E}" srcOrd="0" destOrd="0" presId="urn:microsoft.com/office/officeart/2018/2/layout/IconVerticalSolidList"/>
    <dgm:cxn modelId="{62ECA6A5-64B3-4E06-BDE6-0FCE735E4AE8}" type="presParOf" srcId="{4B3D196A-45D5-4D37-8EDF-CCA254DE675E}" destId="{7845D3E4-A1F9-47CB-8FAF-C3E582649017}" srcOrd="0" destOrd="0" presId="urn:microsoft.com/office/officeart/2018/2/layout/IconVerticalSolidList"/>
    <dgm:cxn modelId="{0F91C7FA-6ABE-41FB-B199-B589EBC51B17}" type="presParOf" srcId="{4B3D196A-45D5-4D37-8EDF-CCA254DE675E}" destId="{A548E5DA-A19B-439F-B49B-502DF6E298A2}" srcOrd="1" destOrd="0" presId="urn:microsoft.com/office/officeart/2018/2/layout/IconVerticalSolidList"/>
    <dgm:cxn modelId="{BBA43218-8106-45C7-A1B4-65BA0CBFDD08}" type="presParOf" srcId="{4B3D196A-45D5-4D37-8EDF-CCA254DE675E}" destId="{D70CB099-3FCA-48C8-923E-601B12ECAFB3}" srcOrd="2" destOrd="0" presId="urn:microsoft.com/office/officeart/2018/2/layout/IconVerticalSolidList"/>
    <dgm:cxn modelId="{4AB7BB7B-76CA-4D41-B5A1-9614AEDF784D}" type="presParOf" srcId="{4B3D196A-45D5-4D37-8EDF-CCA254DE675E}" destId="{35DE11B7-C87D-41D7-A29F-2905A77F6550}" srcOrd="3" destOrd="0" presId="urn:microsoft.com/office/officeart/2018/2/layout/IconVerticalSolidList"/>
    <dgm:cxn modelId="{379CD410-9196-4B68-8333-7C9AF28411AB}" type="presParOf" srcId="{98701919-28B1-4236-89F8-8BEA9F2FB75C}" destId="{CB4F8FA4-04F8-4F69-9519-1BF29333B24B}" srcOrd="1" destOrd="0" presId="urn:microsoft.com/office/officeart/2018/2/layout/IconVerticalSolidList"/>
    <dgm:cxn modelId="{081FA668-9764-49C7-A140-953A54B54749}" type="presParOf" srcId="{98701919-28B1-4236-89F8-8BEA9F2FB75C}" destId="{3E9F2BCD-9AD4-4BD7-B3F1-CD9A035D285E}" srcOrd="2" destOrd="0" presId="urn:microsoft.com/office/officeart/2018/2/layout/IconVerticalSolidList"/>
    <dgm:cxn modelId="{81946EB0-442D-4EFE-ACD0-DF4BE6C82C65}" type="presParOf" srcId="{3E9F2BCD-9AD4-4BD7-B3F1-CD9A035D285E}" destId="{34CD1B9A-A930-4E84-85FB-CB915A876CFF}" srcOrd="0" destOrd="0" presId="urn:microsoft.com/office/officeart/2018/2/layout/IconVerticalSolidList"/>
    <dgm:cxn modelId="{EFF5AFDD-1C34-436F-AE6B-872C48CF96B6}" type="presParOf" srcId="{3E9F2BCD-9AD4-4BD7-B3F1-CD9A035D285E}" destId="{22EFFCE5-32FB-411C-8F57-F693B24E854B}" srcOrd="1" destOrd="0" presId="urn:microsoft.com/office/officeart/2018/2/layout/IconVerticalSolidList"/>
    <dgm:cxn modelId="{E9D4440E-C077-4BED-8716-BBBE7AC52ED8}" type="presParOf" srcId="{3E9F2BCD-9AD4-4BD7-B3F1-CD9A035D285E}" destId="{52BDD1F3-A354-4B4D-8698-598BD482769F}" srcOrd="2" destOrd="0" presId="urn:microsoft.com/office/officeart/2018/2/layout/IconVerticalSolidList"/>
    <dgm:cxn modelId="{58203B11-C3BB-4901-8CB6-1DA56AB21891}" type="presParOf" srcId="{3E9F2BCD-9AD4-4BD7-B3F1-CD9A035D285E}" destId="{4D9D7357-CCB3-4002-BDEA-446D122080E5}" srcOrd="3" destOrd="0" presId="urn:microsoft.com/office/officeart/2018/2/layout/IconVerticalSolidList"/>
    <dgm:cxn modelId="{CC1BAE5F-8AF7-4FFD-8DCF-720FFD1788A7}" type="presParOf" srcId="{98701919-28B1-4236-89F8-8BEA9F2FB75C}" destId="{446C0681-F694-44CC-A0DA-E2328613928F}" srcOrd="3" destOrd="0" presId="urn:microsoft.com/office/officeart/2018/2/layout/IconVerticalSolidList"/>
    <dgm:cxn modelId="{DE5BADBB-59ED-4479-9657-9F33BFA9ED87}" type="presParOf" srcId="{98701919-28B1-4236-89F8-8BEA9F2FB75C}" destId="{01B07090-B709-4F7D-8B2F-77E0982D49FB}" srcOrd="4" destOrd="0" presId="urn:microsoft.com/office/officeart/2018/2/layout/IconVerticalSolidList"/>
    <dgm:cxn modelId="{45DBCD1C-953F-49CA-9CD7-5EEE46AB8D87}" type="presParOf" srcId="{01B07090-B709-4F7D-8B2F-77E0982D49FB}" destId="{2E438283-18B5-40D5-895A-56F9D5DD8C09}" srcOrd="0" destOrd="0" presId="urn:microsoft.com/office/officeart/2018/2/layout/IconVerticalSolidList"/>
    <dgm:cxn modelId="{85E3B2B6-2461-488A-8E94-564AF876171B}" type="presParOf" srcId="{01B07090-B709-4F7D-8B2F-77E0982D49FB}" destId="{454E80F1-0023-47AD-BFBA-77CF81AD480A}" srcOrd="1" destOrd="0" presId="urn:microsoft.com/office/officeart/2018/2/layout/IconVerticalSolidList"/>
    <dgm:cxn modelId="{3857C4C5-C16D-4F77-847C-2A7222B766DD}" type="presParOf" srcId="{01B07090-B709-4F7D-8B2F-77E0982D49FB}" destId="{89F30843-44A9-48A8-8173-3F4B00952719}" srcOrd="2" destOrd="0" presId="urn:microsoft.com/office/officeart/2018/2/layout/IconVerticalSolidList"/>
    <dgm:cxn modelId="{B74AAFC1-5B40-41D4-8DC0-3C63652158AE}" type="presParOf" srcId="{01B07090-B709-4F7D-8B2F-77E0982D49FB}" destId="{E7FB9A10-F190-44BD-B1AD-EED99AAC89CA}" srcOrd="3" destOrd="0" presId="urn:microsoft.com/office/officeart/2018/2/layout/IconVerticalSolidList"/>
    <dgm:cxn modelId="{DA13E850-9E46-4428-A758-7064BD076075}" type="presParOf" srcId="{98701919-28B1-4236-89F8-8BEA9F2FB75C}" destId="{74B0B197-2829-4589-A6A8-AA9DF526486E}" srcOrd="5" destOrd="0" presId="urn:microsoft.com/office/officeart/2018/2/layout/IconVerticalSolidList"/>
    <dgm:cxn modelId="{96F4E82F-2819-4302-A40D-D6CFD613EEAF}" type="presParOf" srcId="{98701919-28B1-4236-89F8-8BEA9F2FB75C}" destId="{536BA556-C40E-4A2D-B124-41A43662980C}" srcOrd="6" destOrd="0" presId="urn:microsoft.com/office/officeart/2018/2/layout/IconVerticalSolidList"/>
    <dgm:cxn modelId="{C1C60366-797C-40F3-9E39-FA56EB465C31}" type="presParOf" srcId="{536BA556-C40E-4A2D-B124-41A43662980C}" destId="{B0B5D50E-5D74-4855-8439-74F5839E3DC8}" srcOrd="0" destOrd="0" presId="urn:microsoft.com/office/officeart/2018/2/layout/IconVerticalSolidList"/>
    <dgm:cxn modelId="{65288BF2-F981-45F2-99D7-EDA3D7883D08}" type="presParOf" srcId="{536BA556-C40E-4A2D-B124-41A43662980C}" destId="{404FB1C3-6988-4179-AF37-D50A5A9CEE39}" srcOrd="1" destOrd="0" presId="urn:microsoft.com/office/officeart/2018/2/layout/IconVerticalSolidList"/>
    <dgm:cxn modelId="{0BA686CA-B7EE-4D77-9430-DD842E945742}" type="presParOf" srcId="{536BA556-C40E-4A2D-B124-41A43662980C}" destId="{30354F14-B045-4E4E-8EAF-3F86B01C62C1}" srcOrd="2" destOrd="0" presId="urn:microsoft.com/office/officeart/2018/2/layout/IconVerticalSolidList"/>
    <dgm:cxn modelId="{35A80098-4C45-4DE2-B601-C5715CD3A34C}" type="presParOf" srcId="{536BA556-C40E-4A2D-B124-41A43662980C}" destId="{92A07216-9338-48BA-904A-A24C25372623}" srcOrd="3" destOrd="0" presId="urn:microsoft.com/office/officeart/2018/2/layout/IconVerticalSolidList"/>
    <dgm:cxn modelId="{E1EEAB34-2292-4EB2-AF33-4AAFBE903FF3}" type="presParOf" srcId="{98701919-28B1-4236-89F8-8BEA9F2FB75C}" destId="{C2FFD693-B477-4192-A28F-FBFD388F70C6}" srcOrd="7" destOrd="0" presId="urn:microsoft.com/office/officeart/2018/2/layout/IconVerticalSolidList"/>
    <dgm:cxn modelId="{CD07B482-3ACA-4DA7-977C-12494C78DE99}" type="presParOf" srcId="{98701919-28B1-4236-89F8-8BEA9F2FB75C}" destId="{4305DBCB-D494-475A-8C4B-44384C63719B}" srcOrd="8" destOrd="0" presId="urn:microsoft.com/office/officeart/2018/2/layout/IconVerticalSolidList"/>
    <dgm:cxn modelId="{8514918A-F161-478D-B8AA-BFE005D449DC}" type="presParOf" srcId="{4305DBCB-D494-475A-8C4B-44384C63719B}" destId="{E96C298F-04B4-41B9-B6F8-0FD928E895CB}" srcOrd="0" destOrd="0" presId="urn:microsoft.com/office/officeart/2018/2/layout/IconVerticalSolidList"/>
    <dgm:cxn modelId="{4BDA3EE3-20DB-4B5B-98DD-BE2BEF3165A1}" type="presParOf" srcId="{4305DBCB-D494-475A-8C4B-44384C63719B}" destId="{C6B1F3B2-C437-4F5B-932C-C2AFA000A090}" srcOrd="1" destOrd="0" presId="urn:microsoft.com/office/officeart/2018/2/layout/IconVerticalSolidList"/>
    <dgm:cxn modelId="{A28C300E-142C-483B-BCA2-A6AB8D059E4C}" type="presParOf" srcId="{4305DBCB-D494-475A-8C4B-44384C63719B}" destId="{6943D403-CC3A-4422-B2BF-100B1468F51C}" srcOrd="2" destOrd="0" presId="urn:microsoft.com/office/officeart/2018/2/layout/IconVerticalSolidList"/>
    <dgm:cxn modelId="{DF467F2E-7AE5-4CA4-A253-85A5A98B35C1}" type="presParOf" srcId="{4305DBCB-D494-475A-8C4B-44384C63719B}" destId="{E5160C74-8F8D-4E38-9C35-A16173D87A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D53767-92E2-4884-BD57-9812DA3509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08FEF9-73D5-4ECF-BAA9-6F57C8700E57}">
      <dgm:prSet/>
      <dgm:spPr/>
      <dgm:t>
        <a:bodyPr/>
        <a:lstStyle/>
        <a:p>
          <a:r>
            <a:rPr lang="en-US" dirty="0"/>
            <a:t>Pipelining can be difficult and or not supported</a:t>
          </a:r>
        </a:p>
      </dgm:t>
    </dgm:pt>
    <dgm:pt modelId="{C13C8081-9F93-47C9-816F-ADF6136D886B}" type="parTrans" cxnId="{8D4F207A-FFB9-4F54-997A-C3966C54D889}">
      <dgm:prSet/>
      <dgm:spPr/>
      <dgm:t>
        <a:bodyPr/>
        <a:lstStyle/>
        <a:p>
          <a:endParaRPr lang="en-US"/>
        </a:p>
      </dgm:t>
    </dgm:pt>
    <dgm:pt modelId="{0E030AF9-B632-4D74-9809-78D0D170AFEC}" type="sibTrans" cxnId="{8D4F207A-FFB9-4F54-997A-C3966C54D889}">
      <dgm:prSet/>
      <dgm:spPr/>
      <dgm:t>
        <a:bodyPr/>
        <a:lstStyle/>
        <a:p>
          <a:endParaRPr lang="en-US"/>
        </a:p>
      </dgm:t>
    </dgm:pt>
    <dgm:pt modelId="{579557F6-26F4-45EF-B7E2-276921146F5D}">
      <dgm:prSet/>
      <dgm:spPr/>
      <dgm:t>
        <a:bodyPr/>
        <a:lstStyle/>
        <a:p>
          <a:r>
            <a:rPr lang="en-US" dirty="0"/>
            <a:t>Hyperparameter tuning not yet incorporated</a:t>
          </a:r>
        </a:p>
      </dgm:t>
    </dgm:pt>
    <dgm:pt modelId="{DC979690-1E34-4CD3-A666-5C47A652D93E}" type="parTrans" cxnId="{9A300442-B327-4123-AB8B-0FFCAC68CC48}">
      <dgm:prSet/>
      <dgm:spPr/>
      <dgm:t>
        <a:bodyPr/>
        <a:lstStyle/>
        <a:p>
          <a:endParaRPr lang="en-US"/>
        </a:p>
      </dgm:t>
    </dgm:pt>
    <dgm:pt modelId="{6DDB19CB-1A7C-4D1A-BA02-9EE4F1E42186}" type="sibTrans" cxnId="{9A300442-B327-4123-AB8B-0FFCAC68CC48}">
      <dgm:prSet/>
      <dgm:spPr/>
      <dgm:t>
        <a:bodyPr/>
        <a:lstStyle/>
        <a:p>
          <a:endParaRPr lang="en-US"/>
        </a:p>
      </dgm:t>
    </dgm:pt>
    <dgm:pt modelId="{602A82FD-1F0B-474E-9953-A3442FB19C9A}">
      <dgm:prSet/>
      <dgm:spPr/>
      <dgm:t>
        <a:bodyPr/>
        <a:lstStyle/>
        <a:p>
          <a:r>
            <a:rPr lang="en-US" dirty="0"/>
            <a:t>Implementation with 3</a:t>
          </a:r>
          <a:r>
            <a:rPr lang="en-US" baseline="30000" dirty="0"/>
            <a:t>rd</a:t>
          </a:r>
          <a:r>
            <a:rPr lang="en-US" dirty="0"/>
            <a:t> party software may be limited depending on the program</a:t>
          </a:r>
        </a:p>
      </dgm:t>
    </dgm:pt>
    <dgm:pt modelId="{01DE41CE-651E-490A-80BC-870FB421311A}" type="parTrans" cxnId="{670340B8-3CAA-4789-A077-EA052197DA31}">
      <dgm:prSet/>
      <dgm:spPr/>
      <dgm:t>
        <a:bodyPr/>
        <a:lstStyle/>
        <a:p>
          <a:endParaRPr lang="en-US"/>
        </a:p>
      </dgm:t>
    </dgm:pt>
    <dgm:pt modelId="{87791141-8FFC-4CDD-AB79-5DDC953CAB02}" type="sibTrans" cxnId="{670340B8-3CAA-4789-A077-EA052197DA31}">
      <dgm:prSet/>
      <dgm:spPr/>
      <dgm:t>
        <a:bodyPr/>
        <a:lstStyle/>
        <a:p>
          <a:endParaRPr lang="en-US"/>
        </a:p>
      </dgm:t>
    </dgm:pt>
    <dgm:pt modelId="{11709FD7-2F86-4B28-8DD1-790DD9CA8D69}">
      <dgm:prSet/>
      <dgm:spPr/>
      <dgm:t>
        <a:bodyPr/>
        <a:lstStyle/>
        <a:p>
          <a:r>
            <a:rPr lang="en-US" dirty="0"/>
            <a:t>Data cleaning is mostly expected beforehand and there are not a lot of tools to do so</a:t>
          </a:r>
        </a:p>
      </dgm:t>
    </dgm:pt>
    <dgm:pt modelId="{31E119E4-55A2-46BA-AFA3-EA6203B11848}" type="parTrans" cxnId="{4B98EE8B-B9BB-47DC-9A5E-823925F2886D}">
      <dgm:prSet/>
      <dgm:spPr/>
      <dgm:t>
        <a:bodyPr/>
        <a:lstStyle/>
        <a:p>
          <a:endParaRPr lang="en-US"/>
        </a:p>
      </dgm:t>
    </dgm:pt>
    <dgm:pt modelId="{88839F0C-8FD6-4D33-BFC9-01D1981267E7}" type="sibTrans" cxnId="{4B98EE8B-B9BB-47DC-9A5E-823925F2886D}">
      <dgm:prSet/>
      <dgm:spPr/>
      <dgm:t>
        <a:bodyPr/>
        <a:lstStyle/>
        <a:p>
          <a:endParaRPr lang="en-US"/>
        </a:p>
      </dgm:t>
    </dgm:pt>
    <dgm:pt modelId="{E3D62D38-C32A-4E8E-B5B0-29E9360DEF04}">
      <dgm:prSet/>
      <dgm:spPr/>
      <dgm:t>
        <a:bodyPr/>
        <a:lstStyle/>
        <a:p>
          <a:r>
            <a:rPr lang="en-US" dirty="0"/>
            <a:t>Integration with excel experience is needed to make diagrams readable and accurate</a:t>
          </a:r>
        </a:p>
      </dgm:t>
    </dgm:pt>
    <dgm:pt modelId="{FA21A21A-E3D1-4FD7-9693-39EC65666112}" type="parTrans" cxnId="{9FCF36FC-FC59-42A9-B27B-432B0F44425B}">
      <dgm:prSet/>
      <dgm:spPr/>
      <dgm:t>
        <a:bodyPr/>
        <a:lstStyle/>
        <a:p>
          <a:endParaRPr lang="en-US"/>
        </a:p>
      </dgm:t>
    </dgm:pt>
    <dgm:pt modelId="{A55620B6-16C2-4F73-866E-0CF6C1DB91C9}" type="sibTrans" cxnId="{9FCF36FC-FC59-42A9-B27B-432B0F44425B}">
      <dgm:prSet/>
      <dgm:spPr/>
      <dgm:t>
        <a:bodyPr/>
        <a:lstStyle/>
        <a:p>
          <a:endParaRPr lang="en-US"/>
        </a:p>
      </dgm:t>
    </dgm:pt>
    <dgm:pt modelId="{98701919-28B1-4236-89F8-8BEA9F2FB75C}" type="pres">
      <dgm:prSet presAssocID="{DDD53767-92E2-4884-BD57-9812DA3509B9}" presName="root" presStyleCnt="0">
        <dgm:presLayoutVars>
          <dgm:dir/>
          <dgm:resizeHandles val="exact"/>
        </dgm:presLayoutVars>
      </dgm:prSet>
      <dgm:spPr/>
    </dgm:pt>
    <dgm:pt modelId="{4B3D196A-45D5-4D37-8EDF-CCA254DE675E}" type="pres">
      <dgm:prSet presAssocID="{7808FEF9-73D5-4ECF-BAA9-6F57C8700E57}" presName="compNode" presStyleCnt="0"/>
      <dgm:spPr/>
    </dgm:pt>
    <dgm:pt modelId="{7845D3E4-A1F9-47CB-8FAF-C3E582649017}" type="pres">
      <dgm:prSet presAssocID="{7808FEF9-73D5-4ECF-BAA9-6F57C8700E57}" presName="bgRect" presStyleLbl="bgShp" presStyleIdx="0" presStyleCnt="5"/>
      <dgm:spPr/>
    </dgm:pt>
    <dgm:pt modelId="{A548E5DA-A19B-439F-B49B-502DF6E298A2}" type="pres">
      <dgm:prSet presAssocID="{7808FEF9-73D5-4ECF-BAA9-6F57C8700E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shingMachine"/>
        </a:ext>
      </dgm:extLst>
    </dgm:pt>
    <dgm:pt modelId="{D70CB099-3FCA-48C8-923E-601B12ECAFB3}" type="pres">
      <dgm:prSet presAssocID="{7808FEF9-73D5-4ECF-BAA9-6F57C8700E57}" presName="spaceRect" presStyleCnt="0"/>
      <dgm:spPr/>
    </dgm:pt>
    <dgm:pt modelId="{35DE11B7-C87D-41D7-A29F-2905A77F6550}" type="pres">
      <dgm:prSet presAssocID="{7808FEF9-73D5-4ECF-BAA9-6F57C8700E57}" presName="parTx" presStyleLbl="revTx" presStyleIdx="0" presStyleCnt="5">
        <dgm:presLayoutVars>
          <dgm:chMax val="0"/>
          <dgm:chPref val="0"/>
        </dgm:presLayoutVars>
      </dgm:prSet>
      <dgm:spPr/>
    </dgm:pt>
    <dgm:pt modelId="{CB4F8FA4-04F8-4F69-9519-1BF29333B24B}" type="pres">
      <dgm:prSet presAssocID="{0E030AF9-B632-4D74-9809-78D0D170AFEC}" presName="sibTrans" presStyleCnt="0"/>
      <dgm:spPr/>
    </dgm:pt>
    <dgm:pt modelId="{3E9F2BCD-9AD4-4BD7-B3F1-CD9A035D285E}" type="pres">
      <dgm:prSet presAssocID="{579557F6-26F4-45EF-B7E2-276921146F5D}" presName="compNode" presStyleCnt="0"/>
      <dgm:spPr/>
    </dgm:pt>
    <dgm:pt modelId="{34CD1B9A-A930-4E84-85FB-CB915A876CFF}" type="pres">
      <dgm:prSet presAssocID="{579557F6-26F4-45EF-B7E2-276921146F5D}" presName="bgRect" presStyleLbl="bgShp" presStyleIdx="1" presStyleCnt="5"/>
      <dgm:spPr/>
    </dgm:pt>
    <dgm:pt modelId="{22EFFCE5-32FB-411C-8F57-F693B24E854B}" type="pres">
      <dgm:prSet presAssocID="{579557F6-26F4-45EF-B7E2-276921146F5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book"/>
        </a:ext>
      </dgm:extLst>
    </dgm:pt>
    <dgm:pt modelId="{52BDD1F3-A354-4B4D-8698-598BD482769F}" type="pres">
      <dgm:prSet presAssocID="{579557F6-26F4-45EF-B7E2-276921146F5D}" presName="spaceRect" presStyleCnt="0"/>
      <dgm:spPr/>
    </dgm:pt>
    <dgm:pt modelId="{4D9D7357-CCB3-4002-BDEA-446D122080E5}" type="pres">
      <dgm:prSet presAssocID="{579557F6-26F4-45EF-B7E2-276921146F5D}" presName="parTx" presStyleLbl="revTx" presStyleIdx="1" presStyleCnt="5">
        <dgm:presLayoutVars>
          <dgm:chMax val="0"/>
          <dgm:chPref val="0"/>
        </dgm:presLayoutVars>
      </dgm:prSet>
      <dgm:spPr/>
    </dgm:pt>
    <dgm:pt modelId="{446C0681-F694-44CC-A0DA-E2328613928F}" type="pres">
      <dgm:prSet presAssocID="{6DDB19CB-1A7C-4D1A-BA02-9EE4F1E42186}" presName="sibTrans" presStyleCnt="0"/>
      <dgm:spPr/>
    </dgm:pt>
    <dgm:pt modelId="{01B07090-B709-4F7D-8B2F-77E0982D49FB}" type="pres">
      <dgm:prSet presAssocID="{602A82FD-1F0B-474E-9953-A3442FB19C9A}" presName="compNode" presStyleCnt="0"/>
      <dgm:spPr/>
    </dgm:pt>
    <dgm:pt modelId="{2E438283-18B5-40D5-895A-56F9D5DD8C09}" type="pres">
      <dgm:prSet presAssocID="{602A82FD-1F0B-474E-9953-A3442FB19C9A}" presName="bgRect" presStyleLbl="bgShp" presStyleIdx="2" presStyleCnt="5"/>
      <dgm:spPr/>
    </dgm:pt>
    <dgm:pt modelId="{454E80F1-0023-47AD-BFBA-77CF81AD480A}" type="pres">
      <dgm:prSet presAssocID="{602A82FD-1F0B-474E-9953-A3442FB19C9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commerce"/>
        </a:ext>
      </dgm:extLst>
    </dgm:pt>
    <dgm:pt modelId="{89F30843-44A9-48A8-8173-3F4B00952719}" type="pres">
      <dgm:prSet presAssocID="{602A82FD-1F0B-474E-9953-A3442FB19C9A}" presName="spaceRect" presStyleCnt="0"/>
      <dgm:spPr/>
    </dgm:pt>
    <dgm:pt modelId="{E7FB9A10-F190-44BD-B1AD-EED99AAC89CA}" type="pres">
      <dgm:prSet presAssocID="{602A82FD-1F0B-474E-9953-A3442FB19C9A}" presName="parTx" presStyleLbl="revTx" presStyleIdx="2" presStyleCnt="5">
        <dgm:presLayoutVars>
          <dgm:chMax val="0"/>
          <dgm:chPref val="0"/>
        </dgm:presLayoutVars>
      </dgm:prSet>
      <dgm:spPr/>
    </dgm:pt>
    <dgm:pt modelId="{74B0B197-2829-4589-A6A8-AA9DF526486E}" type="pres">
      <dgm:prSet presAssocID="{87791141-8FFC-4CDD-AB79-5DDC953CAB02}" presName="sibTrans" presStyleCnt="0"/>
      <dgm:spPr/>
    </dgm:pt>
    <dgm:pt modelId="{536BA556-C40E-4A2D-B124-41A43662980C}" type="pres">
      <dgm:prSet presAssocID="{11709FD7-2F86-4B28-8DD1-790DD9CA8D69}" presName="compNode" presStyleCnt="0"/>
      <dgm:spPr/>
    </dgm:pt>
    <dgm:pt modelId="{B0B5D50E-5D74-4855-8439-74F5839E3DC8}" type="pres">
      <dgm:prSet presAssocID="{11709FD7-2F86-4B28-8DD1-790DD9CA8D69}" presName="bgRect" presStyleLbl="bgShp" presStyleIdx="3" presStyleCnt="5"/>
      <dgm:spPr/>
    </dgm:pt>
    <dgm:pt modelId="{404FB1C3-6988-4179-AF37-D50A5A9CEE39}" type="pres">
      <dgm:prSet presAssocID="{11709FD7-2F86-4B28-8DD1-790DD9CA8D6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30354F14-B045-4E4E-8EAF-3F86B01C62C1}" type="pres">
      <dgm:prSet presAssocID="{11709FD7-2F86-4B28-8DD1-790DD9CA8D69}" presName="spaceRect" presStyleCnt="0"/>
      <dgm:spPr/>
    </dgm:pt>
    <dgm:pt modelId="{92A07216-9338-48BA-904A-A24C25372623}" type="pres">
      <dgm:prSet presAssocID="{11709FD7-2F86-4B28-8DD1-790DD9CA8D69}" presName="parTx" presStyleLbl="revTx" presStyleIdx="3" presStyleCnt="5">
        <dgm:presLayoutVars>
          <dgm:chMax val="0"/>
          <dgm:chPref val="0"/>
        </dgm:presLayoutVars>
      </dgm:prSet>
      <dgm:spPr/>
    </dgm:pt>
    <dgm:pt modelId="{C2FFD693-B477-4192-A28F-FBFD388F70C6}" type="pres">
      <dgm:prSet presAssocID="{88839F0C-8FD6-4D33-BFC9-01D1981267E7}" presName="sibTrans" presStyleCnt="0"/>
      <dgm:spPr/>
    </dgm:pt>
    <dgm:pt modelId="{4305DBCB-D494-475A-8C4B-44384C63719B}" type="pres">
      <dgm:prSet presAssocID="{E3D62D38-C32A-4E8E-B5B0-29E9360DEF04}" presName="compNode" presStyleCnt="0"/>
      <dgm:spPr/>
    </dgm:pt>
    <dgm:pt modelId="{E96C298F-04B4-41B9-B6F8-0FD928E895CB}" type="pres">
      <dgm:prSet presAssocID="{E3D62D38-C32A-4E8E-B5B0-29E9360DEF04}" presName="bgRect" presStyleLbl="bgShp" presStyleIdx="4" presStyleCnt="5"/>
      <dgm:spPr/>
    </dgm:pt>
    <dgm:pt modelId="{C6B1F3B2-C437-4F5B-932C-C2AFA000A090}" type="pres">
      <dgm:prSet presAssocID="{E3D62D38-C32A-4E8E-B5B0-29E9360DEF0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6943D403-CC3A-4422-B2BF-100B1468F51C}" type="pres">
      <dgm:prSet presAssocID="{E3D62D38-C32A-4E8E-B5B0-29E9360DEF04}" presName="spaceRect" presStyleCnt="0"/>
      <dgm:spPr/>
    </dgm:pt>
    <dgm:pt modelId="{E5160C74-8F8D-4E38-9C35-A16173D87A3E}" type="pres">
      <dgm:prSet presAssocID="{E3D62D38-C32A-4E8E-B5B0-29E9360DEF04}" presName="parTx" presStyleLbl="revTx" presStyleIdx="4" presStyleCnt="5">
        <dgm:presLayoutVars>
          <dgm:chMax val="0"/>
          <dgm:chPref val="0"/>
        </dgm:presLayoutVars>
      </dgm:prSet>
      <dgm:spPr/>
    </dgm:pt>
  </dgm:ptLst>
  <dgm:cxnLst>
    <dgm:cxn modelId="{1351EE36-F3EC-4CD7-BF4D-B9089462730E}" type="presOf" srcId="{DDD53767-92E2-4884-BD57-9812DA3509B9}" destId="{98701919-28B1-4236-89F8-8BEA9F2FB75C}" srcOrd="0" destOrd="0" presId="urn:microsoft.com/office/officeart/2018/2/layout/IconVerticalSolidList"/>
    <dgm:cxn modelId="{9A300442-B327-4123-AB8B-0FFCAC68CC48}" srcId="{DDD53767-92E2-4884-BD57-9812DA3509B9}" destId="{579557F6-26F4-45EF-B7E2-276921146F5D}" srcOrd="1" destOrd="0" parTransId="{DC979690-1E34-4CD3-A666-5C47A652D93E}" sibTransId="{6DDB19CB-1A7C-4D1A-BA02-9EE4F1E42186}"/>
    <dgm:cxn modelId="{C9A5DE4D-E3F6-4DC9-A7E0-264C1712FB51}" type="presOf" srcId="{E3D62D38-C32A-4E8E-B5B0-29E9360DEF04}" destId="{E5160C74-8F8D-4E38-9C35-A16173D87A3E}" srcOrd="0" destOrd="0" presId="urn:microsoft.com/office/officeart/2018/2/layout/IconVerticalSolidList"/>
    <dgm:cxn modelId="{096A6060-4F8C-4ACB-8BC3-4C49B71E7817}" type="presOf" srcId="{579557F6-26F4-45EF-B7E2-276921146F5D}" destId="{4D9D7357-CCB3-4002-BDEA-446D122080E5}" srcOrd="0" destOrd="0" presId="urn:microsoft.com/office/officeart/2018/2/layout/IconVerticalSolidList"/>
    <dgm:cxn modelId="{8D4F207A-FFB9-4F54-997A-C3966C54D889}" srcId="{DDD53767-92E2-4884-BD57-9812DA3509B9}" destId="{7808FEF9-73D5-4ECF-BAA9-6F57C8700E57}" srcOrd="0" destOrd="0" parTransId="{C13C8081-9F93-47C9-816F-ADF6136D886B}" sibTransId="{0E030AF9-B632-4D74-9809-78D0D170AFEC}"/>
    <dgm:cxn modelId="{4B98EE8B-B9BB-47DC-9A5E-823925F2886D}" srcId="{DDD53767-92E2-4884-BD57-9812DA3509B9}" destId="{11709FD7-2F86-4B28-8DD1-790DD9CA8D69}" srcOrd="3" destOrd="0" parTransId="{31E119E4-55A2-46BA-AFA3-EA6203B11848}" sibTransId="{88839F0C-8FD6-4D33-BFC9-01D1981267E7}"/>
    <dgm:cxn modelId="{670340B8-3CAA-4789-A077-EA052197DA31}" srcId="{DDD53767-92E2-4884-BD57-9812DA3509B9}" destId="{602A82FD-1F0B-474E-9953-A3442FB19C9A}" srcOrd="2" destOrd="0" parTransId="{01DE41CE-651E-490A-80BC-870FB421311A}" sibTransId="{87791141-8FFC-4CDD-AB79-5DDC953CAB02}"/>
    <dgm:cxn modelId="{8123FEC4-923E-4464-88C6-2DC8A9385952}" type="presOf" srcId="{602A82FD-1F0B-474E-9953-A3442FB19C9A}" destId="{E7FB9A10-F190-44BD-B1AD-EED99AAC89CA}" srcOrd="0" destOrd="0" presId="urn:microsoft.com/office/officeart/2018/2/layout/IconVerticalSolidList"/>
    <dgm:cxn modelId="{561935CD-80E1-4B08-90FE-11CA57987335}" type="presOf" srcId="{11709FD7-2F86-4B28-8DD1-790DD9CA8D69}" destId="{92A07216-9338-48BA-904A-A24C25372623}" srcOrd="0" destOrd="0" presId="urn:microsoft.com/office/officeart/2018/2/layout/IconVerticalSolidList"/>
    <dgm:cxn modelId="{9FCF36FC-FC59-42A9-B27B-432B0F44425B}" srcId="{DDD53767-92E2-4884-BD57-9812DA3509B9}" destId="{E3D62D38-C32A-4E8E-B5B0-29E9360DEF04}" srcOrd="4" destOrd="0" parTransId="{FA21A21A-E3D1-4FD7-9693-39EC65666112}" sibTransId="{A55620B6-16C2-4F73-866E-0CF6C1DB91C9}"/>
    <dgm:cxn modelId="{2B8B7AFD-4767-4908-B2D1-E2F51F6FA4A7}" type="presOf" srcId="{7808FEF9-73D5-4ECF-BAA9-6F57C8700E57}" destId="{35DE11B7-C87D-41D7-A29F-2905A77F6550}" srcOrd="0" destOrd="0" presId="urn:microsoft.com/office/officeart/2018/2/layout/IconVerticalSolidList"/>
    <dgm:cxn modelId="{9F5786EF-272E-4C9F-8595-74FA679E2104}" type="presParOf" srcId="{98701919-28B1-4236-89F8-8BEA9F2FB75C}" destId="{4B3D196A-45D5-4D37-8EDF-CCA254DE675E}" srcOrd="0" destOrd="0" presId="urn:microsoft.com/office/officeart/2018/2/layout/IconVerticalSolidList"/>
    <dgm:cxn modelId="{62ECA6A5-64B3-4E06-BDE6-0FCE735E4AE8}" type="presParOf" srcId="{4B3D196A-45D5-4D37-8EDF-CCA254DE675E}" destId="{7845D3E4-A1F9-47CB-8FAF-C3E582649017}" srcOrd="0" destOrd="0" presId="urn:microsoft.com/office/officeart/2018/2/layout/IconVerticalSolidList"/>
    <dgm:cxn modelId="{0F91C7FA-6ABE-41FB-B199-B589EBC51B17}" type="presParOf" srcId="{4B3D196A-45D5-4D37-8EDF-CCA254DE675E}" destId="{A548E5DA-A19B-439F-B49B-502DF6E298A2}" srcOrd="1" destOrd="0" presId="urn:microsoft.com/office/officeart/2018/2/layout/IconVerticalSolidList"/>
    <dgm:cxn modelId="{BBA43218-8106-45C7-A1B4-65BA0CBFDD08}" type="presParOf" srcId="{4B3D196A-45D5-4D37-8EDF-CCA254DE675E}" destId="{D70CB099-3FCA-48C8-923E-601B12ECAFB3}" srcOrd="2" destOrd="0" presId="urn:microsoft.com/office/officeart/2018/2/layout/IconVerticalSolidList"/>
    <dgm:cxn modelId="{4AB7BB7B-76CA-4D41-B5A1-9614AEDF784D}" type="presParOf" srcId="{4B3D196A-45D5-4D37-8EDF-CCA254DE675E}" destId="{35DE11B7-C87D-41D7-A29F-2905A77F6550}" srcOrd="3" destOrd="0" presId="urn:microsoft.com/office/officeart/2018/2/layout/IconVerticalSolidList"/>
    <dgm:cxn modelId="{379CD410-9196-4B68-8333-7C9AF28411AB}" type="presParOf" srcId="{98701919-28B1-4236-89F8-8BEA9F2FB75C}" destId="{CB4F8FA4-04F8-4F69-9519-1BF29333B24B}" srcOrd="1" destOrd="0" presId="urn:microsoft.com/office/officeart/2018/2/layout/IconVerticalSolidList"/>
    <dgm:cxn modelId="{081FA668-9764-49C7-A140-953A54B54749}" type="presParOf" srcId="{98701919-28B1-4236-89F8-8BEA9F2FB75C}" destId="{3E9F2BCD-9AD4-4BD7-B3F1-CD9A035D285E}" srcOrd="2" destOrd="0" presId="urn:microsoft.com/office/officeart/2018/2/layout/IconVerticalSolidList"/>
    <dgm:cxn modelId="{81946EB0-442D-4EFE-ACD0-DF4BE6C82C65}" type="presParOf" srcId="{3E9F2BCD-9AD4-4BD7-B3F1-CD9A035D285E}" destId="{34CD1B9A-A930-4E84-85FB-CB915A876CFF}" srcOrd="0" destOrd="0" presId="urn:microsoft.com/office/officeart/2018/2/layout/IconVerticalSolidList"/>
    <dgm:cxn modelId="{EFF5AFDD-1C34-436F-AE6B-872C48CF96B6}" type="presParOf" srcId="{3E9F2BCD-9AD4-4BD7-B3F1-CD9A035D285E}" destId="{22EFFCE5-32FB-411C-8F57-F693B24E854B}" srcOrd="1" destOrd="0" presId="urn:microsoft.com/office/officeart/2018/2/layout/IconVerticalSolidList"/>
    <dgm:cxn modelId="{E9D4440E-C077-4BED-8716-BBBE7AC52ED8}" type="presParOf" srcId="{3E9F2BCD-9AD4-4BD7-B3F1-CD9A035D285E}" destId="{52BDD1F3-A354-4B4D-8698-598BD482769F}" srcOrd="2" destOrd="0" presId="urn:microsoft.com/office/officeart/2018/2/layout/IconVerticalSolidList"/>
    <dgm:cxn modelId="{58203B11-C3BB-4901-8CB6-1DA56AB21891}" type="presParOf" srcId="{3E9F2BCD-9AD4-4BD7-B3F1-CD9A035D285E}" destId="{4D9D7357-CCB3-4002-BDEA-446D122080E5}" srcOrd="3" destOrd="0" presId="urn:microsoft.com/office/officeart/2018/2/layout/IconVerticalSolidList"/>
    <dgm:cxn modelId="{CC1BAE5F-8AF7-4FFD-8DCF-720FFD1788A7}" type="presParOf" srcId="{98701919-28B1-4236-89F8-8BEA9F2FB75C}" destId="{446C0681-F694-44CC-A0DA-E2328613928F}" srcOrd="3" destOrd="0" presId="urn:microsoft.com/office/officeart/2018/2/layout/IconVerticalSolidList"/>
    <dgm:cxn modelId="{DE5BADBB-59ED-4479-9657-9F33BFA9ED87}" type="presParOf" srcId="{98701919-28B1-4236-89F8-8BEA9F2FB75C}" destId="{01B07090-B709-4F7D-8B2F-77E0982D49FB}" srcOrd="4" destOrd="0" presId="urn:microsoft.com/office/officeart/2018/2/layout/IconVerticalSolidList"/>
    <dgm:cxn modelId="{45DBCD1C-953F-49CA-9CD7-5EEE46AB8D87}" type="presParOf" srcId="{01B07090-B709-4F7D-8B2F-77E0982D49FB}" destId="{2E438283-18B5-40D5-895A-56F9D5DD8C09}" srcOrd="0" destOrd="0" presId="urn:microsoft.com/office/officeart/2018/2/layout/IconVerticalSolidList"/>
    <dgm:cxn modelId="{85E3B2B6-2461-488A-8E94-564AF876171B}" type="presParOf" srcId="{01B07090-B709-4F7D-8B2F-77E0982D49FB}" destId="{454E80F1-0023-47AD-BFBA-77CF81AD480A}" srcOrd="1" destOrd="0" presId="urn:microsoft.com/office/officeart/2018/2/layout/IconVerticalSolidList"/>
    <dgm:cxn modelId="{3857C4C5-C16D-4F77-847C-2A7222B766DD}" type="presParOf" srcId="{01B07090-B709-4F7D-8B2F-77E0982D49FB}" destId="{89F30843-44A9-48A8-8173-3F4B00952719}" srcOrd="2" destOrd="0" presId="urn:microsoft.com/office/officeart/2018/2/layout/IconVerticalSolidList"/>
    <dgm:cxn modelId="{B74AAFC1-5B40-41D4-8DC0-3C63652158AE}" type="presParOf" srcId="{01B07090-B709-4F7D-8B2F-77E0982D49FB}" destId="{E7FB9A10-F190-44BD-B1AD-EED99AAC89CA}" srcOrd="3" destOrd="0" presId="urn:microsoft.com/office/officeart/2018/2/layout/IconVerticalSolidList"/>
    <dgm:cxn modelId="{DA13E850-9E46-4428-A758-7064BD076075}" type="presParOf" srcId="{98701919-28B1-4236-89F8-8BEA9F2FB75C}" destId="{74B0B197-2829-4589-A6A8-AA9DF526486E}" srcOrd="5" destOrd="0" presId="urn:microsoft.com/office/officeart/2018/2/layout/IconVerticalSolidList"/>
    <dgm:cxn modelId="{96F4E82F-2819-4302-A40D-D6CFD613EEAF}" type="presParOf" srcId="{98701919-28B1-4236-89F8-8BEA9F2FB75C}" destId="{536BA556-C40E-4A2D-B124-41A43662980C}" srcOrd="6" destOrd="0" presId="urn:microsoft.com/office/officeart/2018/2/layout/IconVerticalSolidList"/>
    <dgm:cxn modelId="{C1C60366-797C-40F3-9E39-FA56EB465C31}" type="presParOf" srcId="{536BA556-C40E-4A2D-B124-41A43662980C}" destId="{B0B5D50E-5D74-4855-8439-74F5839E3DC8}" srcOrd="0" destOrd="0" presId="urn:microsoft.com/office/officeart/2018/2/layout/IconVerticalSolidList"/>
    <dgm:cxn modelId="{65288BF2-F981-45F2-99D7-EDA3D7883D08}" type="presParOf" srcId="{536BA556-C40E-4A2D-B124-41A43662980C}" destId="{404FB1C3-6988-4179-AF37-D50A5A9CEE39}" srcOrd="1" destOrd="0" presId="urn:microsoft.com/office/officeart/2018/2/layout/IconVerticalSolidList"/>
    <dgm:cxn modelId="{0BA686CA-B7EE-4D77-9430-DD842E945742}" type="presParOf" srcId="{536BA556-C40E-4A2D-B124-41A43662980C}" destId="{30354F14-B045-4E4E-8EAF-3F86B01C62C1}" srcOrd="2" destOrd="0" presId="urn:microsoft.com/office/officeart/2018/2/layout/IconVerticalSolidList"/>
    <dgm:cxn modelId="{35A80098-4C45-4DE2-B601-C5715CD3A34C}" type="presParOf" srcId="{536BA556-C40E-4A2D-B124-41A43662980C}" destId="{92A07216-9338-48BA-904A-A24C25372623}" srcOrd="3" destOrd="0" presId="urn:microsoft.com/office/officeart/2018/2/layout/IconVerticalSolidList"/>
    <dgm:cxn modelId="{E1EEAB34-2292-4EB2-AF33-4AAFBE903FF3}" type="presParOf" srcId="{98701919-28B1-4236-89F8-8BEA9F2FB75C}" destId="{C2FFD693-B477-4192-A28F-FBFD388F70C6}" srcOrd="7" destOrd="0" presId="urn:microsoft.com/office/officeart/2018/2/layout/IconVerticalSolidList"/>
    <dgm:cxn modelId="{CD07B482-3ACA-4DA7-977C-12494C78DE99}" type="presParOf" srcId="{98701919-28B1-4236-89F8-8BEA9F2FB75C}" destId="{4305DBCB-D494-475A-8C4B-44384C63719B}" srcOrd="8" destOrd="0" presId="urn:microsoft.com/office/officeart/2018/2/layout/IconVerticalSolidList"/>
    <dgm:cxn modelId="{8514918A-F161-478D-B8AA-BFE005D449DC}" type="presParOf" srcId="{4305DBCB-D494-475A-8C4B-44384C63719B}" destId="{E96C298F-04B4-41B9-B6F8-0FD928E895CB}" srcOrd="0" destOrd="0" presId="urn:microsoft.com/office/officeart/2018/2/layout/IconVerticalSolidList"/>
    <dgm:cxn modelId="{4BDA3EE3-20DB-4B5B-98DD-BE2BEF3165A1}" type="presParOf" srcId="{4305DBCB-D494-475A-8C4B-44384C63719B}" destId="{C6B1F3B2-C437-4F5B-932C-C2AFA000A090}" srcOrd="1" destOrd="0" presId="urn:microsoft.com/office/officeart/2018/2/layout/IconVerticalSolidList"/>
    <dgm:cxn modelId="{A28C300E-142C-483B-BCA2-A6AB8D059E4C}" type="presParOf" srcId="{4305DBCB-D494-475A-8C4B-44384C63719B}" destId="{6943D403-CC3A-4422-B2BF-100B1468F51C}" srcOrd="2" destOrd="0" presId="urn:microsoft.com/office/officeart/2018/2/layout/IconVerticalSolidList"/>
    <dgm:cxn modelId="{DF467F2E-7AE5-4CA4-A253-85A5A98B35C1}" type="presParOf" srcId="{4305DBCB-D494-475A-8C4B-44384C63719B}" destId="{E5160C74-8F8D-4E38-9C35-A16173D87A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A2FFD1-A74D-4D1B-84FD-AAB44F792797}"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CED56CA7-56E5-4148-922C-9FFB4DD3F03A}">
      <dgm:prSet/>
      <dgm:spPr/>
      <dgm:t>
        <a:bodyPr/>
        <a:lstStyle/>
        <a:p>
          <a:r>
            <a:rPr lang="en-US" dirty="0"/>
            <a:t>Amazon Sagemaker</a:t>
          </a:r>
        </a:p>
      </dgm:t>
    </dgm:pt>
    <dgm:pt modelId="{A2FC3485-919B-4120-9873-72C8FD5E212B}" type="parTrans" cxnId="{A8863749-3468-4A54-9CFA-4F0388BC64D7}">
      <dgm:prSet/>
      <dgm:spPr/>
      <dgm:t>
        <a:bodyPr/>
        <a:lstStyle/>
        <a:p>
          <a:endParaRPr lang="en-US"/>
        </a:p>
      </dgm:t>
    </dgm:pt>
    <dgm:pt modelId="{90F2E034-E961-4781-8D22-36645522FFDA}" type="sibTrans" cxnId="{A8863749-3468-4A54-9CFA-4F0388BC64D7}">
      <dgm:prSet/>
      <dgm:spPr/>
      <dgm:t>
        <a:bodyPr/>
        <a:lstStyle/>
        <a:p>
          <a:endParaRPr lang="en-US"/>
        </a:p>
      </dgm:t>
    </dgm:pt>
    <dgm:pt modelId="{39959A6B-A83F-450B-AE56-DCC11ED0525D}">
      <dgm:prSet/>
      <dgm:spPr/>
      <dgm:t>
        <a:bodyPr/>
        <a:lstStyle/>
        <a:p>
          <a:r>
            <a:rPr lang="en-US" dirty="0"/>
            <a:t>Similar program that is hosted with Amazon’s servers allowing for model deployment into the cloud with collaboration</a:t>
          </a:r>
        </a:p>
      </dgm:t>
    </dgm:pt>
    <dgm:pt modelId="{D3A84D68-9E28-4F4A-94AD-D3517D6C1F2F}" type="parTrans" cxnId="{7288492F-EB69-42F7-9103-C48B7F0CC042}">
      <dgm:prSet/>
      <dgm:spPr/>
      <dgm:t>
        <a:bodyPr/>
        <a:lstStyle/>
        <a:p>
          <a:endParaRPr lang="en-US"/>
        </a:p>
      </dgm:t>
    </dgm:pt>
    <dgm:pt modelId="{A71FC2E0-928F-45C2-8B48-82BA0C0DF007}" type="sibTrans" cxnId="{7288492F-EB69-42F7-9103-C48B7F0CC042}">
      <dgm:prSet/>
      <dgm:spPr/>
      <dgm:t>
        <a:bodyPr/>
        <a:lstStyle/>
        <a:p>
          <a:endParaRPr lang="en-US"/>
        </a:p>
      </dgm:t>
    </dgm:pt>
    <dgm:pt modelId="{60A257EE-D171-4852-89FD-69C649663783}">
      <dgm:prSet/>
      <dgm:spPr/>
      <dgm:t>
        <a:bodyPr/>
        <a:lstStyle/>
        <a:p>
          <a:r>
            <a:rPr lang="en-US" dirty="0"/>
            <a:t>Google Cloud Platform</a:t>
          </a:r>
        </a:p>
      </dgm:t>
    </dgm:pt>
    <dgm:pt modelId="{834F7C0A-BA5B-4634-9577-2C74369CF642}" type="parTrans" cxnId="{F5779E91-34AF-408F-85F6-65C4B2F13BE9}">
      <dgm:prSet/>
      <dgm:spPr/>
      <dgm:t>
        <a:bodyPr/>
        <a:lstStyle/>
        <a:p>
          <a:endParaRPr lang="en-US"/>
        </a:p>
      </dgm:t>
    </dgm:pt>
    <dgm:pt modelId="{4DA949C1-099B-40BB-AB72-ACA3DB7A5A97}" type="sibTrans" cxnId="{F5779E91-34AF-408F-85F6-65C4B2F13BE9}">
      <dgm:prSet/>
      <dgm:spPr/>
      <dgm:t>
        <a:bodyPr/>
        <a:lstStyle/>
        <a:p>
          <a:endParaRPr lang="en-US"/>
        </a:p>
      </dgm:t>
    </dgm:pt>
    <dgm:pt modelId="{D5B269AF-7E3C-4745-A3FD-F1786CF46B47}">
      <dgm:prSet/>
      <dgm:spPr/>
      <dgm:t>
        <a:bodyPr/>
        <a:lstStyle/>
        <a:p>
          <a:r>
            <a:rPr lang="en-US" dirty="0"/>
            <a:t>Cloud computing service that allows for modeling as well as other computing services</a:t>
          </a:r>
        </a:p>
      </dgm:t>
    </dgm:pt>
    <dgm:pt modelId="{46A60816-4881-4065-A82B-9F8B75F3B88D}" type="parTrans" cxnId="{17C48610-605A-4D1D-9E6C-438520ABDFF2}">
      <dgm:prSet/>
      <dgm:spPr/>
      <dgm:t>
        <a:bodyPr/>
        <a:lstStyle/>
        <a:p>
          <a:endParaRPr lang="en-US"/>
        </a:p>
      </dgm:t>
    </dgm:pt>
    <dgm:pt modelId="{CEF213FD-77F6-4CCE-944D-E5BC93EB1C84}" type="sibTrans" cxnId="{17C48610-605A-4D1D-9E6C-438520ABDFF2}">
      <dgm:prSet/>
      <dgm:spPr/>
      <dgm:t>
        <a:bodyPr/>
        <a:lstStyle/>
        <a:p>
          <a:endParaRPr lang="en-US"/>
        </a:p>
      </dgm:t>
    </dgm:pt>
    <dgm:pt modelId="{DBC00143-779D-4B02-8FA9-1B4535B898D5}">
      <dgm:prSet/>
      <dgm:spPr/>
      <dgm:t>
        <a:bodyPr/>
        <a:lstStyle/>
        <a:p>
          <a:r>
            <a:rPr lang="en-US" dirty="0"/>
            <a:t>TensorFlow</a:t>
          </a:r>
        </a:p>
      </dgm:t>
    </dgm:pt>
    <dgm:pt modelId="{B4AA9540-6A2E-4639-90D6-C118B4535C2D}" type="parTrans" cxnId="{D319ACE1-24E5-4002-9417-29FCB8440DA4}">
      <dgm:prSet/>
      <dgm:spPr/>
      <dgm:t>
        <a:bodyPr/>
        <a:lstStyle/>
        <a:p>
          <a:endParaRPr lang="en-US"/>
        </a:p>
      </dgm:t>
    </dgm:pt>
    <dgm:pt modelId="{6A6D3843-736A-4E70-ABFD-1D90815C1B2E}" type="sibTrans" cxnId="{D319ACE1-24E5-4002-9417-29FCB8440DA4}">
      <dgm:prSet/>
      <dgm:spPr/>
      <dgm:t>
        <a:bodyPr/>
        <a:lstStyle/>
        <a:p>
          <a:endParaRPr lang="en-US"/>
        </a:p>
      </dgm:t>
    </dgm:pt>
    <dgm:pt modelId="{ED607297-90A9-4183-ACB9-C57EA8D55C5E}">
      <dgm:prSet/>
      <dgm:spPr/>
      <dgm:t>
        <a:bodyPr/>
        <a:lstStyle/>
        <a:p>
          <a:r>
            <a:rPr lang="en-US" dirty="0"/>
            <a:t>Free and open-source software that allows for programming models and other functions</a:t>
          </a:r>
        </a:p>
      </dgm:t>
    </dgm:pt>
    <dgm:pt modelId="{5DA0E3FA-264C-4E5C-8138-5EE6A54BC23C}" type="parTrans" cxnId="{9974B22C-A170-4522-A58D-A762A3DBBFCF}">
      <dgm:prSet/>
      <dgm:spPr/>
      <dgm:t>
        <a:bodyPr/>
        <a:lstStyle/>
        <a:p>
          <a:endParaRPr lang="en-US"/>
        </a:p>
      </dgm:t>
    </dgm:pt>
    <dgm:pt modelId="{1B8AF0B7-1AC0-40A9-996E-FB8DEFA56A68}" type="sibTrans" cxnId="{9974B22C-A170-4522-A58D-A762A3DBBFCF}">
      <dgm:prSet/>
      <dgm:spPr/>
      <dgm:t>
        <a:bodyPr/>
        <a:lstStyle/>
        <a:p>
          <a:endParaRPr lang="en-US"/>
        </a:p>
      </dgm:t>
    </dgm:pt>
    <dgm:pt modelId="{16CC8482-40B5-5D4D-A186-6300EC7AC435}" type="pres">
      <dgm:prSet presAssocID="{9AA2FFD1-A74D-4D1B-84FD-AAB44F792797}" presName="Name0" presStyleCnt="0">
        <dgm:presLayoutVars>
          <dgm:dir/>
          <dgm:animLvl val="lvl"/>
          <dgm:resizeHandles val="exact"/>
        </dgm:presLayoutVars>
      </dgm:prSet>
      <dgm:spPr/>
    </dgm:pt>
    <dgm:pt modelId="{30CC6DE8-26D9-1A47-8DF4-6723BC1CAC0E}" type="pres">
      <dgm:prSet presAssocID="{CED56CA7-56E5-4148-922C-9FFB4DD3F03A}" presName="linNode" presStyleCnt="0"/>
      <dgm:spPr/>
    </dgm:pt>
    <dgm:pt modelId="{487E9D22-6CE2-0C4C-B3EF-DF90961FFE59}" type="pres">
      <dgm:prSet presAssocID="{CED56CA7-56E5-4148-922C-9FFB4DD3F03A}" presName="parentText" presStyleLbl="alignNode1" presStyleIdx="0" presStyleCnt="3">
        <dgm:presLayoutVars>
          <dgm:chMax val="1"/>
          <dgm:bulletEnabled/>
        </dgm:presLayoutVars>
      </dgm:prSet>
      <dgm:spPr/>
    </dgm:pt>
    <dgm:pt modelId="{1C28B5E6-E845-C841-8387-5EB046340F02}" type="pres">
      <dgm:prSet presAssocID="{CED56CA7-56E5-4148-922C-9FFB4DD3F03A}" presName="descendantText" presStyleLbl="alignAccFollowNode1" presStyleIdx="0" presStyleCnt="3">
        <dgm:presLayoutVars>
          <dgm:bulletEnabled/>
        </dgm:presLayoutVars>
      </dgm:prSet>
      <dgm:spPr/>
    </dgm:pt>
    <dgm:pt modelId="{9DBA9FAA-439B-C948-8586-556DEAEDF3B0}" type="pres">
      <dgm:prSet presAssocID="{90F2E034-E961-4781-8D22-36645522FFDA}" presName="sp" presStyleCnt="0"/>
      <dgm:spPr/>
    </dgm:pt>
    <dgm:pt modelId="{828356E0-8575-0C45-A265-F12EF95BEAC7}" type="pres">
      <dgm:prSet presAssocID="{60A257EE-D171-4852-89FD-69C649663783}" presName="linNode" presStyleCnt="0"/>
      <dgm:spPr/>
    </dgm:pt>
    <dgm:pt modelId="{568AC188-0511-BC4E-B435-4A17137C70A3}" type="pres">
      <dgm:prSet presAssocID="{60A257EE-D171-4852-89FD-69C649663783}" presName="parentText" presStyleLbl="alignNode1" presStyleIdx="1" presStyleCnt="3">
        <dgm:presLayoutVars>
          <dgm:chMax val="1"/>
          <dgm:bulletEnabled/>
        </dgm:presLayoutVars>
      </dgm:prSet>
      <dgm:spPr/>
    </dgm:pt>
    <dgm:pt modelId="{E79AE298-2629-DC4A-A827-D6AECAAC432A}" type="pres">
      <dgm:prSet presAssocID="{60A257EE-D171-4852-89FD-69C649663783}" presName="descendantText" presStyleLbl="alignAccFollowNode1" presStyleIdx="1" presStyleCnt="3">
        <dgm:presLayoutVars>
          <dgm:bulletEnabled/>
        </dgm:presLayoutVars>
      </dgm:prSet>
      <dgm:spPr/>
    </dgm:pt>
    <dgm:pt modelId="{85C9FD7F-6AE6-2846-B0D7-D972E6EA2B4E}" type="pres">
      <dgm:prSet presAssocID="{4DA949C1-099B-40BB-AB72-ACA3DB7A5A97}" presName="sp" presStyleCnt="0"/>
      <dgm:spPr/>
    </dgm:pt>
    <dgm:pt modelId="{9397CA69-3F02-8D40-A897-5235E9A1D55D}" type="pres">
      <dgm:prSet presAssocID="{DBC00143-779D-4B02-8FA9-1B4535B898D5}" presName="linNode" presStyleCnt="0"/>
      <dgm:spPr/>
    </dgm:pt>
    <dgm:pt modelId="{810B34D5-721D-FA40-B08B-C81ECFD7E489}" type="pres">
      <dgm:prSet presAssocID="{DBC00143-779D-4B02-8FA9-1B4535B898D5}" presName="parentText" presStyleLbl="alignNode1" presStyleIdx="2" presStyleCnt="3">
        <dgm:presLayoutVars>
          <dgm:chMax val="1"/>
          <dgm:bulletEnabled/>
        </dgm:presLayoutVars>
      </dgm:prSet>
      <dgm:spPr/>
    </dgm:pt>
    <dgm:pt modelId="{C050DC46-DFB5-9D48-BE07-F4866D783E66}" type="pres">
      <dgm:prSet presAssocID="{DBC00143-779D-4B02-8FA9-1B4535B898D5}" presName="descendantText" presStyleLbl="alignAccFollowNode1" presStyleIdx="2" presStyleCnt="3">
        <dgm:presLayoutVars>
          <dgm:bulletEnabled/>
        </dgm:presLayoutVars>
      </dgm:prSet>
      <dgm:spPr/>
    </dgm:pt>
  </dgm:ptLst>
  <dgm:cxnLst>
    <dgm:cxn modelId="{17C48610-605A-4D1D-9E6C-438520ABDFF2}" srcId="{60A257EE-D171-4852-89FD-69C649663783}" destId="{D5B269AF-7E3C-4745-A3FD-F1786CF46B47}" srcOrd="0" destOrd="0" parTransId="{46A60816-4881-4065-A82B-9F8B75F3B88D}" sibTransId="{CEF213FD-77F6-4CCE-944D-E5BC93EB1C84}"/>
    <dgm:cxn modelId="{0BE8A613-906C-6348-B0EA-4933B3C1A341}" type="presOf" srcId="{60A257EE-D171-4852-89FD-69C649663783}" destId="{568AC188-0511-BC4E-B435-4A17137C70A3}" srcOrd="0" destOrd="0" presId="urn:microsoft.com/office/officeart/2016/7/layout/VerticalSolidActionList"/>
    <dgm:cxn modelId="{9974B22C-A170-4522-A58D-A762A3DBBFCF}" srcId="{DBC00143-779D-4B02-8FA9-1B4535B898D5}" destId="{ED607297-90A9-4183-ACB9-C57EA8D55C5E}" srcOrd="0" destOrd="0" parTransId="{5DA0E3FA-264C-4E5C-8138-5EE6A54BC23C}" sibTransId="{1B8AF0B7-1AC0-40A9-996E-FB8DEFA56A68}"/>
    <dgm:cxn modelId="{7288492F-EB69-42F7-9103-C48B7F0CC042}" srcId="{CED56CA7-56E5-4148-922C-9FFB4DD3F03A}" destId="{39959A6B-A83F-450B-AE56-DCC11ED0525D}" srcOrd="0" destOrd="0" parTransId="{D3A84D68-9E28-4F4A-94AD-D3517D6C1F2F}" sibTransId="{A71FC2E0-928F-45C2-8B48-82BA0C0DF007}"/>
    <dgm:cxn modelId="{A2E1A930-40DA-0B40-B782-6F3F214C2B39}" type="presOf" srcId="{CED56CA7-56E5-4148-922C-9FFB4DD3F03A}" destId="{487E9D22-6CE2-0C4C-B3EF-DF90961FFE59}" srcOrd="0" destOrd="0" presId="urn:microsoft.com/office/officeart/2016/7/layout/VerticalSolidActionList"/>
    <dgm:cxn modelId="{A8863749-3468-4A54-9CFA-4F0388BC64D7}" srcId="{9AA2FFD1-A74D-4D1B-84FD-AAB44F792797}" destId="{CED56CA7-56E5-4148-922C-9FFB4DD3F03A}" srcOrd="0" destOrd="0" parTransId="{A2FC3485-919B-4120-9873-72C8FD5E212B}" sibTransId="{90F2E034-E961-4781-8D22-36645522FFDA}"/>
    <dgm:cxn modelId="{27B38768-3CA4-044C-931A-F59D2A2977B9}" type="presOf" srcId="{9AA2FFD1-A74D-4D1B-84FD-AAB44F792797}" destId="{16CC8482-40B5-5D4D-A186-6300EC7AC435}" srcOrd="0" destOrd="0" presId="urn:microsoft.com/office/officeart/2016/7/layout/VerticalSolidActionList"/>
    <dgm:cxn modelId="{F5779E91-34AF-408F-85F6-65C4B2F13BE9}" srcId="{9AA2FFD1-A74D-4D1B-84FD-AAB44F792797}" destId="{60A257EE-D171-4852-89FD-69C649663783}" srcOrd="1" destOrd="0" parTransId="{834F7C0A-BA5B-4634-9577-2C74369CF642}" sibTransId="{4DA949C1-099B-40BB-AB72-ACA3DB7A5A97}"/>
    <dgm:cxn modelId="{72B6C2AA-FB35-A04C-809A-FCF6D9260726}" type="presOf" srcId="{DBC00143-779D-4B02-8FA9-1B4535B898D5}" destId="{810B34D5-721D-FA40-B08B-C81ECFD7E489}" srcOrd="0" destOrd="0" presId="urn:microsoft.com/office/officeart/2016/7/layout/VerticalSolidActionList"/>
    <dgm:cxn modelId="{4BB970B0-645E-3B45-AD00-76FEF3BEB30D}" type="presOf" srcId="{ED607297-90A9-4183-ACB9-C57EA8D55C5E}" destId="{C050DC46-DFB5-9D48-BE07-F4866D783E66}" srcOrd="0" destOrd="0" presId="urn:microsoft.com/office/officeart/2016/7/layout/VerticalSolidActionList"/>
    <dgm:cxn modelId="{4D60C2CE-2585-B04C-920A-5134E10BBAB2}" type="presOf" srcId="{D5B269AF-7E3C-4745-A3FD-F1786CF46B47}" destId="{E79AE298-2629-DC4A-A827-D6AECAAC432A}" srcOrd="0" destOrd="0" presId="urn:microsoft.com/office/officeart/2016/7/layout/VerticalSolidActionList"/>
    <dgm:cxn modelId="{D319ACE1-24E5-4002-9417-29FCB8440DA4}" srcId="{9AA2FFD1-A74D-4D1B-84FD-AAB44F792797}" destId="{DBC00143-779D-4B02-8FA9-1B4535B898D5}" srcOrd="2" destOrd="0" parTransId="{B4AA9540-6A2E-4639-90D6-C118B4535C2D}" sibTransId="{6A6D3843-736A-4E70-ABFD-1D90815C1B2E}"/>
    <dgm:cxn modelId="{42FF73E6-6720-D24B-BFA7-717E482DC65A}" type="presOf" srcId="{39959A6B-A83F-450B-AE56-DCC11ED0525D}" destId="{1C28B5E6-E845-C841-8387-5EB046340F02}" srcOrd="0" destOrd="0" presId="urn:microsoft.com/office/officeart/2016/7/layout/VerticalSolidActionList"/>
    <dgm:cxn modelId="{C2B57AFB-7058-B240-98F7-857955E24408}" type="presParOf" srcId="{16CC8482-40B5-5D4D-A186-6300EC7AC435}" destId="{30CC6DE8-26D9-1A47-8DF4-6723BC1CAC0E}" srcOrd="0" destOrd="0" presId="urn:microsoft.com/office/officeart/2016/7/layout/VerticalSolidActionList"/>
    <dgm:cxn modelId="{81CBF67D-44FD-F640-AEBA-B4762E1FBE1C}" type="presParOf" srcId="{30CC6DE8-26D9-1A47-8DF4-6723BC1CAC0E}" destId="{487E9D22-6CE2-0C4C-B3EF-DF90961FFE59}" srcOrd="0" destOrd="0" presId="urn:microsoft.com/office/officeart/2016/7/layout/VerticalSolidActionList"/>
    <dgm:cxn modelId="{C6DD430A-8CCB-EE4A-9938-6BBD524E4404}" type="presParOf" srcId="{30CC6DE8-26D9-1A47-8DF4-6723BC1CAC0E}" destId="{1C28B5E6-E845-C841-8387-5EB046340F02}" srcOrd="1" destOrd="0" presId="urn:microsoft.com/office/officeart/2016/7/layout/VerticalSolidActionList"/>
    <dgm:cxn modelId="{7AFD1BE2-2662-A243-B58E-01631EAB2795}" type="presParOf" srcId="{16CC8482-40B5-5D4D-A186-6300EC7AC435}" destId="{9DBA9FAA-439B-C948-8586-556DEAEDF3B0}" srcOrd="1" destOrd="0" presId="urn:microsoft.com/office/officeart/2016/7/layout/VerticalSolidActionList"/>
    <dgm:cxn modelId="{AC26297E-8190-BC49-8AEE-466EB9148104}" type="presParOf" srcId="{16CC8482-40B5-5D4D-A186-6300EC7AC435}" destId="{828356E0-8575-0C45-A265-F12EF95BEAC7}" srcOrd="2" destOrd="0" presId="urn:microsoft.com/office/officeart/2016/7/layout/VerticalSolidActionList"/>
    <dgm:cxn modelId="{1026C1A0-E7B3-D74D-9A48-7C658163EA70}" type="presParOf" srcId="{828356E0-8575-0C45-A265-F12EF95BEAC7}" destId="{568AC188-0511-BC4E-B435-4A17137C70A3}" srcOrd="0" destOrd="0" presId="urn:microsoft.com/office/officeart/2016/7/layout/VerticalSolidActionList"/>
    <dgm:cxn modelId="{67D5F609-80FB-E24F-9B3F-7D7BE5DE86AB}" type="presParOf" srcId="{828356E0-8575-0C45-A265-F12EF95BEAC7}" destId="{E79AE298-2629-DC4A-A827-D6AECAAC432A}" srcOrd="1" destOrd="0" presId="urn:microsoft.com/office/officeart/2016/7/layout/VerticalSolidActionList"/>
    <dgm:cxn modelId="{B08326F0-9C3E-2D41-B74A-0C2B4F0352CB}" type="presParOf" srcId="{16CC8482-40B5-5D4D-A186-6300EC7AC435}" destId="{85C9FD7F-6AE6-2846-B0D7-D972E6EA2B4E}" srcOrd="3" destOrd="0" presId="urn:microsoft.com/office/officeart/2016/7/layout/VerticalSolidActionList"/>
    <dgm:cxn modelId="{045D9C83-32EB-CF49-BF74-9D92CADD75C2}" type="presParOf" srcId="{16CC8482-40B5-5D4D-A186-6300EC7AC435}" destId="{9397CA69-3F02-8D40-A897-5235E9A1D55D}" srcOrd="4" destOrd="0" presId="urn:microsoft.com/office/officeart/2016/7/layout/VerticalSolidActionList"/>
    <dgm:cxn modelId="{111E1AA3-FB25-C34A-9001-374BF673A903}" type="presParOf" srcId="{9397CA69-3F02-8D40-A897-5235E9A1D55D}" destId="{810B34D5-721D-FA40-B08B-C81ECFD7E489}" srcOrd="0" destOrd="0" presId="urn:microsoft.com/office/officeart/2016/7/layout/VerticalSolidActionList"/>
    <dgm:cxn modelId="{48E20DCB-7B4C-7345-A0C2-D2CE489B4037}" type="presParOf" srcId="{9397CA69-3F02-8D40-A897-5235E9A1D55D}" destId="{C050DC46-DFB5-9D48-BE07-F4866D783E66}"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37CA8-88DD-40B4-B159-F33B9B5955E8}">
      <dsp:nvSpPr>
        <dsp:cNvPr id="0" name=""/>
        <dsp:cNvSpPr/>
      </dsp:nvSpPr>
      <dsp:spPr>
        <a:xfrm>
          <a:off x="920893" y="755675"/>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5BE9FC-90DB-4497-A9FA-138591A64122}">
      <dsp:nvSpPr>
        <dsp:cNvPr id="0" name=""/>
        <dsp:cNvSpPr/>
      </dsp:nvSpPr>
      <dsp:spPr>
        <a:xfrm>
          <a:off x="157144" y="2392806"/>
          <a:ext cx="2777266"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Microsoft Azure Machine Learning Studio (Classic) is a machine learning tool that allows for collaborative work on building, testing, and deploying models.</a:t>
          </a:r>
        </a:p>
      </dsp:txBody>
      <dsp:txXfrm>
        <a:off x="157144" y="2392806"/>
        <a:ext cx="2777266" cy="945000"/>
      </dsp:txXfrm>
    </dsp:sp>
    <dsp:sp modelId="{59A79044-31DC-462C-A1A8-40553A0F1CC2}">
      <dsp:nvSpPr>
        <dsp:cNvPr id="0" name=""/>
        <dsp:cNvSpPr/>
      </dsp:nvSpPr>
      <dsp:spPr>
        <a:xfrm>
          <a:off x="4184181" y="755675"/>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7E5B067-3A01-479A-9C38-98AE2B190727}">
      <dsp:nvSpPr>
        <dsp:cNvPr id="0" name=""/>
        <dsp:cNvSpPr/>
      </dsp:nvSpPr>
      <dsp:spPr>
        <a:xfrm>
          <a:off x="3420433" y="2392806"/>
          <a:ext cx="2777266"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This program allows the models to be published as a web service that can easily be accessed by programs such as BI tools or Excel.</a:t>
          </a:r>
        </a:p>
      </dsp:txBody>
      <dsp:txXfrm>
        <a:off x="3420433" y="2392806"/>
        <a:ext cx="2777266" cy="945000"/>
      </dsp:txXfrm>
    </dsp:sp>
    <dsp:sp modelId="{66555CBC-66E7-4CCE-97AD-E6C488BA179C}">
      <dsp:nvSpPr>
        <dsp:cNvPr id="0" name=""/>
        <dsp:cNvSpPr/>
      </dsp:nvSpPr>
      <dsp:spPr>
        <a:xfrm>
          <a:off x="7447469" y="755675"/>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8A79B8-3F7F-4A1C-90EE-BA34DA5FA818}">
      <dsp:nvSpPr>
        <dsp:cNvPr id="0" name=""/>
        <dsp:cNvSpPr/>
      </dsp:nvSpPr>
      <dsp:spPr>
        <a:xfrm>
          <a:off x="6683721" y="2392806"/>
          <a:ext cx="2777266"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program is an interactive workspace where all your resources are kept and managed along with the data.</a:t>
          </a:r>
        </a:p>
      </dsp:txBody>
      <dsp:txXfrm>
        <a:off x="6683721" y="2392806"/>
        <a:ext cx="2777266" cy="94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5D3E4-A1F9-47CB-8FAF-C3E582649017}">
      <dsp:nvSpPr>
        <dsp:cNvPr id="0" name=""/>
        <dsp:cNvSpPr/>
      </dsp:nvSpPr>
      <dsp:spPr>
        <a:xfrm>
          <a:off x="0" y="3768"/>
          <a:ext cx="6692813" cy="8026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8E5DA-A19B-439F-B49B-502DF6E298A2}">
      <dsp:nvSpPr>
        <dsp:cNvPr id="0" name=""/>
        <dsp:cNvSpPr/>
      </dsp:nvSpPr>
      <dsp:spPr>
        <a:xfrm>
          <a:off x="242789" y="184355"/>
          <a:ext cx="441434" cy="441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DE11B7-C87D-41D7-A29F-2905A77F6550}">
      <dsp:nvSpPr>
        <dsp:cNvPr id="0" name=""/>
        <dsp:cNvSpPr/>
      </dsp:nvSpPr>
      <dsp:spPr>
        <a:xfrm>
          <a:off x="927013" y="3768"/>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Drag and drop features are remarkable easy to use</a:t>
          </a:r>
        </a:p>
      </dsp:txBody>
      <dsp:txXfrm>
        <a:off x="927013" y="3768"/>
        <a:ext cx="5765800" cy="802608"/>
      </dsp:txXfrm>
    </dsp:sp>
    <dsp:sp modelId="{34CD1B9A-A930-4E84-85FB-CB915A876CFF}">
      <dsp:nvSpPr>
        <dsp:cNvPr id="0" name=""/>
        <dsp:cNvSpPr/>
      </dsp:nvSpPr>
      <dsp:spPr>
        <a:xfrm>
          <a:off x="0" y="1007029"/>
          <a:ext cx="6692813" cy="8026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FFCE5-32FB-411C-8F57-F693B24E854B}">
      <dsp:nvSpPr>
        <dsp:cNvPr id="0" name=""/>
        <dsp:cNvSpPr/>
      </dsp:nvSpPr>
      <dsp:spPr>
        <a:xfrm>
          <a:off x="242789" y="1187616"/>
          <a:ext cx="441434" cy="441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9D7357-CCB3-4002-BDEA-446D122080E5}">
      <dsp:nvSpPr>
        <dsp:cNvPr id="0" name=""/>
        <dsp:cNvSpPr/>
      </dsp:nvSpPr>
      <dsp:spPr>
        <a:xfrm>
          <a:off x="927013" y="1007029"/>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a:t>No programming needed for most simplistic aspects of the program</a:t>
          </a:r>
        </a:p>
      </dsp:txBody>
      <dsp:txXfrm>
        <a:off x="927013" y="1007029"/>
        <a:ext cx="5765800" cy="802608"/>
      </dsp:txXfrm>
    </dsp:sp>
    <dsp:sp modelId="{2E438283-18B5-40D5-895A-56F9D5DD8C09}">
      <dsp:nvSpPr>
        <dsp:cNvPr id="0" name=""/>
        <dsp:cNvSpPr/>
      </dsp:nvSpPr>
      <dsp:spPr>
        <a:xfrm>
          <a:off x="0" y="2010290"/>
          <a:ext cx="6692813" cy="8026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E80F1-0023-47AD-BFBA-77CF81AD480A}">
      <dsp:nvSpPr>
        <dsp:cNvPr id="0" name=""/>
        <dsp:cNvSpPr/>
      </dsp:nvSpPr>
      <dsp:spPr>
        <a:xfrm>
          <a:off x="242789" y="2190877"/>
          <a:ext cx="441434" cy="441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FB9A10-F190-44BD-B1AD-EED99AAC89CA}">
      <dsp:nvSpPr>
        <dsp:cNvPr id="0" name=""/>
        <dsp:cNvSpPr/>
      </dsp:nvSpPr>
      <dsp:spPr>
        <a:xfrm>
          <a:off x="927013" y="2010290"/>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dirty="0"/>
            <a:t>Multiple model types are allowed, and you can even create your own algorithms</a:t>
          </a:r>
        </a:p>
      </dsp:txBody>
      <dsp:txXfrm>
        <a:off x="927013" y="2010290"/>
        <a:ext cx="5765800" cy="802608"/>
      </dsp:txXfrm>
    </dsp:sp>
    <dsp:sp modelId="{B0B5D50E-5D74-4855-8439-74F5839E3DC8}">
      <dsp:nvSpPr>
        <dsp:cNvPr id="0" name=""/>
        <dsp:cNvSpPr/>
      </dsp:nvSpPr>
      <dsp:spPr>
        <a:xfrm>
          <a:off x="0" y="3013551"/>
          <a:ext cx="6692813" cy="8026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B1C3-6988-4179-AF37-D50A5A9CEE39}">
      <dsp:nvSpPr>
        <dsp:cNvPr id="0" name=""/>
        <dsp:cNvSpPr/>
      </dsp:nvSpPr>
      <dsp:spPr>
        <a:xfrm>
          <a:off x="242789" y="3194138"/>
          <a:ext cx="441434" cy="441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A07216-9338-48BA-904A-A24C25372623}">
      <dsp:nvSpPr>
        <dsp:cNvPr id="0" name=""/>
        <dsp:cNvSpPr/>
      </dsp:nvSpPr>
      <dsp:spPr>
        <a:xfrm>
          <a:off x="927013" y="3013551"/>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dirty="0"/>
            <a:t>Collaborating and sharing deliverables such as diagrams and charts is easy and integrates with many of the most used software's</a:t>
          </a:r>
        </a:p>
      </dsp:txBody>
      <dsp:txXfrm>
        <a:off x="927013" y="3013551"/>
        <a:ext cx="5765800" cy="802608"/>
      </dsp:txXfrm>
    </dsp:sp>
    <dsp:sp modelId="{E96C298F-04B4-41B9-B6F8-0FD928E895CB}">
      <dsp:nvSpPr>
        <dsp:cNvPr id="0" name=""/>
        <dsp:cNvSpPr/>
      </dsp:nvSpPr>
      <dsp:spPr>
        <a:xfrm>
          <a:off x="0" y="4016812"/>
          <a:ext cx="6692813" cy="80260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B1F3B2-C437-4F5B-932C-C2AFA000A090}">
      <dsp:nvSpPr>
        <dsp:cNvPr id="0" name=""/>
        <dsp:cNvSpPr/>
      </dsp:nvSpPr>
      <dsp:spPr>
        <a:xfrm>
          <a:off x="242789" y="4197399"/>
          <a:ext cx="441434" cy="441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160C74-8F8D-4E38-9C35-A16173D87A3E}">
      <dsp:nvSpPr>
        <dsp:cNvPr id="0" name=""/>
        <dsp:cNvSpPr/>
      </dsp:nvSpPr>
      <dsp:spPr>
        <a:xfrm>
          <a:off x="927013" y="4016812"/>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666750">
            <a:lnSpc>
              <a:spcPct val="90000"/>
            </a:lnSpc>
            <a:spcBef>
              <a:spcPct val="0"/>
            </a:spcBef>
            <a:spcAft>
              <a:spcPct val="35000"/>
            </a:spcAft>
            <a:buNone/>
          </a:pPr>
          <a:r>
            <a:rPr lang="en-US" sz="1500" kern="1200" dirty="0"/>
            <a:t>Access to many other services offered by Microsoft that allow for further analysis</a:t>
          </a:r>
        </a:p>
      </dsp:txBody>
      <dsp:txXfrm>
        <a:off x="927013" y="4016812"/>
        <a:ext cx="5765800" cy="802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45D3E4-A1F9-47CB-8FAF-C3E582649017}">
      <dsp:nvSpPr>
        <dsp:cNvPr id="0" name=""/>
        <dsp:cNvSpPr/>
      </dsp:nvSpPr>
      <dsp:spPr>
        <a:xfrm>
          <a:off x="0" y="3768"/>
          <a:ext cx="6692813" cy="80260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8E5DA-A19B-439F-B49B-502DF6E298A2}">
      <dsp:nvSpPr>
        <dsp:cNvPr id="0" name=""/>
        <dsp:cNvSpPr/>
      </dsp:nvSpPr>
      <dsp:spPr>
        <a:xfrm>
          <a:off x="242789" y="184355"/>
          <a:ext cx="441434" cy="4414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DE11B7-C87D-41D7-A29F-2905A77F6550}">
      <dsp:nvSpPr>
        <dsp:cNvPr id="0" name=""/>
        <dsp:cNvSpPr/>
      </dsp:nvSpPr>
      <dsp:spPr>
        <a:xfrm>
          <a:off x="927013" y="3768"/>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dirty="0"/>
            <a:t>Pipelining can be difficult and or not supported</a:t>
          </a:r>
        </a:p>
      </dsp:txBody>
      <dsp:txXfrm>
        <a:off x="927013" y="3768"/>
        <a:ext cx="5765800" cy="802608"/>
      </dsp:txXfrm>
    </dsp:sp>
    <dsp:sp modelId="{34CD1B9A-A930-4E84-85FB-CB915A876CFF}">
      <dsp:nvSpPr>
        <dsp:cNvPr id="0" name=""/>
        <dsp:cNvSpPr/>
      </dsp:nvSpPr>
      <dsp:spPr>
        <a:xfrm>
          <a:off x="0" y="1007029"/>
          <a:ext cx="6692813" cy="80260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FFCE5-32FB-411C-8F57-F693B24E854B}">
      <dsp:nvSpPr>
        <dsp:cNvPr id="0" name=""/>
        <dsp:cNvSpPr/>
      </dsp:nvSpPr>
      <dsp:spPr>
        <a:xfrm>
          <a:off x="242789" y="1187616"/>
          <a:ext cx="441434" cy="4414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D9D7357-CCB3-4002-BDEA-446D122080E5}">
      <dsp:nvSpPr>
        <dsp:cNvPr id="0" name=""/>
        <dsp:cNvSpPr/>
      </dsp:nvSpPr>
      <dsp:spPr>
        <a:xfrm>
          <a:off x="927013" y="1007029"/>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dirty="0"/>
            <a:t>Hyperparameter tuning not yet incorporated</a:t>
          </a:r>
        </a:p>
      </dsp:txBody>
      <dsp:txXfrm>
        <a:off x="927013" y="1007029"/>
        <a:ext cx="5765800" cy="802608"/>
      </dsp:txXfrm>
    </dsp:sp>
    <dsp:sp modelId="{2E438283-18B5-40D5-895A-56F9D5DD8C09}">
      <dsp:nvSpPr>
        <dsp:cNvPr id="0" name=""/>
        <dsp:cNvSpPr/>
      </dsp:nvSpPr>
      <dsp:spPr>
        <a:xfrm>
          <a:off x="0" y="2010290"/>
          <a:ext cx="6692813" cy="80260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E80F1-0023-47AD-BFBA-77CF81AD480A}">
      <dsp:nvSpPr>
        <dsp:cNvPr id="0" name=""/>
        <dsp:cNvSpPr/>
      </dsp:nvSpPr>
      <dsp:spPr>
        <a:xfrm>
          <a:off x="242789" y="2190877"/>
          <a:ext cx="441434" cy="4414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FB9A10-F190-44BD-B1AD-EED99AAC89CA}">
      <dsp:nvSpPr>
        <dsp:cNvPr id="0" name=""/>
        <dsp:cNvSpPr/>
      </dsp:nvSpPr>
      <dsp:spPr>
        <a:xfrm>
          <a:off x="927013" y="2010290"/>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dirty="0"/>
            <a:t>Implementation with 3</a:t>
          </a:r>
          <a:r>
            <a:rPr lang="en-US" sz="1900" kern="1200" baseline="30000" dirty="0"/>
            <a:t>rd</a:t>
          </a:r>
          <a:r>
            <a:rPr lang="en-US" sz="1900" kern="1200" dirty="0"/>
            <a:t> party software may be limited depending on the program</a:t>
          </a:r>
        </a:p>
      </dsp:txBody>
      <dsp:txXfrm>
        <a:off x="927013" y="2010290"/>
        <a:ext cx="5765800" cy="802608"/>
      </dsp:txXfrm>
    </dsp:sp>
    <dsp:sp modelId="{B0B5D50E-5D74-4855-8439-74F5839E3DC8}">
      <dsp:nvSpPr>
        <dsp:cNvPr id="0" name=""/>
        <dsp:cNvSpPr/>
      </dsp:nvSpPr>
      <dsp:spPr>
        <a:xfrm>
          <a:off x="0" y="3013551"/>
          <a:ext cx="6692813" cy="80260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B1C3-6988-4179-AF37-D50A5A9CEE39}">
      <dsp:nvSpPr>
        <dsp:cNvPr id="0" name=""/>
        <dsp:cNvSpPr/>
      </dsp:nvSpPr>
      <dsp:spPr>
        <a:xfrm>
          <a:off x="242789" y="3194138"/>
          <a:ext cx="441434" cy="4414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2A07216-9338-48BA-904A-A24C25372623}">
      <dsp:nvSpPr>
        <dsp:cNvPr id="0" name=""/>
        <dsp:cNvSpPr/>
      </dsp:nvSpPr>
      <dsp:spPr>
        <a:xfrm>
          <a:off x="927013" y="3013551"/>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dirty="0"/>
            <a:t>Data cleaning is mostly expected beforehand and there are not a lot of tools to do so</a:t>
          </a:r>
        </a:p>
      </dsp:txBody>
      <dsp:txXfrm>
        <a:off x="927013" y="3013551"/>
        <a:ext cx="5765800" cy="802608"/>
      </dsp:txXfrm>
    </dsp:sp>
    <dsp:sp modelId="{E96C298F-04B4-41B9-B6F8-0FD928E895CB}">
      <dsp:nvSpPr>
        <dsp:cNvPr id="0" name=""/>
        <dsp:cNvSpPr/>
      </dsp:nvSpPr>
      <dsp:spPr>
        <a:xfrm>
          <a:off x="0" y="4016812"/>
          <a:ext cx="6692813" cy="80260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B1F3B2-C437-4F5B-932C-C2AFA000A090}">
      <dsp:nvSpPr>
        <dsp:cNvPr id="0" name=""/>
        <dsp:cNvSpPr/>
      </dsp:nvSpPr>
      <dsp:spPr>
        <a:xfrm>
          <a:off x="242789" y="4197399"/>
          <a:ext cx="441434" cy="44143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5160C74-8F8D-4E38-9C35-A16173D87A3E}">
      <dsp:nvSpPr>
        <dsp:cNvPr id="0" name=""/>
        <dsp:cNvSpPr/>
      </dsp:nvSpPr>
      <dsp:spPr>
        <a:xfrm>
          <a:off x="927013" y="4016812"/>
          <a:ext cx="5765800" cy="802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943" tIns="84943" rIns="84943" bIns="84943" numCol="1" spcCol="1270" anchor="ctr" anchorCtr="0">
          <a:noAutofit/>
        </a:bodyPr>
        <a:lstStyle/>
        <a:p>
          <a:pPr marL="0" lvl="0" indent="0" algn="l" defTabSz="844550">
            <a:lnSpc>
              <a:spcPct val="90000"/>
            </a:lnSpc>
            <a:spcBef>
              <a:spcPct val="0"/>
            </a:spcBef>
            <a:spcAft>
              <a:spcPct val="35000"/>
            </a:spcAft>
            <a:buNone/>
          </a:pPr>
          <a:r>
            <a:rPr lang="en-US" sz="1900" kern="1200" dirty="0"/>
            <a:t>Integration with excel experience is needed to make diagrams readable and accurate</a:t>
          </a:r>
        </a:p>
      </dsp:txBody>
      <dsp:txXfrm>
        <a:off x="927013" y="4016812"/>
        <a:ext cx="5765800" cy="8026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28B5E6-E845-C841-8387-5EB046340F02}">
      <dsp:nvSpPr>
        <dsp:cNvPr id="0" name=""/>
        <dsp:cNvSpPr/>
      </dsp:nvSpPr>
      <dsp:spPr>
        <a:xfrm>
          <a:off x="1923626" y="1279"/>
          <a:ext cx="7694506" cy="131119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89000">
            <a:lnSpc>
              <a:spcPct val="90000"/>
            </a:lnSpc>
            <a:spcBef>
              <a:spcPct val="0"/>
            </a:spcBef>
            <a:spcAft>
              <a:spcPct val="35000"/>
            </a:spcAft>
            <a:buNone/>
          </a:pPr>
          <a:r>
            <a:rPr lang="en-US" sz="2000" kern="1200" dirty="0"/>
            <a:t>Similar program that is hosted with Amazon’s servers allowing for model deployment into the cloud with collaboration</a:t>
          </a:r>
        </a:p>
      </dsp:txBody>
      <dsp:txXfrm>
        <a:off x="1923626" y="1279"/>
        <a:ext cx="7694506" cy="1311193"/>
      </dsp:txXfrm>
    </dsp:sp>
    <dsp:sp modelId="{487E9D22-6CE2-0C4C-B3EF-DF90961FFE59}">
      <dsp:nvSpPr>
        <dsp:cNvPr id="0" name=""/>
        <dsp:cNvSpPr/>
      </dsp:nvSpPr>
      <dsp:spPr>
        <a:xfrm>
          <a:off x="0" y="1279"/>
          <a:ext cx="1923626" cy="1311193"/>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111250">
            <a:lnSpc>
              <a:spcPct val="90000"/>
            </a:lnSpc>
            <a:spcBef>
              <a:spcPct val="0"/>
            </a:spcBef>
            <a:spcAft>
              <a:spcPct val="35000"/>
            </a:spcAft>
            <a:buNone/>
          </a:pPr>
          <a:r>
            <a:rPr lang="en-US" sz="2500" kern="1200" dirty="0"/>
            <a:t>Amazon Sagemaker</a:t>
          </a:r>
        </a:p>
      </dsp:txBody>
      <dsp:txXfrm>
        <a:off x="0" y="1279"/>
        <a:ext cx="1923626" cy="1311193"/>
      </dsp:txXfrm>
    </dsp:sp>
    <dsp:sp modelId="{E79AE298-2629-DC4A-A827-D6AECAAC432A}">
      <dsp:nvSpPr>
        <dsp:cNvPr id="0" name=""/>
        <dsp:cNvSpPr/>
      </dsp:nvSpPr>
      <dsp:spPr>
        <a:xfrm>
          <a:off x="1923626" y="1391144"/>
          <a:ext cx="7694506" cy="1311193"/>
        </a:xfrm>
        <a:prstGeom prst="rect">
          <a:avLst/>
        </a:prstGeom>
        <a:solidFill>
          <a:schemeClr val="accent2">
            <a:tint val="40000"/>
            <a:alpha val="90000"/>
            <a:hueOff val="-1870684"/>
            <a:satOff val="3763"/>
            <a:lumOff val="574"/>
            <a:alphaOff val="0"/>
          </a:schemeClr>
        </a:solidFill>
        <a:ln w="19050" cap="rnd" cmpd="sng" algn="ctr">
          <a:solidFill>
            <a:schemeClr val="accent2">
              <a:tint val="40000"/>
              <a:alpha val="90000"/>
              <a:hueOff val="-1870684"/>
              <a:satOff val="3763"/>
              <a:lumOff val="5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89000">
            <a:lnSpc>
              <a:spcPct val="90000"/>
            </a:lnSpc>
            <a:spcBef>
              <a:spcPct val="0"/>
            </a:spcBef>
            <a:spcAft>
              <a:spcPct val="35000"/>
            </a:spcAft>
            <a:buNone/>
          </a:pPr>
          <a:r>
            <a:rPr lang="en-US" sz="2000" kern="1200" dirty="0"/>
            <a:t>Cloud computing service that allows for modeling as well as other computing services</a:t>
          </a:r>
        </a:p>
      </dsp:txBody>
      <dsp:txXfrm>
        <a:off x="1923626" y="1391144"/>
        <a:ext cx="7694506" cy="1311193"/>
      </dsp:txXfrm>
    </dsp:sp>
    <dsp:sp modelId="{568AC188-0511-BC4E-B435-4A17137C70A3}">
      <dsp:nvSpPr>
        <dsp:cNvPr id="0" name=""/>
        <dsp:cNvSpPr/>
      </dsp:nvSpPr>
      <dsp:spPr>
        <a:xfrm>
          <a:off x="0" y="1391144"/>
          <a:ext cx="1923626" cy="1311193"/>
        </a:xfrm>
        <a:prstGeom prst="rect">
          <a:avLst/>
        </a:prstGeom>
        <a:solidFill>
          <a:schemeClr val="accent2">
            <a:hueOff val="-1356225"/>
            <a:satOff val="-828"/>
            <a:lumOff val="3235"/>
            <a:alphaOff val="0"/>
          </a:schemeClr>
        </a:solidFill>
        <a:ln w="19050" cap="rnd" cmpd="sng" algn="ctr">
          <a:solidFill>
            <a:schemeClr val="accent2">
              <a:hueOff val="-1356225"/>
              <a:satOff val="-828"/>
              <a:lumOff val="323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111250">
            <a:lnSpc>
              <a:spcPct val="90000"/>
            </a:lnSpc>
            <a:spcBef>
              <a:spcPct val="0"/>
            </a:spcBef>
            <a:spcAft>
              <a:spcPct val="35000"/>
            </a:spcAft>
            <a:buNone/>
          </a:pPr>
          <a:r>
            <a:rPr lang="en-US" sz="2500" kern="1200" dirty="0"/>
            <a:t>Google Cloud Platform</a:t>
          </a:r>
        </a:p>
      </dsp:txBody>
      <dsp:txXfrm>
        <a:off x="0" y="1391144"/>
        <a:ext cx="1923626" cy="1311193"/>
      </dsp:txXfrm>
    </dsp:sp>
    <dsp:sp modelId="{C050DC46-DFB5-9D48-BE07-F4866D783E66}">
      <dsp:nvSpPr>
        <dsp:cNvPr id="0" name=""/>
        <dsp:cNvSpPr/>
      </dsp:nvSpPr>
      <dsp:spPr>
        <a:xfrm>
          <a:off x="1923626" y="2781009"/>
          <a:ext cx="7694506" cy="1311193"/>
        </a:xfrm>
        <a:prstGeom prst="rect">
          <a:avLst/>
        </a:prstGeom>
        <a:solidFill>
          <a:schemeClr val="accent2">
            <a:tint val="40000"/>
            <a:alpha val="90000"/>
            <a:hueOff val="-3741368"/>
            <a:satOff val="7526"/>
            <a:lumOff val="1147"/>
            <a:alphaOff val="0"/>
          </a:schemeClr>
        </a:solidFill>
        <a:ln w="19050" cap="rnd" cmpd="sng" algn="ctr">
          <a:solidFill>
            <a:schemeClr val="accent2">
              <a:tint val="40000"/>
              <a:alpha val="90000"/>
              <a:hueOff val="-3741368"/>
              <a:satOff val="7526"/>
              <a:lumOff val="11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89000">
            <a:lnSpc>
              <a:spcPct val="90000"/>
            </a:lnSpc>
            <a:spcBef>
              <a:spcPct val="0"/>
            </a:spcBef>
            <a:spcAft>
              <a:spcPct val="35000"/>
            </a:spcAft>
            <a:buNone/>
          </a:pPr>
          <a:r>
            <a:rPr lang="en-US" sz="2000" kern="1200" dirty="0"/>
            <a:t>Free and open-source software that allows for programming models and other functions</a:t>
          </a:r>
        </a:p>
      </dsp:txBody>
      <dsp:txXfrm>
        <a:off x="1923626" y="2781009"/>
        <a:ext cx="7694506" cy="1311193"/>
      </dsp:txXfrm>
    </dsp:sp>
    <dsp:sp modelId="{810B34D5-721D-FA40-B08B-C81ECFD7E489}">
      <dsp:nvSpPr>
        <dsp:cNvPr id="0" name=""/>
        <dsp:cNvSpPr/>
      </dsp:nvSpPr>
      <dsp:spPr>
        <a:xfrm>
          <a:off x="0" y="2781009"/>
          <a:ext cx="1923626" cy="1311193"/>
        </a:xfrm>
        <a:prstGeom prst="rect">
          <a:avLst/>
        </a:prstGeom>
        <a:solidFill>
          <a:schemeClr val="accent2">
            <a:hueOff val="-2712450"/>
            <a:satOff val="-1656"/>
            <a:lumOff val="6471"/>
            <a:alphaOff val="0"/>
          </a:schemeClr>
        </a:solidFill>
        <a:ln w="19050" cap="rnd"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111250">
            <a:lnSpc>
              <a:spcPct val="90000"/>
            </a:lnSpc>
            <a:spcBef>
              <a:spcPct val="0"/>
            </a:spcBef>
            <a:spcAft>
              <a:spcPct val="35000"/>
            </a:spcAft>
            <a:buNone/>
          </a:pPr>
          <a:r>
            <a:rPr lang="en-US" sz="2500" kern="1200" dirty="0"/>
            <a:t>TensorFlow</a:t>
          </a:r>
        </a:p>
      </dsp:txBody>
      <dsp:txXfrm>
        <a:off x="0" y="2781009"/>
        <a:ext cx="1923626" cy="13111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611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309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891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191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7363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7846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85691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042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655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21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5380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41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963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520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60606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3/1/20</a:t>
            </a:fld>
            <a:endParaRPr lang="en-US" dirty="0"/>
          </a:p>
        </p:txBody>
      </p:sp>
    </p:spTree>
    <p:extLst>
      <p:ext uri="{BB962C8B-B14F-4D97-AF65-F5344CB8AC3E}">
        <p14:creationId xmlns:p14="http://schemas.microsoft.com/office/powerpoint/2010/main" val="3984747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3/1/20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44812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studio.azureml.n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72C90-FAAD-E44E-A8F9-77BDA2D690C6}"/>
              </a:ext>
            </a:extLst>
          </p:cNvPr>
          <p:cNvSpPr>
            <a:spLocks noGrp="1"/>
          </p:cNvSpPr>
          <p:nvPr>
            <p:ph type="ctrTitle"/>
          </p:nvPr>
        </p:nvSpPr>
        <p:spPr/>
        <p:txBody>
          <a:bodyPr/>
          <a:lstStyle/>
          <a:p>
            <a:pPr algn="ctr"/>
            <a:r>
              <a:rPr lang="en-US" sz="3500" dirty="0">
                <a:hlinkClick r:id="rId2"/>
              </a:rPr>
              <a:t>Azure ML Studio</a:t>
            </a:r>
            <a:br>
              <a:rPr lang="en-US" sz="3500" dirty="0">
                <a:hlinkClick r:id="rId2"/>
              </a:rPr>
            </a:br>
            <a:r>
              <a:rPr lang="en-US" sz="2000" dirty="0">
                <a:hlinkClick r:id="rId2"/>
              </a:rPr>
              <a:t>Cloud-based AzureML, R, Python Machine Learning platform</a:t>
            </a:r>
            <a:br>
              <a:rPr lang="en-US" sz="2000" dirty="0"/>
            </a:br>
            <a:endParaRPr lang="en-US" sz="2000" dirty="0"/>
          </a:p>
        </p:txBody>
      </p:sp>
      <p:sp>
        <p:nvSpPr>
          <p:cNvPr id="3" name="Subtitle 2">
            <a:extLst>
              <a:ext uri="{FF2B5EF4-FFF2-40B4-BE49-F238E27FC236}">
                <a16:creationId xmlns:a16="http://schemas.microsoft.com/office/drawing/2014/main" id="{4377750C-043D-294A-B328-62538DEE1FB2}"/>
              </a:ext>
            </a:extLst>
          </p:cNvPr>
          <p:cNvSpPr>
            <a:spLocks noGrp="1"/>
          </p:cNvSpPr>
          <p:nvPr>
            <p:ph type="subTitle" idx="1"/>
          </p:nvPr>
        </p:nvSpPr>
        <p:spPr/>
        <p:txBody>
          <a:bodyPr/>
          <a:lstStyle/>
          <a:p>
            <a:r>
              <a:rPr lang="en-US" dirty="0"/>
              <a:t>Jason Engel</a:t>
            </a:r>
          </a:p>
        </p:txBody>
      </p:sp>
      <p:pic>
        <p:nvPicPr>
          <p:cNvPr id="4" name="Picture 3">
            <a:extLst>
              <a:ext uri="{FF2B5EF4-FFF2-40B4-BE49-F238E27FC236}">
                <a16:creationId xmlns:a16="http://schemas.microsoft.com/office/drawing/2014/main" id="{938D6001-2A97-D84E-A6F7-AD574ABB3BEB}"/>
              </a:ext>
            </a:extLst>
          </p:cNvPr>
          <p:cNvPicPr>
            <a:picLocks noChangeAspect="1"/>
          </p:cNvPicPr>
          <p:nvPr/>
        </p:nvPicPr>
        <p:blipFill>
          <a:blip r:embed="rId3"/>
          <a:stretch>
            <a:fillRect/>
          </a:stretch>
        </p:blipFill>
        <p:spPr>
          <a:xfrm>
            <a:off x="3288040" y="4590097"/>
            <a:ext cx="4204989" cy="1713143"/>
          </a:xfrm>
          <a:prstGeom prst="rect">
            <a:avLst/>
          </a:prstGeom>
        </p:spPr>
      </p:pic>
    </p:spTree>
    <p:extLst>
      <p:ext uri="{BB962C8B-B14F-4D97-AF65-F5344CB8AC3E}">
        <p14:creationId xmlns:p14="http://schemas.microsoft.com/office/powerpoint/2010/main" val="2780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62E30-4871-1242-88BB-9957CBCD59DB}"/>
              </a:ext>
            </a:extLst>
          </p:cNvPr>
          <p:cNvSpPr>
            <a:spLocks noGrp="1"/>
          </p:cNvSpPr>
          <p:nvPr>
            <p:ph type="title"/>
          </p:nvPr>
        </p:nvSpPr>
        <p:spPr>
          <a:xfrm>
            <a:off x="1286933" y="609600"/>
            <a:ext cx="10197494" cy="1099457"/>
          </a:xfrm>
        </p:spPr>
        <p:txBody>
          <a:bodyPr>
            <a:normAutofit/>
          </a:bodyPr>
          <a:lstStyle/>
          <a:p>
            <a:r>
              <a:rPr lang="en-US" dirty="0"/>
              <a:t>Overview</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3134754-A766-4290-9E57-BA014493E2F0}"/>
              </a:ext>
            </a:extLst>
          </p:cNvPr>
          <p:cNvGraphicFramePr>
            <a:graphicFrameLocks noGrp="1"/>
          </p:cNvGraphicFramePr>
          <p:nvPr>
            <p:ph idx="1"/>
            <p:extLst>
              <p:ext uri="{D42A27DB-BD31-4B8C-83A1-F6EECF244321}">
                <p14:modId xmlns:p14="http://schemas.microsoft.com/office/powerpoint/2010/main" val="110571155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45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DFDA43E-D2C6-E840-94C0-F8574A3CF49E}"/>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What it is</a:t>
            </a:r>
          </a:p>
        </p:txBody>
      </p:sp>
      <p:sp>
        <p:nvSpPr>
          <p:cNvPr id="3" name="Content Placeholder 2">
            <a:extLst>
              <a:ext uri="{FF2B5EF4-FFF2-40B4-BE49-F238E27FC236}">
                <a16:creationId xmlns:a16="http://schemas.microsoft.com/office/drawing/2014/main" id="{A877C47E-4640-1846-82C7-D38466B29E9D}"/>
              </a:ext>
            </a:extLst>
          </p:cNvPr>
          <p:cNvSpPr>
            <a:spLocks noGrp="1"/>
          </p:cNvSpPr>
          <p:nvPr>
            <p:ph idx="1"/>
          </p:nvPr>
        </p:nvSpPr>
        <p:spPr>
          <a:xfrm>
            <a:off x="673754" y="1911839"/>
            <a:ext cx="4203045" cy="3650761"/>
          </a:xfrm>
        </p:spPr>
        <p:txBody>
          <a:bodyPr>
            <a:noAutofit/>
          </a:bodyPr>
          <a:lstStyle/>
          <a:p>
            <a:pPr>
              <a:lnSpc>
                <a:spcPct val="90000"/>
              </a:lnSpc>
            </a:pPr>
            <a:r>
              <a:rPr lang="en-US" dirty="0">
                <a:solidFill>
                  <a:schemeClr val="bg1"/>
                </a:solidFill>
              </a:rPr>
              <a:t>This program is a gateway to accessing data and models that makes it easy to transform data and work with a team.</a:t>
            </a:r>
          </a:p>
          <a:p>
            <a:pPr>
              <a:lnSpc>
                <a:spcPct val="90000"/>
              </a:lnSpc>
            </a:pPr>
            <a:r>
              <a:rPr lang="en-US" dirty="0">
                <a:solidFill>
                  <a:schemeClr val="bg1"/>
                </a:solidFill>
              </a:rPr>
              <a:t>Its drag and drop features make importing data and code very easy so you can share it with other members working on the project.</a:t>
            </a:r>
          </a:p>
          <a:p>
            <a:pPr>
              <a:lnSpc>
                <a:spcPct val="90000"/>
              </a:lnSpc>
            </a:pPr>
            <a:r>
              <a:rPr lang="en-US" dirty="0">
                <a:solidFill>
                  <a:schemeClr val="bg1"/>
                </a:solidFill>
              </a:rPr>
              <a:t>The nice part is that you really don’t have to use programming if you don’t want to, the models you deploy can be easily shared with nice visuals to show others the work</a:t>
            </a:r>
          </a:p>
        </p:txBody>
      </p:sp>
      <p:pic>
        <p:nvPicPr>
          <p:cNvPr id="4" name="Picture 3" descr="A close up of a piece of paper&#10;&#10;Description automatically generated">
            <a:extLst>
              <a:ext uri="{FF2B5EF4-FFF2-40B4-BE49-F238E27FC236}">
                <a16:creationId xmlns:a16="http://schemas.microsoft.com/office/drawing/2014/main" id="{5181962C-CF9B-764A-9AE2-1F0CA58D265E}"/>
              </a:ext>
            </a:extLst>
          </p:cNvPr>
          <p:cNvPicPr>
            <a:picLocks noChangeAspect="1"/>
          </p:cNvPicPr>
          <p:nvPr/>
        </p:nvPicPr>
        <p:blipFill>
          <a:blip r:embed="rId2"/>
          <a:stretch>
            <a:fillRect/>
          </a:stretch>
        </p:blipFill>
        <p:spPr>
          <a:xfrm>
            <a:off x="5484653" y="1523233"/>
            <a:ext cx="6487716" cy="3811534"/>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3184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29D178F-D61A-B046-8402-5F0D7FA6BFEF}"/>
              </a:ext>
            </a:extLst>
          </p:cNvPr>
          <p:cNvSpPr>
            <a:spLocks noGrp="1"/>
          </p:cNvSpPr>
          <p:nvPr>
            <p:ph type="title"/>
          </p:nvPr>
        </p:nvSpPr>
        <p:spPr>
          <a:xfrm>
            <a:off x="677334" y="609600"/>
            <a:ext cx="8596668" cy="1320800"/>
          </a:xfrm>
        </p:spPr>
        <p:txBody>
          <a:bodyPr>
            <a:normAutofit/>
          </a:bodyPr>
          <a:lstStyle/>
          <a:p>
            <a:r>
              <a:rPr lang="en-US" dirty="0"/>
              <a:t>Why it is needed</a:t>
            </a:r>
          </a:p>
        </p:txBody>
      </p:sp>
      <p:sp>
        <p:nvSpPr>
          <p:cNvPr id="3" name="Content Placeholder 2">
            <a:extLst>
              <a:ext uri="{FF2B5EF4-FFF2-40B4-BE49-F238E27FC236}">
                <a16:creationId xmlns:a16="http://schemas.microsoft.com/office/drawing/2014/main" id="{9B70A1E8-306B-3D46-A51F-2D3D8A476D23}"/>
              </a:ext>
            </a:extLst>
          </p:cNvPr>
          <p:cNvSpPr>
            <a:spLocks noGrp="1"/>
          </p:cNvSpPr>
          <p:nvPr>
            <p:ph idx="1"/>
          </p:nvPr>
        </p:nvSpPr>
        <p:spPr>
          <a:xfrm>
            <a:off x="677334" y="2160589"/>
            <a:ext cx="8596668" cy="3880773"/>
          </a:xfrm>
        </p:spPr>
        <p:txBody>
          <a:bodyPr>
            <a:normAutofit/>
          </a:bodyPr>
          <a:lstStyle/>
          <a:p>
            <a:r>
              <a:rPr lang="en-US" sz="2000" dirty="0"/>
              <a:t>This program is essential for programmers who do the modeling to be able to share their work in easy to see diagrams that others can easily translate.</a:t>
            </a:r>
          </a:p>
          <a:p>
            <a:r>
              <a:rPr lang="en-US" sz="2000" dirty="0"/>
              <a:t>This program helps with the friction between business and development within a company.</a:t>
            </a:r>
          </a:p>
          <a:p>
            <a:r>
              <a:rPr lang="en-US" sz="2000" dirty="0"/>
              <a:t>The collaboration aspect allows for teams to be easily created and have organized work that can be easily monitored.</a:t>
            </a:r>
          </a:p>
        </p:txBody>
      </p:sp>
    </p:spTree>
    <p:extLst>
      <p:ext uri="{BB962C8B-B14F-4D97-AF65-F5344CB8AC3E}">
        <p14:creationId xmlns:p14="http://schemas.microsoft.com/office/powerpoint/2010/main" val="13986148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E443DA4-0971-FE4C-9E32-D83EC63B03A2}"/>
              </a:ext>
            </a:extLst>
          </p:cNvPr>
          <p:cNvSpPr>
            <a:spLocks noGrp="1"/>
          </p:cNvSpPr>
          <p:nvPr>
            <p:ph type="title"/>
          </p:nvPr>
        </p:nvSpPr>
        <p:spPr>
          <a:xfrm>
            <a:off x="295271" y="609599"/>
            <a:ext cx="3843375" cy="5545667"/>
          </a:xfrm>
        </p:spPr>
        <p:txBody>
          <a:bodyPr anchor="ctr">
            <a:normAutofit/>
          </a:bodyPr>
          <a:lstStyle/>
          <a:p>
            <a:r>
              <a:rPr lang="en-US" dirty="0">
                <a:solidFill>
                  <a:schemeClr val="tx1">
                    <a:lumMod val="85000"/>
                    <a:lumOff val="15000"/>
                  </a:schemeClr>
                </a:solidFill>
              </a:rPr>
              <a:t>When will people use it</a:t>
            </a:r>
          </a:p>
        </p:txBody>
      </p:sp>
      <p:sp>
        <p:nvSpPr>
          <p:cNvPr id="3" name="Content Placeholder 2">
            <a:extLst>
              <a:ext uri="{FF2B5EF4-FFF2-40B4-BE49-F238E27FC236}">
                <a16:creationId xmlns:a16="http://schemas.microsoft.com/office/drawing/2014/main" id="{4A67DD3C-611E-3C49-80ED-49C3D1F045AC}"/>
              </a:ext>
            </a:extLst>
          </p:cNvPr>
          <p:cNvSpPr>
            <a:spLocks noGrp="1"/>
          </p:cNvSpPr>
          <p:nvPr>
            <p:ph idx="1"/>
          </p:nvPr>
        </p:nvSpPr>
        <p:spPr>
          <a:xfrm>
            <a:off x="6116084" y="609600"/>
            <a:ext cx="5511296" cy="5545667"/>
          </a:xfrm>
        </p:spPr>
        <p:txBody>
          <a:bodyPr anchor="ctr">
            <a:normAutofit/>
          </a:bodyPr>
          <a:lstStyle/>
          <a:p>
            <a:r>
              <a:rPr lang="en-US" sz="2000" dirty="0">
                <a:solidFill>
                  <a:srgbClr val="FFFFFF"/>
                </a:solidFill>
              </a:rPr>
              <a:t>This program will mostly be used by businesses that have assigned a team of workers to solve a specific predictive analytics problem.</a:t>
            </a:r>
          </a:p>
          <a:p>
            <a:r>
              <a:rPr lang="en-US" sz="2000" dirty="0">
                <a:solidFill>
                  <a:srgbClr val="FFFFFF"/>
                </a:solidFill>
              </a:rPr>
              <a:t>The teams can easily be sectioned off and given specific permissions to alter the data and models.</a:t>
            </a:r>
          </a:p>
          <a:p>
            <a:r>
              <a:rPr lang="en-US" sz="2000" dirty="0">
                <a:solidFill>
                  <a:srgbClr val="FFFFFF"/>
                </a:solidFill>
              </a:rPr>
              <a:t>The output would be generally used to display a web service of easily readable diagrams</a:t>
            </a:r>
          </a:p>
        </p:txBody>
      </p:sp>
    </p:spTree>
    <p:extLst>
      <p:ext uri="{BB962C8B-B14F-4D97-AF65-F5344CB8AC3E}">
        <p14:creationId xmlns:p14="http://schemas.microsoft.com/office/powerpoint/2010/main" val="412037124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E3AF23-1ED4-2449-A1C1-475C17198122}"/>
              </a:ext>
            </a:extLst>
          </p:cNvPr>
          <p:cNvSpPr>
            <a:spLocks noGrp="1"/>
          </p:cNvSpPr>
          <p:nvPr>
            <p:ph type="title"/>
          </p:nvPr>
        </p:nvSpPr>
        <p:spPr>
          <a:xfrm>
            <a:off x="652481" y="1382486"/>
            <a:ext cx="3547581" cy="4093028"/>
          </a:xfrm>
        </p:spPr>
        <p:txBody>
          <a:bodyPr anchor="ctr">
            <a:normAutofit/>
          </a:bodyPr>
          <a:lstStyle/>
          <a:p>
            <a:r>
              <a:rPr lang="en-US" sz="4400">
                <a:solidFill>
                  <a:schemeClr val="accent1">
                    <a:lumMod val="75000"/>
                  </a:schemeClr>
                </a:solidFill>
              </a:rPr>
              <a:t>Pros</a:t>
            </a: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BD6C138-0BB9-4A70-B8B8-EFA3D5B5D0DC}"/>
              </a:ext>
            </a:extLst>
          </p:cNvPr>
          <p:cNvGraphicFramePr>
            <a:graphicFrameLocks noGrp="1"/>
          </p:cNvGraphicFramePr>
          <p:nvPr>
            <p:ph idx="1"/>
            <p:extLst>
              <p:ext uri="{D42A27DB-BD31-4B8C-83A1-F6EECF244321}">
                <p14:modId xmlns:p14="http://schemas.microsoft.com/office/powerpoint/2010/main" val="327655283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5043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AF23-1ED4-2449-A1C1-475C17198122}"/>
              </a:ext>
            </a:extLst>
          </p:cNvPr>
          <p:cNvSpPr>
            <a:spLocks noGrp="1"/>
          </p:cNvSpPr>
          <p:nvPr>
            <p:ph type="title"/>
          </p:nvPr>
        </p:nvSpPr>
        <p:spPr>
          <a:xfrm>
            <a:off x="652481" y="1382486"/>
            <a:ext cx="3547581" cy="4093028"/>
          </a:xfrm>
        </p:spPr>
        <p:txBody>
          <a:bodyPr anchor="ctr">
            <a:normAutofit/>
          </a:bodyPr>
          <a:lstStyle/>
          <a:p>
            <a:r>
              <a:rPr lang="en-US" sz="4400" dirty="0">
                <a:solidFill>
                  <a:schemeClr val="accent1">
                    <a:lumMod val="75000"/>
                  </a:schemeClr>
                </a:solidFill>
              </a:rPr>
              <a:t>Cons</a:t>
            </a:r>
          </a:p>
        </p:txBody>
      </p:sp>
      <p:graphicFrame>
        <p:nvGraphicFramePr>
          <p:cNvPr id="5" name="Content Placeholder 2">
            <a:extLst>
              <a:ext uri="{FF2B5EF4-FFF2-40B4-BE49-F238E27FC236}">
                <a16:creationId xmlns:a16="http://schemas.microsoft.com/office/drawing/2014/main" id="{1BD6C138-0BB9-4A70-B8B8-EFA3D5B5D0DC}"/>
              </a:ext>
            </a:extLst>
          </p:cNvPr>
          <p:cNvGraphicFramePr>
            <a:graphicFrameLocks noGrp="1"/>
          </p:cNvGraphicFramePr>
          <p:nvPr>
            <p:ph idx="1"/>
            <p:extLst>
              <p:ext uri="{D42A27DB-BD31-4B8C-83A1-F6EECF244321}">
                <p14:modId xmlns:p14="http://schemas.microsoft.com/office/powerpoint/2010/main" val="174734067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400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498FE-3CDE-8F42-A74F-175B766E421E}"/>
              </a:ext>
            </a:extLst>
          </p:cNvPr>
          <p:cNvSpPr>
            <a:spLocks noGrp="1"/>
          </p:cNvSpPr>
          <p:nvPr>
            <p:ph type="title"/>
          </p:nvPr>
        </p:nvSpPr>
        <p:spPr>
          <a:xfrm>
            <a:off x="1286933" y="609600"/>
            <a:ext cx="10197494" cy="1099457"/>
          </a:xfrm>
        </p:spPr>
        <p:txBody>
          <a:bodyPr>
            <a:normAutofit/>
          </a:bodyPr>
          <a:lstStyle/>
          <a:p>
            <a:r>
              <a:rPr lang="en-US" dirty="0"/>
              <a:t>Alternatives</a:t>
            </a:r>
          </a:p>
        </p:txBody>
      </p:sp>
      <p:sp>
        <p:nvSpPr>
          <p:cNvPr id="12"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6AD64565-AA16-4FD2-8D1F-19010AB44644}"/>
              </a:ext>
            </a:extLst>
          </p:cNvPr>
          <p:cNvGraphicFramePr>
            <a:graphicFrameLocks noGrp="1"/>
          </p:cNvGraphicFramePr>
          <p:nvPr>
            <p:ph idx="1"/>
            <p:extLst>
              <p:ext uri="{D42A27DB-BD31-4B8C-83A1-F6EECF244321}">
                <p14:modId xmlns:p14="http://schemas.microsoft.com/office/powerpoint/2010/main" val="393011099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2073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TotalTime>
  <Words>472</Words>
  <Application>Microsoft Macintosh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Azure ML Studio Cloud-based AzureML, R, Python Machine Learning platform </vt:lpstr>
      <vt:lpstr>Overview</vt:lpstr>
      <vt:lpstr>What it is</vt:lpstr>
      <vt:lpstr>Why it is needed</vt:lpstr>
      <vt:lpstr>When will people use it</vt:lpstr>
      <vt:lpstr>Pros</vt:lpstr>
      <vt:lpstr>Cons</vt:lpstr>
      <vt:lpstr>Alternatives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ML Studio Cloud-based AzureML, R, Python Machine Learning platform </dc:title>
  <dc:creator>Jason Engel</dc:creator>
  <cp:lastModifiedBy>Jason Engel</cp:lastModifiedBy>
  <cp:revision>7</cp:revision>
  <dcterms:created xsi:type="dcterms:W3CDTF">2020-03-02T02:16:18Z</dcterms:created>
  <dcterms:modified xsi:type="dcterms:W3CDTF">2020-03-02T02:23:44Z</dcterms:modified>
</cp:coreProperties>
</file>