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5" r:id="rId3"/>
    <p:sldId id="271" r:id="rId4"/>
    <p:sldId id="270" r:id="rId5"/>
    <p:sldId id="273" r:id="rId6"/>
    <p:sldId id="272" r:id="rId7"/>
    <p:sldId id="274" r:id="rId8"/>
    <p:sldId id="275" r:id="rId9"/>
    <p:sldId id="267" r:id="rId10"/>
    <p:sldId id="276" r:id="rId11"/>
    <p:sldId id="279" r:id="rId12"/>
    <p:sldId id="277"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BB44"/>
    <a:srgbClr val="01FF5C"/>
    <a:srgbClr val="CA8E36"/>
    <a:srgbClr val="FF9E01"/>
    <a:srgbClr val="0000CC"/>
    <a:srgbClr val="FFF7F7"/>
    <a:srgbClr val="FFE1E1"/>
    <a:srgbClr val="9E5ECE"/>
    <a:srgbClr val="288831"/>
    <a:srgbClr val="736A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421" autoAdjust="0"/>
  </p:normalViewPr>
  <p:slideViewPr>
    <p:cSldViewPr snapToGrid="0">
      <p:cViewPr varScale="1">
        <p:scale>
          <a:sx n="59" d="100"/>
          <a:sy n="59" d="100"/>
        </p:scale>
        <p:origin x="158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EC7EF-728B-45D9-85DA-B8C4ADE829E5}" type="datetimeFigureOut">
              <a:rPr kumimoji="1" lang="ja-JP" altLang="en-US" smtClean="0"/>
              <a:t>2021/4/21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7D68F-1941-4C13-A4D7-3A667C05F8F4}" type="slidenum">
              <a:rPr kumimoji="1" lang="ja-JP" altLang="en-US" smtClean="0"/>
              <a:t>‹#›</a:t>
            </a:fld>
            <a:endParaRPr kumimoji="1" lang="ja-JP" altLang="en-US"/>
          </a:p>
        </p:txBody>
      </p:sp>
    </p:spTree>
    <p:extLst>
      <p:ext uri="{BB962C8B-B14F-4D97-AF65-F5344CB8AC3E}">
        <p14:creationId xmlns:p14="http://schemas.microsoft.com/office/powerpoint/2010/main" val="35786035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本</a:t>
            </a:r>
            <a:r>
              <a:rPr kumimoji="1" lang="en-US" altLang="zh-CN" dirty="0"/>
              <a:t>PPT</a:t>
            </a:r>
            <a:r>
              <a:rPr kumimoji="1" lang="zh-CN" altLang="en-US" dirty="0"/>
              <a:t>将以示意图的方式，从零开始讲解神经网络中著名的</a:t>
            </a:r>
            <a:r>
              <a:rPr kumimoji="1" lang="en-US" altLang="ja-JP" sz="1200" dirty="0">
                <a:latin typeface="Open Sans" panose="020B0606030504020204" pitchFamily="34" charset="0"/>
                <a:ea typeface="Open Sans" panose="020B0606030504020204" pitchFamily="34" charset="0"/>
                <a:cs typeface="Open Sans" panose="020B0606030504020204" pitchFamily="34" charset="0"/>
              </a:rPr>
              <a:t>Attention</a:t>
            </a:r>
            <a:r>
              <a:rPr kumimoji="1" lang="zh-CN" altLang="en-US" sz="1200" dirty="0">
                <a:latin typeface="Open Sans" panose="020B0606030504020204" pitchFamily="34" charset="0"/>
                <a:ea typeface="Open Sans" panose="020B0606030504020204" pitchFamily="34" charset="0"/>
                <a:cs typeface="Open Sans" panose="020B0606030504020204" pitchFamily="34" charset="0"/>
              </a:rPr>
              <a:t>和</a:t>
            </a:r>
            <a:r>
              <a:rPr kumimoji="1" lang="en-US" altLang="ja-JP" sz="1200" dirty="0">
                <a:latin typeface="Open Sans" panose="020B0606030504020204" pitchFamily="34" charset="0"/>
                <a:ea typeface="Open Sans" panose="020B0606030504020204" pitchFamily="34" charset="0"/>
                <a:cs typeface="Open Sans" panose="020B0606030504020204" pitchFamily="34" charset="0"/>
              </a:rPr>
              <a:t>Self-Attention</a:t>
            </a:r>
            <a:r>
              <a:rPr kumimoji="1" lang="zh-CN" altLang="en-US" sz="1200" dirty="0">
                <a:latin typeface="Open Sans" panose="020B0606030504020204" pitchFamily="34" charset="0"/>
                <a:ea typeface="Open Sans" panose="020B0606030504020204" pitchFamily="34" charset="0"/>
                <a:cs typeface="Open Sans" panose="020B0606030504020204" pitchFamily="34" charset="0"/>
              </a:rPr>
              <a:t>层的原理及应用</a:t>
            </a:r>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1</a:t>
            </a:fld>
            <a:endParaRPr kumimoji="1" lang="ja-JP" altLang="en-US"/>
          </a:p>
        </p:txBody>
      </p:sp>
    </p:spTree>
    <p:extLst>
      <p:ext uri="{BB962C8B-B14F-4D97-AF65-F5344CB8AC3E}">
        <p14:creationId xmlns:p14="http://schemas.microsoft.com/office/powerpoint/2010/main" val="1719035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播放这页</a:t>
            </a:r>
            <a:r>
              <a:rPr kumimoji="1" lang="en-US" altLang="zh-CN" dirty="0"/>
              <a:t>PPT</a:t>
            </a:r>
            <a:r>
              <a:rPr kumimoji="1" lang="zh-CN" altLang="en-US" dirty="0"/>
              <a:t>可以看到逐步的实现细节。</a:t>
            </a:r>
            <a:endParaRPr kumimoji="1" lang="en-US" altLang="zh-CN" dirty="0"/>
          </a:p>
          <a:p>
            <a:endParaRPr kumimoji="1" lang="en-US" altLang="zh-CN" dirty="0"/>
          </a:p>
          <a:p>
            <a:r>
              <a:rPr kumimoji="1" lang="en-US" altLang="zh-CN" dirty="0"/>
              <a:t>Attention</a:t>
            </a:r>
            <a:r>
              <a:rPr kumimoji="1" lang="zh-CN" altLang="en-US" dirty="0"/>
              <a:t>与普通</a:t>
            </a:r>
            <a:r>
              <a:rPr kumimoji="1" lang="en-US" altLang="zh-CN" dirty="0"/>
              <a:t>RNN</a:t>
            </a:r>
            <a:r>
              <a:rPr kumimoji="1" lang="zh-CN" altLang="en-US" dirty="0"/>
              <a:t>的不同是从编码器最后时刻开始的，</a:t>
            </a:r>
            <a:endParaRPr kumimoji="1" lang="en-US" altLang="zh-CN" dirty="0"/>
          </a:p>
          <a:p>
            <a:r>
              <a:rPr kumimoji="1" lang="zh-CN" altLang="en-US" dirty="0"/>
              <a:t>首先看蓝色框里面的内容，要计算最后时刻的输出与之前每一时刻的关系</a:t>
            </a:r>
            <a:r>
              <a:rPr kumimoji="1" lang="en-US" altLang="zh-CN" dirty="0"/>
              <a:t>(</a:t>
            </a:r>
            <a:r>
              <a:rPr kumimoji="1" lang="zh-CN" altLang="en-US" dirty="0"/>
              <a:t>权重</a:t>
            </a:r>
            <a:r>
              <a:rPr kumimoji="1" lang="el-GR" altLang="ja-JP" sz="1200" dirty="0">
                <a:solidFill>
                  <a:srgbClr val="0000CC"/>
                </a:solidFill>
              </a:rPr>
              <a:t>α</a:t>
            </a:r>
            <a:r>
              <a:rPr kumimoji="1" lang="zh-CN" altLang="en-US" sz="1200" dirty="0">
                <a:solidFill>
                  <a:srgbClr val="0000CC"/>
                </a:solidFill>
              </a:rPr>
              <a:t>，大于</a:t>
            </a:r>
            <a:r>
              <a:rPr kumimoji="1" lang="en-US" altLang="zh-CN" sz="1200" dirty="0">
                <a:solidFill>
                  <a:srgbClr val="0000CC"/>
                </a:solidFill>
              </a:rPr>
              <a:t>0</a:t>
            </a:r>
            <a:r>
              <a:rPr kumimoji="1" lang="zh-CN" altLang="en-US" sz="1200" dirty="0">
                <a:solidFill>
                  <a:srgbClr val="0000CC"/>
                </a:solidFill>
              </a:rPr>
              <a:t>小于</a:t>
            </a:r>
            <a:r>
              <a:rPr kumimoji="1" lang="en-US" altLang="zh-CN" sz="1200" dirty="0">
                <a:solidFill>
                  <a:srgbClr val="0000CC"/>
                </a:solidFill>
              </a:rPr>
              <a:t>1</a:t>
            </a:r>
            <a:r>
              <a:rPr kumimoji="1" lang="en-US" altLang="zh-CN" dirty="0"/>
              <a:t>)</a:t>
            </a:r>
          </a:p>
          <a:p>
            <a:r>
              <a:rPr kumimoji="1" lang="zh-CN" altLang="en-US" dirty="0"/>
              <a:t>把</a:t>
            </a:r>
            <a:r>
              <a:rPr kumimoji="1" lang="en-US" altLang="zh-CN" dirty="0"/>
              <a:t>S0</a:t>
            </a:r>
            <a:r>
              <a:rPr kumimoji="1" lang="zh-CN" altLang="en-US" dirty="0"/>
              <a:t>与</a:t>
            </a:r>
            <a:r>
              <a:rPr kumimoji="1" lang="en-US" altLang="zh-CN" dirty="0"/>
              <a:t>y1, y2, y3…</a:t>
            </a:r>
            <a:r>
              <a:rPr kumimoji="1" lang="en-US" altLang="zh-CN" dirty="0" err="1"/>
              <a:t>ym</a:t>
            </a:r>
            <a:r>
              <a:rPr kumimoji="1" lang="zh-CN" altLang="en-US" dirty="0"/>
              <a:t>作对比计算出</a:t>
            </a:r>
            <a:r>
              <a:rPr kumimoji="1" lang="en-US" altLang="zh-CN" dirty="0"/>
              <a:t>m</a:t>
            </a:r>
            <a:r>
              <a:rPr kumimoji="1" lang="zh-CN" altLang="en-US" dirty="0"/>
              <a:t>个权重系数，来表示</a:t>
            </a:r>
            <a:r>
              <a:rPr kumimoji="1" lang="en-US" altLang="zh-CN" dirty="0"/>
              <a:t>S0</a:t>
            </a:r>
            <a:r>
              <a:rPr kumimoji="1" lang="zh-CN" altLang="en-US" dirty="0"/>
              <a:t>与</a:t>
            </a:r>
            <a:r>
              <a:rPr kumimoji="1" lang="en-US" altLang="zh-CN" dirty="0"/>
              <a:t>y1, y2, y3…</a:t>
            </a:r>
            <a:r>
              <a:rPr kumimoji="1" lang="en-US" altLang="zh-CN" dirty="0" err="1"/>
              <a:t>ym</a:t>
            </a:r>
            <a:r>
              <a:rPr kumimoji="1" lang="zh-CN" altLang="en-US" dirty="0"/>
              <a:t>之间的相关程度。</a:t>
            </a:r>
            <a:endParaRPr kumimoji="1" lang="en-US" altLang="zh-CN" dirty="0"/>
          </a:p>
          <a:p>
            <a:r>
              <a:rPr kumimoji="1" lang="zh-CN" altLang="en-US" dirty="0"/>
              <a:t>然后计算出权值相加计算出</a:t>
            </a:r>
            <a:r>
              <a:rPr kumimoji="1" lang="en-US" altLang="zh-CN" dirty="0"/>
              <a:t>C0</a:t>
            </a:r>
            <a:r>
              <a:rPr kumimoji="1" lang="zh-CN" altLang="en-US" dirty="0"/>
              <a:t>，</a:t>
            </a:r>
            <a:endParaRPr kumimoji="1" lang="en-US" altLang="zh-CN" dirty="0"/>
          </a:p>
          <a:p>
            <a:r>
              <a:rPr kumimoji="1" lang="zh-CN" altLang="en-US" dirty="0"/>
              <a:t>把</a:t>
            </a:r>
            <a:r>
              <a:rPr kumimoji="1" lang="en-US" altLang="zh-CN" dirty="0"/>
              <a:t>r1, S0</a:t>
            </a:r>
            <a:r>
              <a:rPr kumimoji="1" lang="zh-CN" altLang="en-US" dirty="0"/>
              <a:t>，</a:t>
            </a:r>
            <a:r>
              <a:rPr kumimoji="1" lang="en-US" altLang="zh-CN" dirty="0"/>
              <a:t>C0</a:t>
            </a:r>
            <a:r>
              <a:rPr kumimoji="1" lang="zh-CN" altLang="en-US" dirty="0"/>
              <a:t>合并成一个向量，作为下一次的输入，</a:t>
            </a:r>
            <a:endParaRPr kumimoji="1" lang="en-US" altLang="zh-CN" dirty="0"/>
          </a:p>
          <a:p>
            <a:r>
              <a:rPr kumimoji="1" lang="zh-CN" altLang="en-US" dirty="0"/>
              <a:t>计算出</a:t>
            </a:r>
            <a:r>
              <a:rPr kumimoji="1" lang="en-US" altLang="zh-CN" dirty="0"/>
              <a:t>S1</a:t>
            </a:r>
            <a:r>
              <a:rPr kumimoji="1" lang="zh-CN" altLang="en-US" dirty="0"/>
              <a:t>。</a:t>
            </a:r>
            <a:endParaRPr kumimoji="1" lang="en-US" altLang="zh-CN" dirty="0"/>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同理把</a:t>
            </a:r>
            <a:r>
              <a:rPr kumimoji="1" lang="en-US" altLang="zh-CN" dirty="0"/>
              <a:t>S1</a:t>
            </a:r>
            <a:r>
              <a:rPr kumimoji="1" lang="zh-CN" altLang="en-US" dirty="0"/>
              <a:t>与</a:t>
            </a:r>
            <a:r>
              <a:rPr kumimoji="1" lang="en-US" altLang="zh-CN" dirty="0"/>
              <a:t>y1, y2, y3…</a:t>
            </a:r>
            <a:r>
              <a:rPr kumimoji="1" lang="en-US" altLang="zh-CN" dirty="0" err="1"/>
              <a:t>ym</a:t>
            </a:r>
            <a:r>
              <a:rPr kumimoji="1" lang="zh-CN" altLang="en-US" dirty="0"/>
              <a:t>作对比计算出</a:t>
            </a:r>
            <a:r>
              <a:rPr kumimoji="1" lang="en-US" altLang="zh-CN" dirty="0"/>
              <a:t>m</a:t>
            </a:r>
            <a:r>
              <a:rPr kumimoji="1" lang="zh-CN" altLang="en-US" dirty="0"/>
              <a:t>个权重系数，来表示</a:t>
            </a:r>
            <a:r>
              <a:rPr kumimoji="1" lang="en-US" altLang="zh-CN" dirty="0"/>
              <a:t>S1</a:t>
            </a:r>
            <a:r>
              <a:rPr kumimoji="1" lang="zh-CN" altLang="en-US" dirty="0"/>
              <a:t>与</a:t>
            </a:r>
            <a:r>
              <a:rPr kumimoji="1" lang="en-US" altLang="zh-CN" dirty="0"/>
              <a:t>y1, y2, y3…</a:t>
            </a:r>
            <a:r>
              <a:rPr kumimoji="1" lang="en-US" altLang="zh-CN" dirty="0" err="1"/>
              <a:t>ym</a:t>
            </a:r>
            <a:r>
              <a:rPr kumimoji="1" lang="zh-CN" altLang="en-US" dirty="0"/>
              <a:t>之间的相关程度。</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依次类推，相当于加入了一个全新的输入向量表示关联性，有了这个关联性向量，就不会发生遗忘的问题了。</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这就是注意力机制</a:t>
            </a:r>
            <a:r>
              <a:rPr kumimoji="1" lang="en-US" altLang="zh-CN" dirty="0"/>
              <a:t>(Attention)</a:t>
            </a:r>
          </a:p>
          <a:p>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10</a:t>
            </a:fld>
            <a:endParaRPr kumimoji="1" lang="ja-JP" altLang="en-US"/>
          </a:p>
        </p:txBody>
      </p:sp>
    </p:spTree>
    <p:extLst>
      <p:ext uri="{BB962C8B-B14F-4D97-AF65-F5344CB8AC3E}">
        <p14:creationId xmlns:p14="http://schemas.microsoft.com/office/powerpoint/2010/main" val="462078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这张图很形象的表现了注意力机制</a:t>
            </a:r>
            <a:endParaRPr kumimoji="1" lang="en-US" altLang="zh-CN" dirty="0"/>
          </a:p>
          <a:p>
            <a:endParaRPr kumimoji="1" lang="en-US" altLang="ja-JP" dirty="0"/>
          </a:p>
          <a:p>
            <a:r>
              <a:rPr kumimoji="1" lang="zh-CN" altLang="en-US" dirty="0"/>
              <a:t>紫色的线表示了单词与单词之间的关系，越粗越明显表示关联性越强。</a:t>
            </a:r>
            <a:endParaRPr kumimoji="1" lang="en-US" altLang="zh-CN" dirty="0"/>
          </a:p>
          <a:p>
            <a:r>
              <a:rPr kumimoji="1" lang="zh-CN" altLang="en-US" dirty="0"/>
              <a:t>也可见注意力机制能够全局的把握输入的任何一个细节，</a:t>
            </a:r>
            <a:endParaRPr kumimoji="1" lang="en-US" altLang="zh-CN" dirty="0"/>
          </a:p>
          <a:p>
            <a:r>
              <a:rPr kumimoji="1" lang="zh-CN" altLang="en-US" dirty="0"/>
              <a:t>这在图像处理上也很有用处，</a:t>
            </a:r>
            <a:endParaRPr kumimoji="1" lang="en-US" altLang="zh-CN" dirty="0"/>
          </a:p>
          <a:p>
            <a:r>
              <a:rPr kumimoji="1" lang="zh-CN" altLang="en-US" dirty="0"/>
              <a:t>目前的计算机视觉中流行的卷积神经网络结果只能实现“局部感受野”，即注意局部的区域，而无法照顾整张图片</a:t>
            </a:r>
            <a:endParaRPr kumimoji="1" lang="en-US" altLang="zh-CN" dirty="0"/>
          </a:p>
          <a:p>
            <a:r>
              <a:rPr kumimoji="1" lang="zh-CN" altLang="en-US" dirty="0"/>
              <a:t>所以最近两年使用</a:t>
            </a:r>
            <a:r>
              <a:rPr kumimoji="1" lang="en-US" altLang="zh-CN" dirty="0"/>
              <a:t>Attention</a:t>
            </a:r>
            <a:r>
              <a:rPr kumimoji="1" lang="zh-CN" altLang="en-US" dirty="0"/>
              <a:t>的计算机视觉研究很火热。</a:t>
            </a:r>
            <a:endParaRPr kumimoji="1" lang="en-US" altLang="zh-CN" dirty="0"/>
          </a:p>
          <a:p>
            <a:endParaRPr kumimoji="1" lang="en-US" altLang="ja-JP" dirty="0"/>
          </a:p>
          <a:p>
            <a:r>
              <a:rPr kumimoji="1" lang="zh-CN" altLang="en-US" dirty="0"/>
              <a:t>但是</a:t>
            </a:r>
            <a:r>
              <a:rPr kumimoji="1" lang="en-US" altLang="zh-CN" dirty="0"/>
              <a:t>Attention</a:t>
            </a:r>
            <a:r>
              <a:rPr kumimoji="1" lang="zh-CN" altLang="en-US" dirty="0"/>
              <a:t>的缺点也很明显：计算量巨大</a:t>
            </a:r>
            <a:endParaRPr kumimoji="1" lang="en-US" altLang="ja-JP"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11</a:t>
            </a:fld>
            <a:endParaRPr kumimoji="1" lang="ja-JP" altLang="en-US"/>
          </a:p>
        </p:txBody>
      </p:sp>
    </p:spTree>
    <p:extLst>
      <p:ext uri="{BB962C8B-B14F-4D97-AF65-F5344CB8AC3E}">
        <p14:creationId xmlns:p14="http://schemas.microsoft.com/office/powerpoint/2010/main" val="2858609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最后讲一下自注意力机制</a:t>
            </a:r>
            <a:r>
              <a:rPr kumimoji="1" lang="en-US" altLang="zh-CN" dirty="0"/>
              <a:t>(self-Attention)</a:t>
            </a:r>
            <a:r>
              <a:rPr kumimoji="1" lang="zh-CN" altLang="en-US" dirty="0"/>
              <a:t>，它是在</a:t>
            </a:r>
            <a:r>
              <a:rPr kumimoji="1" lang="en-US" altLang="zh-CN" dirty="0"/>
              <a:t>Attention</a:t>
            </a:r>
            <a:r>
              <a:rPr kumimoji="1" lang="zh-CN" altLang="en-US" dirty="0"/>
              <a:t>的一种变形</a:t>
            </a:r>
            <a:endParaRPr kumimoji="1" lang="en-US" altLang="zh-CN" dirty="0"/>
          </a:p>
          <a:p>
            <a:r>
              <a:rPr kumimoji="1" lang="zh-CN" altLang="en-US" dirty="0"/>
              <a:t>将原有的</a:t>
            </a:r>
            <a:r>
              <a:rPr kumimoji="1" lang="en-US" altLang="zh-CN" dirty="0"/>
              <a:t>Seq2Seq</a:t>
            </a:r>
            <a:r>
              <a:rPr kumimoji="1" lang="zh-CN" altLang="en-US" dirty="0"/>
              <a:t>模型变成了单一的网络</a:t>
            </a:r>
            <a:r>
              <a:rPr kumimoji="1" lang="en-US" altLang="zh-CN" dirty="0"/>
              <a:t>A</a:t>
            </a:r>
          </a:p>
          <a:p>
            <a:endParaRPr kumimoji="1" lang="en-US" altLang="zh-CN" dirty="0"/>
          </a:p>
          <a:p>
            <a:r>
              <a:rPr kumimoji="1" lang="zh-CN" altLang="en-US" dirty="0"/>
              <a:t>为了了解它的实现过程，可以播放本页</a:t>
            </a:r>
            <a:r>
              <a:rPr kumimoji="1" lang="en-US" altLang="zh-CN" dirty="0"/>
              <a:t>PPT</a:t>
            </a:r>
          </a:p>
          <a:p>
            <a:endParaRPr kumimoji="1" lang="en-US" altLang="zh-CN" dirty="0"/>
          </a:p>
          <a:p>
            <a:r>
              <a:rPr kumimoji="1" lang="en-US" altLang="zh-CN" dirty="0"/>
              <a:t>C0</a:t>
            </a:r>
            <a:r>
              <a:rPr kumimoji="1" lang="zh-CN" altLang="en-US" dirty="0"/>
              <a:t>和</a:t>
            </a:r>
            <a:r>
              <a:rPr kumimoji="1" lang="en-US" altLang="zh-CN" dirty="0"/>
              <a:t>y0</a:t>
            </a:r>
            <a:r>
              <a:rPr kumimoji="1" lang="zh-CN" altLang="en-US" dirty="0"/>
              <a:t>都是</a:t>
            </a:r>
            <a:r>
              <a:rPr kumimoji="1" lang="en-US" altLang="zh-CN" dirty="0"/>
              <a:t>0</a:t>
            </a:r>
            <a:r>
              <a:rPr kumimoji="1" lang="zh-CN" altLang="en-US" dirty="0"/>
              <a:t>，</a:t>
            </a:r>
            <a:endParaRPr kumimoji="1" lang="en-US" altLang="zh-CN" dirty="0"/>
          </a:p>
          <a:p>
            <a:r>
              <a:rPr kumimoji="1" lang="zh-CN" altLang="en-US" dirty="0"/>
              <a:t>每次计算由一个</a:t>
            </a:r>
            <a:r>
              <a:rPr kumimoji="1" lang="en-US" altLang="zh-CN" dirty="0"/>
              <a:t>C</a:t>
            </a:r>
            <a:r>
              <a:rPr kumimoji="1" lang="zh-CN" altLang="en-US" dirty="0"/>
              <a:t>向量，一个</a:t>
            </a:r>
            <a:r>
              <a:rPr kumimoji="1" lang="en-US" altLang="zh-CN" dirty="0"/>
              <a:t>y</a:t>
            </a:r>
            <a:r>
              <a:rPr kumimoji="1" lang="zh-CN" altLang="en-US" dirty="0"/>
              <a:t>向量和输入一个输入向量</a:t>
            </a:r>
            <a:r>
              <a:rPr kumimoji="1" lang="en-US" altLang="zh-CN" dirty="0"/>
              <a:t>x</a:t>
            </a:r>
            <a:r>
              <a:rPr kumimoji="1" lang="zh-CN" altLang="en-US" dirty="0"/>
              <a:t>组成。</a:t>
            </a:r>
            <a:endParaRPr kumimoji="1" lang="en-US" altLang="zh-CN" dirty="0"/>
          </a:p>
          <a:p>
            <a:r>
              <a:rPr kumimoji="1" lang="zh-CN" altLang="en-US" dirty="0"/>
              <a:t>每次都要计算当前输出向量与之前输出的所有向量的权值关系</a:t>
            </a:r>
            <a:r>
              <a:rPr kumimoji="1" lang="en-US" altLang="zh-CN" dirty="0"/>
              <a:t>(</a:t>
            </a:r>
            <a:r>
              <a:rPr kumimoji="1" lang="zh-CN" altLang="en-US" dirty="0"/>
              <a:t>包括自己本身</a:t>
            </a:r>
            <a:r>
              <a:rPr kumimoji="1" lang="en-US" altLang="zh-CN" dirty="0"/>
              <a:t>)</a:t>
            </a:r>
          </a:p>
          <a:p>
            <a:r>
              <a:rPr kumimoji="1" lang="zh-CN" altLang="en-US" dirty="0"/>
              <a:t>从而加权求和计算出新的向量</a:t>
            </a:r>
            <a:r>
              <a:rPr kumimoji="1" lang="en-US" altLang="zh-CN" dirty="0"/>
              <a:t>C</a:t>
            </a:r>
          </a:p>
          <a:p>
            <a:endParaRPr kumimoji="1" lang="en-US" altLang="zh-CN" dirty="0"/>
          </a:p>
          <a:p>
            <a:r>
              <a:rPr kumimoji="1" lang="zh-CN" altLang="en-US" dirty="0"/>
              <a:t>自注意力机制可以很好的发掘输入数据之间的权值关系，可以从全局上掌握之前时刻的输入数据的特征</a:t>
            </a:r>
            <a:endParaRPr kumimoji="1" lang="en-US" altLang="zh-CN" dirty="0"/>
          </a:p>
          <a:p>
            <a:endParaRPr kumimoji="1" lang="en-US" altLang="zh-CN"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12</a:t>
            </a:fld>
            <a:endParaRPr kumimoji="1" lang="ja-JP" altLang="en-US"/>
          </a:p>
        </p:txBody>
      </p:sp>
    </p:spTree>
    <p:extLst>
      <p:ext uri="{BB962C8B-B14F-4D97-AF65-F5344CB8AC3E}">
        <p14:creationId xmlns:p14="http://schemas.microsoft.com/office/powerpoint/2010/main" val="4203267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13</a:t>
            </a:fld>
            <a:endParaRPr kumimoji="1" lang="ja-JP" altLang="en-US"/>
          </a:p>
        </p:txBody>
      </p:sp>
    </p:spTree>
    <p:extLst>
      <p:ext uri="{BB962C8B-B14F-4D97-AF65-F5344CB8AC3E}">
        <p14:creationId xmlns:p14="http://schemas.microsoft.com/office/powerpoint/2010/main" val="407153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这是一个普通的神经网络，紫色的方格代表输入向量</a:t>
            </a:r>
            <a:r>
              <a:rPr kumimoji="1" lang="en-US" altLang="zh-CN" dirty="0"/>
              <a:t>(</a:t>
            </a:r>
            <a:r>
              <a:rPr kumimoji="1" lang="zh-CN" altLang="en-US" dirty="0"/>
              <a:t>比如一维向量化的图片，向量化的单词，向量化的语音等等</a:t>
            </a:r>
            <a:r>
              <a:rPr kumimoji="1" lang="en-US" altLang="zh-CN" dirty="0"/>
              <a:t>)</a:t>
            </a:r>
          </a:p>
          <a:p>
            <a:r>
              <a:rPr kumimoji="1" lang="zh-CN" altLang="en-US" dirty="0"/>
              <a:t>绿色方格表示输出向量</a:t>
            </a:r>
            <a:endParaRPr kumimoji="1" lang="en-US" altLang="zh-CN" dirty="0"/>
          </a:p>
          <a:p>
            <a:r>
              <a:rPr kumimoji="1" lang="zh-CN" altLang="en-US" dirty="0"/>
              <a:t>可以看到这个神经网络由输入层</a:t>
            </a:r>
            <a:r>
              <a:rPr kumimoji="1" lang="en-US" altLang="zh-CN" dirty="0"/>
              <a:t>(</a:t>
            </a:r>
            <a:r>
              <a:rPr kumimoji="1" lang="zh-CN" altLang="en-US" dirty="0"/>
              <a:t>空白圆</a:t>
            </a:r>
            <a:r>
              <a:rPr kumimoji="1" lang="en-US" altLang="zh-CN" dirty="0"/>
              <a:t>)</a:t>
            </a:r>
            <a:r>
              <a:rPr kumimoji="1" lang="zh-CN" altLang="en-US" dirty="0"/>
              <a:t>和一层隐层</a:t>
            </a:r>
            <a:r>
              <a:rPr kumimoji="1" lang="en-US" altLang="zh-CN" dirty="0"/>
              <a:t>(</a:t>
            </a:r>
            <a:r>
              <a:rPr kumimoji="1" lang="zh-CN" altLang="en-US" dirty="0"/>
              <a:t>实心蓝色圆</a:t>
            </a:r>
            <a:r>
              <a:rPr kumimoji="1" lang="en-US" altLang="zh-CN" dirty="0"/>
              <a:t>)</a:t>
            </a:r>
            <a:r>
              <a:rPr kumimoji="1" lang="zh-CN" altLang="en-US" dirty="0"/>
              <a:t>组成</a:t>
            </a:r>
            <a:r>
              <a:rPr kumimoji="1" lang="en-US" altLang="zh-CN" dirty="0"/>
              <a:t>(</a:t>
            </a:r>
            <a:r>
              <a:rPr kumimoji="1" lang="zh-CN" altLang="en-US" dirty="0"/>
              <a:t>输出层已省略</a:t>
            </a:r>
            <a:r>
              <a:rPr kumimoji="1" lang="en-US" altLang="zh-CN" dirty="0"/>
              <a:t>)</a:t>
            </a:r>
          </a:p>
          <a:p>
            <a:endParaRPr kumimoji="1" lang="en-US" altLang="ja-JP" dirty="0"/>
          </a:p>
          <a:p>
            <a:r>
              <a:rPr kumimoji="1" lang="zh-CN" altLang="en-US" dirty="0"/>
              <a:t>放大红色区域，一个输出的详细计算过程如右图所示，</a:t>
            </a:r>
            <a:endParaRPr kumimoji="1" lang="en-US" altLang="zh-CN" dirty="0"/>
          </a:p>
          <a:p>
            <a:r>
              <a:rPr kumimoji="1" lang="en-US" altLang="zh-CN" dirty="0"/>
              <a:t>tanh</a:t>
            </a:r>
            <a:r>
              <a:rPr kumimoji="1" lang="zh-CN" altLang="en-US" dirty="0"/>
              <a:t>是一种激活函数，可以简单的理解成一种柔软剂，使直线变曲线</a:t>
            </a:r>
            <a:endParaRPr kumimoji="1" lang="en-US" altLang="zh-CN" dirty="0"/>
          </a:p>
          <a:p>
            <a:r>
              <a:rPr kumimoji="1" lang="zh-CN" altLang="en-US" dirty="0"/>
              <a:t>当然还有许多其它种的激活函数，我这里只是以</a:t>
            </a:r>
            <a:r>
              <a:rPr kumimoji="1" lang="en-US" altLang="zh-CN" dirty="0"/>
              <a:t>tanh</a:t>
            </a:r>
            <a:r>
              <a:rPr kumimoji="1" lang="zh-CN" altLang="en-US" dirty="0"/>
              <a:t>函数为例</a:t>
            </a:r>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2</a:t>
            </a:fld>
            <a:endParaRPr kumimoji="1" lang="ja-JP" altLang="en-US"/>
          </a:p>
        </p:txBody>
      </p:sp>
    </p:spTree>
    <p:extLst>
      <p:ext uri="{BB962C8B-B14F-4D97-AF65-F5344CB8AC3E}">
        <p14:creationId xmlns:p14="http://schemas.microsoft.com/office/powerpoint/2010/main" val="2189304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为了之后的讲解，先简化一下</a:t>
            </a:r>
            <a:endParaRPr kumimoji="1" lang="en-US" altLang="zh-CN" dirty="0"/>
          </a:p>
          <a:p>
            <a:r>
              <a:rPr kumimoji="1" lang="zh-CN" altLang="en-US" dirty="0"/>
              <a:t>括号里面可以表示成两个向量的乘积</a:t>
            </a:r>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3</a:t>
            </a:fld>
            <a:endParaRPr kumimoji="1" lang="ja-JP" altLang="en-US"/>
          </a:p>
        </p:txBody>
      </p:sp>
    </p:spTree>
    <p:extLst>
      <p:ext uri="{BB962C8B-B14F-4D97-AF65-F5344CB8AC3E}">
        <p14:creationId xmlns:p14="http://schemas.microsoft.com/office/powerpoint/2010/main" val="3690130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刚才是一个输出，结合一下</a:t>
            </a:r>
            <a:endParaRPr kumimoji="1" lang="en-US" altLang="zh-CN" dirty="0"/>
          </a:p>
          <a:p>
            <a:r>
              <a:rPr kumimoji="1" lang="zh-CN" altLang="en-US" dirty="0"/>
              <a:t>我们就得到了输入和输出的数学关系</a:t>
            </a:r>
            <a:endParaRPr kumimoji="1" lang="en-US" altLang="zh-CN" dirty="0"/>
          </a:p>
          <a:p>
            <a:endParaRPr kumimoji="1" lang="en-US" altLang="ja-JP" dirty="0"/>
          </a:p>
          <a:p>
            <a:r>
              <a:rPr kumimoji="1" lang="zh-CN" altLang="en-US" dirty="0"/>
              <a:t>即输出向量等于以权重矩阵和输入向量的乘积为参数的</a:t>
            </a:r>
            <a:r>
              <a:rPr kumimoji="1" lang="en-US" altLang="zh-CN" dirty="0"/>
              <a:t>tanh</a:t>
            </a:r>
            <a:r>
              <a:rPr kumimoji="1" lang="zh-CN" altLang="en-US" dirty="0"/>
              <a:t>函数的输出</a:t>
            </a:r>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4</a:t>
            </a:fld>
            <a:endParaRPr kumimoji="1" lang="ja-JP" altLang="en-US"/>
          </a:p>
        </p:txBody>
      </p:sp>
    </p:spTree>
    <p:extLst>
      <p:ext uri="{BB962C8B-B14F-4D97-AF65-F5344CB8AC3E}">
        <p14:creationId xmlns:p14="http://schemas.microsoft.com/office/powerpoint/2010/main" val="2115920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现在将中间这些复杂的神经元简化一下，</a:t>
            </a:r>
            <a:endParaRPr kumimoji="1" lang="en-US" altLang="zh-CN" dirty="0"/>
          </a:p>
          <a:p>
            <a:r>
              <a:rPr kumimoji="1" lang="zh-CN" altLang="en-US" dirty="0"/>
              <a:t>可以把刚才的这个神经网络看成黑盒</a:t>
            </a:r>
            <a:r>
              <a:rPr kumimoji="1" lang="en-US" altLang="zh-CN" dirty="0"/>
              <a:t>A</a:t>
            </a:r>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5</a:t>
            </a:fld>
            <a:endParaRPr kumimoji="1" lang="ja-JP" altLang="en-US"/>
          </a:p>
        </p:txBody>
      </p:sp>
    </p:spTree>
    <p:extLst>
      <p:ext uri="{BB962C8B-B14F-4D97-AF65-F5344CB8AC3E}">
        <p14:creationId xmlns:p14="http://schemas.microsoft.com/office/powerpoint/2010/main" val="2115706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把输入向量和输出向量也简化一下，</a:t>
            </a:r>
            <a:endParaRPr kumimoji="1" lang="en-US" altLang="zh-CN" dirty="0"/>
          </a:p>
          <a:p>
            <a:r>
              <a:rPr kumimoji="1" lang="zh-CN" altLang="en-US" dirty="0"/>
              <a:t>注意，这之后一个圆圈就代表一个向量</a:t>
            </a:r>
            <a:endParaRPr kumimoji="1" lang="en-US" altLang="zh-CN" dirty="0"/>
          </a:p>
          <a:p>
            <a:endParaRPr kumimoji="1" lang="en-US" altLang="ja-JP" dirty="0"/>
          </a:p>
          <a:p>
            <a:r>
              <a:rPr kumimoji="1" lang="zh-CN" altLang="en-US" dirty="0"/>
              <a:t>可以看到，神经网络被简化成了最简单的“</a:t>
            </a:r>
            <a:r>
              <a:rPr kumimoji="1" lang="ja-JP" altLang="en-US" dirty="0"/>
              <a:t>システム</a:t>
            </a:r>
            <a:r>
              <a:rPr kumimoji="1" lang="zh-CN" altLang="en-US" dirty="0"/>
              <a:t>”的概念</a:t>
            </a:r>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6</a:t>
            </a:fld>
            <a:endParaRPr kumimoji="1" lang="ja-JP" altLang="en-US"/>
          </a:p>
        </p:txBody>
      </p:sp>
    </p:spTree>
    <p:extLst>
      <p:ext uri="{BB962C8B-B14F-4D97-AF65-F5344CB8AC3E}">
        <p14:creationId xmlns:p14="http://schemas.microsoft.com/office/powerpoint/2010/main" val="1892708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接下来介绍循环神经网络 </a:t>
            </a:r>
            <a:r>
              <a:rPr kumimoji="1" lang="en-US" altLang="zh-CN" dirty="0"/>
              <a:t>(Recurrent neural network</a:t>
            </a:r>
            <a:r>
              <a:rPr kumimoji="1" lang="zh-CN" altLang="en-US" dirty="0"/>
              <a:t>：</a:t>
            </a:r>
            <a:r>
              <a:rPr kumimoji="1" lang="en-US" altLang="zh-CN" dirty="0"/>
              <a:t>RNN</a:t>
            </a:r>
            <a:r>
              <a:rPr kumimoji="1" lang="zh-CN" altLang="en-US" dirty="0"/>
              <a:t>）</a:t>
            </a:r>
            <a:endParaRPr kumimoji="1" lang="en-US" altLang="zh-CN" dirty="0"/>
          </a:p>
          <a:p>
            <a:endParaRPr kumimoji="1" lang="en-US" altLang="ja-JP" dirty="0"/>
          </a:p>
          <a:p>
            <a:r>
              <a:rPr kumimoji="1" lang="zh-CN" altLang="en-US" dirty="0"/>
              <a:t>之所以称为循环，其实如图所示</a:t>
            </a:r>
            <a:endParaRPr kumimoji="1" lang="en-US" altLang="zh-CN" dirty="0"/>
          </a:p>
          <a:p>
            <a:r>
              <a:rPr kumimoji="1" lang="zh-CN" altLang="en-US" dirty="0"/>
              <a:t>上一时刻的输出</a:t>
            </a:r>
            <a:r>
              <a:rPr kumimoji="1" lang="en-US" altLang="zh-CN" dirty="0"/>
              <a:t>y, </a:t>
            </a:r>
            <a:r>
              <a:rPr kumimoji="1" lang="zh-CN" altLang="en-US" dirty="0"/>
              <a:t>要作为下一时刻神经网络的一个输入</a:t>
            </a:r>
            <a:endParaRPr kumimoji="1" lang="en-US" altLang="zh-CN" dirty="0"/>
          </a:p>
          <a:p>
            <a:r>
              <a:rPr kumimoji="1" lang="zh-CN" altLang="en-US" dirty="0"/>
              <a:t>即，</a:t>
            </a:r>
            <a:r>
              <a:rPr kumimoji="1" lang="en-US" altLang="zh-CN" dirty="0"/>
              <a:t>RNN</a:t>
            </a:r>
            <a:r>
              <a:rPr kumimoji="1" lang="zh-CN" altLang="en-US" dirty="0"/>
              <a:t>的输入由两个向量组成，</a:t>
            </a:r>
            <a:r>
              <a:rPr kumimoji="1" lang="en-US" altLang="zh-CN" dirty="0"/>
              <a:t>x</a:t>
            </a:r>
            <a:r>
              <a:rPr kumimoji="1" lang="zh-CN" altLang="en-US" dirty="0"/>
              <a:t>和</a:t>
            </a:r>
            <a:r>
              <a:rPr kumimoji="1" lang="en-US" altLang="zh-CN" dirty="0"/>
              <a:t>y</a:t>
            </a:r>
            <a:r>
              <a:rPr kumimoji="1" lang="zh-CN" altLang="en-US" dirty="0"/>
              <a:t>， 把这两个向量合并一下当成一个向量</a:t>
            </a:r>
            <a:r>
              <a:rPr kumimoji="1" lang="en-US" altLang="zh-CN" dirty="0"/>
              <a:t>(</a:t>
            </a:r>
            <a:r>
              <a:rPr kumimoji="1" lang="zh-CN" altLang="en-US" dirty="0"/>
              <a:t>如下页</a:t>
            </a:r>
            <a:r>
              <a:rPr kumimoji="1" lang="en-US" altLang="zh-CN" dirty="0"/>
              <a:t>PPT</a:t>
            </a:r>
            <a:r>
              <a:rPr kumimoji="1" lang="zh-CN" altLang="en-US" dirty="0"/>
              <a:t>所示</a:t>
            </a:r>
            <a:r>
              <a:rPr kumimoji="1" lang="en-US" altLang="zh-CN" dirty="0"/>
              <a:t>)</a:t>
            </a:r>
            <a:r>
              <a:rPr kumimoji="1" lang="zh-CN" altLang="en-US" dirty="0"/>
              <a:t>即可</a:t>
            </a:r>
            <a:endParaRPr kumimoji="1" lang="en-US" altLang="zh-CN" dirty="0"/>
          </a:p>
          <a:p>
            <a:endParaRPr kumimoji="1" lang="en-US" altLang="ja-JP" dirty="0"/>
          </a:p>
          <a:p>
            <a:r>
              <a:rPr kumimoji="1" lang="zh-CN" altLang="en-US" dirty="0"/>
              <a:t>增加了时间的概念，这样上面的神经网络就可以连续输入数据了，同时也连续产生输出，这就是</a:t>
            </a:r>
            <a:r>
              <a:rPr kumimoji="1" lang="en-US" altLang="zh-CN" dirty="0"/>
              <a:t>RNN</a:t>
            </a:r>
          </a:p>
          <a:p>
            <a:r>
              <a:rPr kumimoji="1" lang="zh-CN" altLang="en-US" dirty="0"/>
              <a:t>它经常用于自然语言处理</a:t>
            </a:r>
            <a:endParaRPr kumimoji="1" lang="en-US" altLang="zh-CN" dirty="0"/>
          </a:p>
          <a:p>
            <a:r>
              <a:rPr kumimoji="1" lang="zh-CN" altLang="en-US" dirty="0"/>
              <a:t>如上图所示，一句话是由一个一个字或者一个一个单词组成的，有了</a:t>
            </a:r>
            <a:r>
              <a:rPr kumimoji="1" lang="en-US" altLang="zh-CN" dirty="0"/>
              <a:t>RNN</a:t>
            </a:r>
            <a:r>
              <a:rPr kumimoji="1" lang="zh-CN" altLang="en-US" dirty="0"/>
              <a:t>就可以把向量化的单词一个一个输入到网络里了</a:t>
            </a:r>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7</a:t>
            </a:fld>
            <a:endParaRPr kumimoji="1" lang="ja-JP" altLang="en-US"/>
          </a:p>
        </p:txBody>
      </p:sp>
    </p:spTree>
    <p:extLst>
      <p:ext uri="{BB962C8B-B14F-4D97-AF65-F5344CB8AC3E}">
        <p14:creationId xmlns:p14="http://schemas.microsoft.com/office/powerpoint/2010/main" val="2941850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如上页</a:t>
            </a:r>
            <a:r>
              <a:rPr kumimoji="1" lang="en-US" altLang="zh-CN" dirty="0"/>
              <a:t>PPT</a:t>
            </a:r>
            <a:r>
              <a:rPr kumimoji="1" lang="zh-CN" altLang="en-US" dirty="0"/>
              <a:t>所述，我们把两个输入向量合并一下当成一个统一的一维向量，</a:t>
            </a:r>
            <a:endParaRPr kumimoji="1" lang="en-US" altLang="zh-CN" dirty="0"/>
          </a:p>
          <a:p>
            <a:r>
              <a:rPr kumimoji="1" lang="zh-CN" altLang="en-US" dirty="0"/>
              <a:t>其实就相当于在原有的网络中增加了浅绿色部分的权重矩阵，</a:t>
            </a:r>
            <a:endParaRPr kumimoji="1" lang="en-US" altLang="zh-CN" dirty="0"/>
          </a:p>
          <a:p>
            <a:r>
              <a:rPr kumimoji="1" lang="zh-CN" altLang="en-US" dirty="0"/>
              <a:t>其它运算一模一样。</a:t>
            </a:r>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8</a:t>
            </a:fld>
            <a:endParaRPr kumimoji="1" lang="ja-JP" altLang="en-US"/>
          </a:p>
        </p:txBody>
      </p:sp>
    </p:spTree>
    <p:extLst>
      <p:ext uri="{BB962C8B-B14F-4D97-AF65-F5344CB8AC3E}">
        <p14:creationId xmlns:p14="http://schemas.microsoft.com/office/powerpoint/2010/main" val="1247376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zh-CN" altLang="en-US" dirty="0"/>
              <a:t>接下来介绍</a:t>
            </a:r>
            <a:r>
              <a:rPr kumimoji="1" lang="en-US" altLang="zh-CN" dirty="0"/>
              <a:t>RNN</a:t>
            </a:r>
            <a:r>
              <a:rPr kumimoji="1" lang="zh-CN" altLang="en-US" dirty="0"/>
              <a:t>的一个实际应用范例：最简单的机器翻译</a:t>
            </a:r>
            <a:endParaRPr kumimoji="1" lang="en-US" altLang="zh-CN" dirty="0"/>
          </a:p>
          <a:p>
            <a:endParaRPr kumimoji="1" lang="en-US" altLang="ja-JP" dirty="0"/>
          </a:p>
          <a:p>
            <a:r>
              <a:rPr kumimoji="1" lang="en-US" altLang="ja-JP" dirty="0"/>
              <a:t>※ </a:t>
            </a:r>
            <a:r>
              <a:rPr kumimoji="1" lang="zh-CN" altLang="en-US" dirty="0"/>
              <a:t>放映本页</a:t>
            </a:r>
            <a:r>
              <a:rPr kumimoji="1" lang="en-US" altLang="zh-CN" dirty="0"/>
              <a:t>PPT</a:t>
            </a:r>
            <a:r>
              <a:rPr kumimoji="1" lang="zh-CN" altLang="en-US" dirty="0"/>
              <a:t>以及接下来几页</a:t>
            </a:r>
            <a:r>
              <a:rPr kumimoji="1" lang="en-US" altLang="zh-CN" dirty="0"/>
              <a:t>PPT</a:t>
            </a:r>
            <a:r>
              <a:rPr kumimoji="1" lang="zh-CN" altLang="en-US" dirty="0"/>
              <a:t>会逐步演示计算过程</a:t>
            </a:r>
            <a:endParaRPr kumimoji="1" lang="en-US" altLang="zh-CN" dirty="0"/>
          </a:p>
          <a:p>
            <a:r>
              <a:rPr kumimoji="1" lang="zh-CN" altLang="en-US" dirty="0"/>
              <a:t>简单来说，首先有两个</a:t>
            </a:r>
            <a:r>
              <a:rPr kumimoji="1" lang="en-US" altLang="zh-CN" dirty="0"/>
              <a:t>RNN</a:t>
            </a:r>
            <a:r>
              <a:rPr kumimoji="1" lang="zh-CN" altLang="en-US" dirty="0"/>
              <a:t>网络，网络</a:t>
            </a:r>
            <a:r>
              <a:rPr kumimoji="1" lang="en-US" altLang="zh-CN" dirty="0"/>
              <a:t>A</a:t>
            </a:r>
            <a:r>
              <a:rPr kumimoji="1" lang="zh-CN" altLang="en-US" dirty="0"/>
              <a:t>和网络</a:t>
            </a:r>
            <a:r>
              <a:rPr kumimoji="1" lang="en-US" altLang="zh-CN" dirty="0"/>
              <a:t>B</a:t>
            </a:r>
          </a:p>
          <a:p>
            <a:endParaRPr kumimoji="1" lang="en-US" altLang="ja-JP" dirty="0"/>
          </a:p>
          <a:p>
            <a:r>
              <a:rPr kumimoji="1" lang="zh-CN" altLang="en-US" dirty="0"/>
              <a:t>网络</a:t>
            </a:r>
            <a:r>
              <a:rPr kumimoji="1" lang="en-US" altLang="zh-CN" dirty="0"/>
              <a:t>A</a:t>
            </a:r>
            <a:r>
              <a:rPr kumimoji="1" lang="zh-CN" altLang="en-US" dirty="0"/>
              <a:t>充当编码器</a:t>
            </a:r>
            <a:r>
              <a:rPr kumimoji="1" lang="en-US" altLang="zh-CN" dirty="0"/>
              <a:t>(encoder)</a:t>
            </a:r>
            <a:r>
              <a:rPr kumimoji="1" lang="zh-CN" altLang="en-US" dirty="0"/>
              <a:t>，对于输入的原语言进行计算，将最后的输出</a:t>
            </a:r>
            <a:r>
              <a:rPr kumimoji="1" lang="en-US" altLang="zh-CN" dirty="0" err="1"/>
              <a:t>ym</a:t>
            </a:r>
            <a:r>
              <a:rPr kumimoji="1" lang="zh-CN" altLang="en-US" dirty="0"/>
              <a:t>作为网络</a:t>
            </a:r>
            <a:r>
              <a:rPr kumimoji="1" lang="en-US" altLang="zh-CN" dirty="0"/>
              <a:t>B</a:t>
            </a:r>
            <a:r>
              <a:rPr kumimoji="1" lang="zh-CN" altLang="en-US" dirty="0"/>
              <a:t>的</a:t>
            </a:r>
            <a:r>
              <a:rPr kumimoji="1" lang="en-US" altLang="zh-CN" dirty="0"/>
              <a:t>0</a:t>
            </a:r>
            <a:r>
              <a:rPr kumimoji="1" lang="zh-CN" altLang="en-US" dirty="0"/>
              <a:t>时刻输入</a:t>
            </a:r>
            <a:endParaRPr kumimoji="1" lang="en-US" altLang="zh-CN" dirty="0"/>
          </a:p>
          <a:p>
            <a:r>
              <a:rPr kumimoji="1" lang="zh-CN" altLang="en-US" dirty="0"/>
              <a:t>网络</a:t>
            </a:r>
            <a:r>
              <a:rPr kumimoji="1" lang="en-US" altLang="zh-CN" dirty="0"/>
              <a:t>B</a:t>
            </a:r>
            <a:r>
              <a:rPr kumimoji="1" lang="zh-CN" altLang="en-US" dirty="0"/>
              <a:t>相当于译码器</a:t>
            </a:r>
            <a:r>
              <a:rPr kumimoji="1" lang="en-US" altLang="zh-CN" dirty="0"/>
              <a:t>(decoder)</a:t>
            </a:r>
            <a:r>
              <a:rPr kumimoji="1" lang="zh-CN" altLang="en-US" dirty="0"/>
              <a:t>，相当于将网络</a:t>
            </a:r>
            <a:r>
              <a:rPr kumimoji="1" lang="en-US" altLang="zh-CN" dirty="0"/>
              <a:t>A</a:t>
            </a:r>
            <a:r>
              <a:rPr kumimoji="1" lang="zh-CN" altLang="en-US" dirty="0"/>
              <a:t>翻译完的信息翻译成目标语言的向量</a:t>
            </a:r>
            <a:r>
              <a:rPr kumimoji="1" lang="en-US" altLang="zh-CN" dirty="0"/>
              <a:t>S1, S2, S3, …</a:t>
            </a:r>
          </a:p>
          <a:p>
            <a:r>
              <a:rPr kumimoji="1" lang="zh-CN" altLang="en-US" dirty="0"/>
              <a:t>根据这些向量我们找到与其距离最近的单词即可输出由目标语言的单词组成的句子。</a:t>
            </a:r>
            <a:endParaRPr kumimoji="1" lang="en-US" altLang="zh-CN" dirty="0"/>
          </a:p>
          <a:p>
            <a:r>
              <a:rPr kumimoji="1" lang="zh-CN" altLang="en-US" dirty="0"/>
              <a:t>即所谓</a:t>
            </a:r>
            <a:r>
              <a:rPr kumimoji="1" lang="en-US" altLang="zh-CN" dirty="0"/>
              <a:t>sequence to sequence</a:t>
            </a:r>
            <a:r>
              <a:rPr kumimoji="1" lang="zh-CN" altLang="en-US" dirty="0"/>
              <a:t>模型</a:t>
            </a:r>
            <a:r>
              <a:rPr kumimoji="1" lang="en-US" altLang="zh-CN" dirty="0"/>
              <a:t>(</a:t>
            </a:r>
            <a:r>
              <a:rPr kumimoji="1" lang="zh-CN" altLang="en-US" dirty="0"/>
              <a:t>序列到序列变换模型</a:t>
            </a:r>
            <a:r>
              <a:rPr kumimoji="1" lang="en-US" altLang="zh-CN" dirty="0"/>
              <a:t>)</a:t>
            </a:r>
          </a:p>
          <a:p>
            <a:endParaRPr kumimoji="1" lang="en-US" altLang="zh-CN" dirty="0"/>
          </a:p>
          <a:p>
            <a:r>
              <a:rPr kumimoji="1" lang="zh-CN" altLang="en-US" dirty="0"/>
              <a:t>但是，从上图也可以看出来</a:t>
            </a:r>
            <a:r>
              <a:rPr kumimoji="1" lang="en-US" altLang="zh-CN" dirty="0"/>
              <a:t>RNN</a:t>
            </a:r>
            <a:r>
              <a:rPr kumimoji="1" lang="zh-CN" altLang="en-US" dirty="0"/>
              <a:t>有一个很大的缺点，</a:t>
            </a:r>
            <a:endParaRPr kumimoji="1" lang="en-US" altLang="zh-CN" dirty="0"/>
          </a:p>
          <a:p>
            <a:r>
              <a:rPr kumimoji="1" lang="zh-CN" altLang="en-US" dirty="0"/>
              <a:t>那就是最后时刻的输出会逐渐“遗忘”之前的输出，即不知道最后的输出跟之前的各时刻的输出是什么关系，是否与哪一时刻的输出关系更大？</a:t>
            </a:r>
            <a:endParaRPr kumimoji="1" lang="en-US" altLang="zh-CN" dirty="0"/>
          </a:p>
          <a:p>
            <a:r>
              <a:rPr kumimoji="1" lang="zh-CN" altLang="en-US" dirty="0"/>
              <a:t>从常识上就可以理解，所谓翻译就要讲究词词对应，每个单词的翻译都要与原语言中的某个或某几个单词有着更重要的关联性，</a:t>
            </a:r>
            <a:endParaRPr kumimoji="1" lang="en-US" altLang="zh-CN" dirty="0"/>
          </a:p>
          <a:p>
            <a:r>
              <a:rPr kumimoji="1" lang="zh-CN" altLang="en-US" dirty="0"/>
              <a:t>而仅用最后时刻的输出无法很好的表示这种关系，</a:t>
            </a:r>
            <a:endParaRPr kumimoji="1" lang="en-US" altLang="zh-CN" dirty="0"/>
          </a:p>
          <a:p>
            <a:r>
              <a:rPr kumimoji="1" lang="zh-CN" altLang="en-US" dirty="0"/>
              <a:t>为了解决“遗忘”问题，提出了</a:t>
            </a:r>
            <a:r>
              <a:rPr kumimoji="1" lang="en-US" altLang="zh-CN" dirty="0"/>
              <a:t>Attention</a:t>
            </a:r>
            <a:r>
              <a:rPr kumimoji="1" lang="zh-CN" altLang="en-US" dirty="0"/>
              <a:t>机制</a:t>
            </a:r>
            <a:endParaRPr kumimoji="1" lang="en-US" altLang="zh-CN" dirty="0"/>
          </a:p>
          <a:p>
            <a:endParaRPr kumimoji="1" lang="en-US" altLang="ja-JP" dirty="0"/>
          </a:p>
          <a:p>
            <a:r>
              <a:rPr kumimoji="1" lang="zh-CN" altLang="en-US" dirty="0"/>
              <a:t>这两个网络的训练要使用大量的人工翻译数据</a:t>
            </a:r>
            <a:r>
              <a:rPr kumimoji="1" lang="en-US" altLang="zh-CN" dirty="0"/>
              <a:t>(</a:t>
            </a:r>
            <a:r>
              <a:rPr kumimoji="1" lang="zh-CN" altLang="en-US" dirty="0"/>
              <a:t>语料库</a:t>
            </a:r>
            <a:r>
              <a:rPr kumimoji="1" lang="en-US" altLang="zh-CN" dirty="0"/>
              <a:t>), </a:t>
            </a:r>
          </a:p>
          <a:p>
            <a:r>
              <a:rPr kumimoji="1" lang="zh-CN" altLang="en-US" dirty="0"/>
              <a:t>可以理解为训练网络</a:t>
            </a:r>
            <a:r>
              <a:rPr kumimoji="1" lang="en-US" altLang="zh-CN" dirty="0"/>
              <a:t>A</a:t>
            </a:r>
            <a:r>
              <a:rPr kumimoji="1" lang="zh-CN" altLang="en-US" dirty="0"/>
              <a:t>和网络</a:t>
            </a:r>
            <a:r>
              <a:rPr kumimoji="1" lang="en-US" altLang="zh-CN" dirty="0"/>
              <a:t>B</a:t>
            </a:r>
            <a:r>
              <a:rPr kumimoji="1" lang="zh-CN" altLang="en-US" dirty="0"/>
              <a:t>的权重矩阵，使得只要输入原语言的句子就能尽可能生成给定的翻译结果。</a:t>
            </a:r>
            <a:endParaRPr kumimoji="1" lang="en-US" altLang="zh-CN" dirty="0"/>
          </a:p>
          <a:p>
            <a:r>
              <a:rPr kumimoji="1" lang="zh-CN" altLang="en-US" dirty="0"/>
              <a:t>然后保存这些参数，输入一些新的原语言的句子即可实现机器翻译的功能。</a:t>
            </a:r>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39E7D68F-1941-4C13-A4D7-3A667C05F8F4}" type="slidenum">
              <a:rPr kumimoji="1" lang="ja-JP" altLang="en-US" smtClean="0"/>
              <a:t>9</a:t>
            </a:fld>
            <a:endParaRPr kumimoji="1" lang="ja-JP" altLang="en-US"/>
          </a:p>
        </p:txBody>
      </p:sp>
    </p:spTree>
    <p:extLst>
      <p:ext uri="{BB962C8B-B14F-4D97-AF65-F5344CB8AC3E}">
        <p14:creationId xmlns:p14="http://schemas.microsoft.com/office/powerpoint/2010/main" val="432484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F2726F3-FE06-45CB-8A94-0019E2F4F996}" type="datetimeFigureOut">
              <a:rPr kumimoji="1" lang="ja-JP" altLang="en-US" smtClean="0"/>
              <a:t>2021/4/21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Tree>
    <p:extLst>
      <p:ext uri="{BB962C8B-B14F-4D97-AF65-F5344CB8AC3E}">
        <p14:creationId xmlns:p14="http://schemas.microsoft.com/office/powerpoint/2010/main" val="4135693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F2726F3-FE06-45CB-8A94-0019E2F4F996}" type="datetimeFigureOut">
              <a:rPr kumimoji="1" lang="ja-JP" altLang="en-US" smtClean="0"/>
              <a:t>2021/4/21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Tree>
    <p:extLst>
      <p:ext uri="{BB962C8B-B14F-4D97-AF65-F5344CB8AC3E}">
        <p14:creationId xmlns:p14="http://schemas.microsoft.com/office/powerpoint/2010/main" val="842225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2F2726F3-FE06-45CB-8A94-0019E2F4F996}" type="datetimeFigureOut">
              <a:rPr kumimoji="1" lang="ja-JP" altLang="en-US" smtClean="0"/>
              <a:t>2021/4/21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Tree>
    <p:extLst>
      <p:ext uri="{BB962C8B-B14F-4D97-AF65-F5344CB8AC3E}">
        <p14:creationId xmlns:p14="http://schemas.microsoft.com/office/powerpoint/2010/main" val="2708940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F2726F3-FE06-45CB-8A94-0019E2F4F996}" type="datetimeFigureOut">
              <a:rPr kumimoji="1" lang="ja-JP" altLang="en-US" smtClean="0"/>
              <a:t>2021/4/21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Tree>
    <p:extLst>
      <p:ext uri="{BB962C8B-B14F-4D97-AF65-F5344CB8AC3E}">
        <p14:creationId xmlns:p14="http://schemas.microsoft.com/office/powerpoint/2010/main" val="911728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F2726F3-FE06-45CB-8A94-0019E2F4F996}" type="datetimeFigureOut">
              <a:rPr kumimoji="1" lang="ja-JP" altLang="en-US" smtClean="0"/>
              <a:t>2021/4/21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Tree>
    <p:extLst>
      <p:ext uri="{BB962C8B-B14F-4D97-AF65-F5344CB8AC3E}">
        <p14:creationId xmlns:p14="http://schemas.microsoft.com/office/powerpoint/2010/main" val="181032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F2726F3-FE06-45CB-8A94-0019E2F4F996}" type="datetimeFigureOut">
              <a:rPr kumimoji="1" lang="ja-JP" altLang="en-US" smtClean="0"/>
              <a:t>2021/4/21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Tree>
    <p:extLst>
      <p:ext uri="{BB962C8B-B14F-4D97-AF65-F5344CB8AC3E}">
        <p14:creationId xmlns:p14="http://schemas.microsoft.com/office/powerpoint/2010/main" val="1766770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2F2726F3-FE06-45CB-8A94-0019E2F4F996}" type="datetimeFigureOut">
              <a:rPr kumimoji="1" lang="ja-JP" altLang="en-US" smtClean="0"/>
              <a:t>2021/4/21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1024396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F2726F3-FE06-45CB-8A94-0019E2F4F996}" type="datetimeFigureOut">
              <a:rPr kumimoji="1" lang="ja-JP" altLang="en-US" smtClean="0"/>
              <a:t>2021/4/21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82094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2726F3-FE06-45CB-8A94-0019E2F4F996}" type="datetimeFigureOut">
              <a:rPr kumimoji="1" lang="ja-JP" altLang="en-US" smtClean="0"/>
              <a:t>2021/4/21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Tree>
    <p:extLst>
      <p:ext uri="{BB962C8B-B14F-4D97-AF65-F5344CB8AC3E}">
        <p14:creationId xmlns:p14="http://schemas.microsoft.com/office/powerpoint/2010/main" val="1102518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F2726F3-FE06-45CB-8A94-0019E2F4F996}" type="datetimeFigureOut">
              <a:rPr kumimoji="1" lang="ja-JP" altLang="en-US" smtClean="0"/>
              <a:t>2021/4/21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Tree>
    <p:extLst>
      <p:ext uri="{BB962C8B-B14F-4D97-AF65-F5344CB8AC3E}">
        <p14:creationId xmlns:p14="http://schemas.microsoft.com/office/powerpoint/2010/main" val="1896713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F2726F3-FE06-45CB-8A94-0019E2F4F996}" type="datetimeFigureOut">
              <a:rPr kumimoji="1" lang="ja-JP" altLang="en-US" smtClean="0"/>
              <a:t>2021/4/21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E254DA-88C8-46C0-84EB-2F5D846AEEA3}" type="slidenum">
              <a:rPr kumimoji="1" lang="ja-JP" altLang="en-US" smtClean="0"/>
              <a:t>‹#›</a:t>
            </a:fld>
            <a:endParaRPr kumimoji="1" lang="ja-JP" altLang="en-US"/>
          </a:p>
        </p:txBody>
      </p:sp>
    </p:spTree>
    <p:extLst>
      <p:ext uri="{BB962C8B-B14F-4D97-AF65-F5344CB8AC3E}">
        <p14:creationId xmlns:p14="http://schemas.microsoft.com/office/powerpoint/2010/main" val="153415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F2726F3-FE06-45CB-8A94-0019E2F4F996}" type="datetimeFigureOut">
              <a:rPr kumimoji="1" lang="ja-JP" altLang="en-US" smtClean="0"/>
              <a:t>2021/4/21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76E254DA-88C8-46C0-84EB-2F5D846AEEA3}" type="slidenum">
              <a:rPr kumimoji="1" lang="ja-JP" altLang="en-US" smtClean="0"/>
              <a:t>‹#›</a:t>
            </a:fld>
            <a:endParaRPr kumimoji="1" lang="ja-JP" altLang="en-US"/>
          </a:p>
        </p:txBody>
      </p:sp>
    </p:spTree>
    <p:extLst>
      <p:ext uri="{BB962C8B-B14F-4D97-AF65-F5344CB8AC3E}">
        <p14:creationId xmlns:p14="http://schemas.microsoft.com/office/powerpoint/2010/main" val="2073484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5.xml"/><Relationship Id="rId7" Type="http://schemas.openxmlformats.org/officeDocument/2006/relationships/image" Target="../media/image6.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5.png"/><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584EE5-181A-4B3C-98F9-525882555681}"/>
              </a:ext>
            </a:extLst>
          </p:cNvPr>
          <p:cNvSpPr>
            <a:spLocks noGrp="1"/>
          </p:cNvSpPr>
          <p:nvPr>
            <p:ph type="ctrTitle"/>
          </p:nvPr>
        </p:nvSpPr>
        <p:spPr/>
        <p:txBody>
          <a:bodyPr>
            <a:normAutofit/>
          </a:bodyPr>
          <a:lstStyle/>
          <a:p>
            <a:r>
              <a:rPr kumimoji="1" lang="en-US" altLang="ja-JP" sz="4000" dirty="0">
                <a:latin typeface="Open Sans" panose="020B0606030504020204" pitchFamily="34" charset="0"/>
                <a:ea typeface="Open Sans" panose="020B0606030504020204" pitchFamily="34" charset="0"/>
                <a:cs typeface="Open Sans" panose="020B0606030504020204" pitchFamily="34" charset="0"/>
              </a:rPr>
              <a:t>Attention</a:t>
            </a:r>
            <a:r>
              <a:rPr kumimoji="1" lang="ja-JP" altLang="en-US" sz="4000" dirty="0">
                <a:latin typeface="Open Sans" panose="020B0606030504020204" pitchFamily="34" charset="0"/>
                <a:ea typeface="Open Sans" panose="020B0606030504020204" pitchFamily="34" charset="0"/>
                <a:cs typeface="Open Sans" panose="020B0606030504020204" pitchFamily="34" charset="0"/>
              </a:rPr>
              <a:t>と</a:t>
            </a:r>
            <a:r>
              <a:rPr kumimoji="1" lang="en-US" altLang="ja-JP" sz="4000" dirty="0">
                <a:latin typeface="Open Sans" panose="020B0606030504020204" pitchFamily="34" charset="0"/>
                <a:ea typeface="Open Sans" panose="020B0606030504020204" pitchFamily="34" charset="0"/>
                <a:cs typeface="Open Sans" panose="020B0606030504020204" pitchFamily="34" charset="0"/>
              </a:rPr>
              <a:t>Self-Attention</a:t>
            </a:r>
            <a:r>
              <a:rPr kumimoji="1" lang="ja-JP" altLang="en-US" sz="4000" dirty="0"/>
              <a:t>の仕組み</a:t>
            </a:r>
          </a:p>
        </p:txBody>
      </p:sp>
      <p:sp>
        <p:nvSpPr>
          <p:cNvPr id="3" name="字幕 2">
            <a:extLst>
              <a:ext uri="{FF2B5EF4-FFF2-40B4-BE49-F238E27FC236}">
                <a16:creationId xmlns:a16="http://schemas.microsoft.com/office/drawing/2014/main" id="{642B6A2F-1CD7-4104-82F9-8CBC416BC853}"/>
              </a:ext>
            </a:extLst>
          </p:cNvPr>
          <p:cNvSpPr>
            <a:spLocks noGrp="1"/>
          </p:cNvSpPr>
          <p:nvPr>
            <p:ph type="subTitle" idx="1"/>
          </p:nvPr>
        </p:nvSpPr>
        <p:spPr>
          <a:xfrm>
            <a:off x="1524000" y="4333558"/>
            <a:ext cx="9144000" cy="1655762"/>
          </a:xfrm>
        </p:spPr>
        <p:txBody>
          <a:bodyPr/>
          <a:lstStyle/>
          <a:p>
            <a:r>
              <a:rPr kumimoji="1" lang="ja-JP" altLang="en-US" dirty="0"/>
              <a:t>徐　宏坤</a:t>
            </a:r>
            <a:endParaRPr kumimoji="1" lang="en-US" altLang="ja-JP" dirty="0"/>
          </a:p>
          <a:p>
            <a:r>
              <a:rPr kumimoji="1" lang="en-US" altLang="ja-JP" dirty="0"/>
              <a:t>2021.04.23</a:t>
            </a:r>
            <a:endParaRPr kumimoji="1" lang="ja-JP" altLang="en-US" dirty="0"/>
          </a:p>
        </p:txBody>
      </p:sp>
    </p:spTree>
    <p:extLst>
      <p:ext uri="{BB962C8B-B14F-4D97-AF65-F5344CB8AC3E}">
        <p14:creationId xmlns:p14="http://schemas.microsoft.com/office/powerpoint/2010/main" val="4260563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グループ化 105">
            <a:extLst>
              <a:ext uri="{FF2B5EF4-FFF2-40B4-BE49-F238E27FC236}">
                <a16:creationId xmlns:a16="http://schemas.microsoft.com/office/drawing/2014/main" id="{6908F872-D718-4F3A-A563-F26F62EDCB62}"/>
              </a:ext>
            </a:extLst>
          </p:cNvPr>
          <p:cNvGrpSpPr/>
          <p:nvPr/>
        </p:nvGrpSpPr>
        <p:grpSpPr>
          <a:xfrm>
            <a:off x="5692611" y="2292888"/>
            <a:ext cx="397760" cy="646331"/>
            <a:chOff x="5692611" y="2292888"/>
            <a:chExt cx="397760" cy="646331"/>
          </a:xfrm>
        </p:grpSpPr>
        <p:sp>
          <p:nvSpPr>
            <p:cNvPr id="104" name="楕円 103">
              <a:extLst>
                <a:ext uri="{FF2B5EF4-FFF2-40B4-BE49-F238E27FC236}">
                  <a16:creationId xmlns:a16="http://schemas.microsoft.com/office/drawing/2014/main" id="{F853606E-B37D-468E-9228-BB60FBC15489}"/>
                </a:ext>
              </a:extLst>
            </p:cNvPr>
            <p:cNvSpPr/>
            <p:nvPr/>
          </p:nvSpPr>
          <p:spPr>
            <a:xfrm>
              <a:off x="5692611" y="2317002"/>
              <a:ext cx="396240" cy="396240"/>
            </a:xfrm>
            <a:prstGeom prst="ellipse">
              <a:avLst/>
            </a:prstGeom>
            <a:solidFill>
              <a:srgbClr val="CA8E36"/>
            </a:solidFill>
            <a:ln>
              <a:solidFill>
                <a:srgbClr val="CA8E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sp>
          <p:nvSpPr>
            <p:cNvPr id="105" name="テキスト ボックス 104">
              <a:extLst>
                <a:ext uri="{FF2B5EF4-FFF2-40B4-BE49-F238E27FC236}">
                  <a16:creationId xmlns:a16="http://schemas.microsoft.com/office/drawing/2014/main" id="{F5DF14BF-524F-4395-825C-9A57D1CC097D}"/>
                </a:ext>
              </a:extLst>
            </p:cNvPr>
            <p:cNvSpPr txBox="1"/>
            <p:nvPr/>
          </p:nvSpPr>
          <p:spPr>
            <a:xfrm>
              <a:off x="5703727" y="2292888"/>
              <a:ext cx="386644" cy="646331"/>
            </a:xfrm>
            <a:prstGeom prst="rect">
              <a:avLst/>
            </a:prstGeom>
            <a:noFill/>
          </p:spPr>
          <p:txBody>
            <a:bodyPr wrap="none" rtlCol="0">
              <a:spAutoFit/>
            </a:bodyPr>
            <a:lstStyle/>
            <a:p>
              <a:r>
                <a:rPr kumimoji="1" lang="en-US" altLang="ja-JP" sz="1800" dirty="0">
                  <a:solidFill>
                    <a:schemeClr val="bg1"/>
                  </a:solidFill>
                </a:rPr>
                <a:t>C</a:t>
              </a:r>
              <a:r>
                <a:rPr kumimoji="1" lang="en-US" altLang="ja-JP" baseline="-25000" dirty="0">
                  <a:solidFill>
                    <a:schemeClr val="bg1"/>
                  </a:solidFill>
                </a:rPr>
                <a:t>0</a:t>
              </a:r>
              <a:endParaRPr kumimoji="1" lang="ja-JP" altLang="en-US" sz="1800" baseline="-25000" dirty="0">
                <a:solidFill>
                  <a:schemeClr val="bg1"/>
                </a:solidFill>
              </a:endParaRPr>
            </a:p>
            <a:p>
              <a:endParaRPr kumimoji="1" lang="ja-JP" altLang="en-US" dirty="0"/>
            </a:p>
          </p:txBody>
        </p:sp>
      </p:grpSp>
      <p:sp>
        <p:nvSpPr>
          <p:cNvPr id="2" name="タイトル 1">
            <a:extLst>
              <a:ext uri="{FF2B5EF4-FFF2-40B4-BE49-F238E27FC236}">
                <a16:creationId xmlns:a16="http://schemas.microsoft.com/office/drawing/2014/main" id="{6159CF93-3CDA-458E-B4E6-06EF4409539D}"/>
              </a:ext>
            </a:extLst>
          </p:cNvPr>
          <p:cNvSpPr>
            <a:spLocks noGrp="1"/>
          </p:cNvSpPr>
          <p:nvPr>
            <p:ph type="title"/>
          </p:nvPr>
        </p:nvSpPr>
        <p:spPr/>
        <p:txBody>
          <a:bodyPr/>
          <a:lstStyle/>
          <a:p>
            <a:r>
              <a:rPr kumimoji="1" lang="en-US" altLang="ja-JP" dirty="0"/>
              <a:t>Attention</a:t>
            </a:r>
            <a:r>
              <a:rPr kumimoji="1" lang="ja-JP" altLang="en-US" dirty="0"/>
              <a:t>機構</a:t>
            </a:r>
          </a:p>
        </p:txBody>
      </p:sp>
      <p:sp>
        <p:nvSpPr>
          <p:cNvPr id="4" name="四角形: 角を丸くする 3">
            <a:extLst>
              <a:ext uri="{FF2B5EF4-FFF2-40B4-BE49-F238E27FC236}">
                <a16:creationId xmlns:a16="http://schemas.microsoft.com/office/drawing/2014/main" id="{D72278DF-98FF-4551-9852-908EF937C481}"/>
              </a:ext>
            </a:extLst>
          </p:cNvPr>
          <p:cNvSpPr/>
          <p:nvPr/>
        </p:nvSpPr>
        <p:spPr>
          <a:xfrm>
            <a:off x="749036" y="3122577"/>
            <a:ext cx="4591455" cy="2072265"/>
          </a:xfrm>
          <a:prstGeom prst="roundRect">
            <a:avLst/>
          </a:prstGeom>
          <a:solidFill>
            <a:srgbClr val="FFF7F7"/>
          </a:solid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 name="グループ化 4">
            <a:extLst>
              <a:ext uri="{FF2B5EF4-FFF2-40B4-BE49-F238E27FC236}">
                <a16:creationId xmlns:a16="http://schemas.microsoft.com/office/drawing/2014/main" id="{1C2E3600-9525-4423-A30D-8DA84EBFB2B1}"/>
              </a:ext>
            </a:extLst>
          </p:cNvPr>
          <p:cNvGrpSpPr/>
          <p:nvPr/>
        </p:nvGrpSpPr>
        <p:grpSpPr>
          <a:xfrm>
            <a:off x="947472" y="3346518"/>
            <a:ext cx="603636" cy="2871726"/>
            <a:chOff x="461083" y="3404886"/>
            <a:chExt cx="603636" cy="2871726"/>
          </a:xfrm>
        </p:grpSpPr>
        <p:sp>
          <p:nvSpPr>
            <p:cNvPr id="6" name="楕円 5">
              <a:extLst>
                <a:ext uri="{FF2B5EF4-FFF2-40B4-BE49-F238E27FC236}">
                  <a16:creationId xmlns:a16="http://schemas.microsoft.com/office/drawing/2014/main" id="{C043E2AA-2F73-4A95-A4B5-762DB35203F0}"/>
                </a:ext>
              </a:extLst>
            </p:cNvPr>
            <p:cNvSpPr/>
            <p:nvPr/>
          </p:nvSpPr>
          <p:spPr>
            <a:xfrm>
              <a:off x="568081" y="5630281"/>
              <a:ext cx="396240" cy="396240"/>
            </a:xfrm>
            <a:prstGeom prst="ellipse">
              <a:avLst/>
            </a:prstGeom>
            <a:solidFill>
              <a:srgbClr val="9E5E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BDDBDF6A-A4CB-4A84-AADD-552C44E0D9FD}"/>
                </a:ext>
              </a:extLst>
            </p:cNvPr>
            <p:cNvSpPr/>
            <p:nvPr/>
          </p:nvSpPr>
          <p:spPr>
            <a:xfrm>
              <a:off x="461083" y="4430517"/>
              <a:ext cx="603636" cy="5232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A</a:t>
              </a:r>
              <a:endParaRPr kumimoji="1" lang="ja-JP" altLang="en-US" sz="3200" dirty="0">
                <a:solidFill>
                  <a:schemeClr val="tx1"/>
                </a:solidFill>
              </a:endParaRPr>
            </a:p>
          </p:txBody>
        </p:sp>
        <p:sp>
          <p:nvSpPr>
            <p:cNvPr id="8" name="楕円 7">
              <a:extLst>
                <a:ext uri="{FF2B5EF4-FFF2-40B4-BE49-F238E27FC236}">
                  <a16:creationId xmlns:a16="http://schemas.microsoft.com/office/drawing/2014/main" id="{C23FFC0B-7161-42A7-A03B-3F48F584F20A}"/>
                </a:ext>
              </a:extLst>
            </p:cNvPr>
            <p:cNvSpPr/>
            <p:nvPr/>
          </p:nvSpPr>
          <p:spPr>
            <a:xfrm>
              <a:off x="568081" y="3429000"/>
              <a:ext cx="396240" cy="396240"/>
            </a:xfrm>
            <a:prstGeom prst="ellipse">
              <a:avLst/>
            </a:prstGeom>
            <a:solidFill>
              <a:srgbClr val="37BB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cxnSp>
          <p:nvCxnSpPr>
            <p:cNvPr id="9" name="直線矢印コネクタ 8">
              <a:extLst>
                <a:ext uri="{FF2B5EF4-FFF2-40B4-BE49-F238E27FC236}">
                  <a16:creationId xmlns:a16="http://schemas.microsoft.com/office/drawing/2014/main" id="{01A2FFDA-AA54-4D80-B35C-3869E87619F0}"/>
                </a:ext>
              </a:extLst>
            </p:cNvPr>
            <p:cNvCxnSpPr>
              <a:cxnSpLocks/>
            </p:cNvCxnSpPr>
            <p:nvPr/>
          </p:nvCxnSpPr>
          <p:spPr>
            <a:xfrm flipV="1">
              <a:off x="762901" y="4970677"/>
              <a:ext cx="0" cy="659604"/>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7C3DA4FD-34EF-4FF8-9EF6-6B28CDF2EAA2}"/>
                </a:ext>
              </a:extLst>
            </p:cNvPr>
            <p:cNvCxnSpPr>
              <a:cxnSpLocks/>
            </p:cNvCxnSpPr>
            <p:nvPr/>
          </p:nvCxnSpPr>
          <p:spPr>
            <a:xfrm flipV="1">
              <a:off x="764473" y="3825240"/>
              <a:ext cx="0" cy="622217"/>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D85B9EEE-6D40-4DE4-AA28-C6450BD3645F}"/>
                </a:ext>
              </a:extLst>
            </p:cNvPr>
            <p:cNvSpPr txBox="1"/>
            <p:nvPr/>
          </p:nvSpPr>
          <p:spPr>
            <a:xfrm>
              <a:off x="579197" y="3404886"/>
              <a:ext cx="367408" cy="646331"/>
            </a:xfrm>
            <a:prstGeom prst="rect">
              <a:avLst/>
            </a:prstGeom>
            <a:noFill/>
          </p:spPr>
          <p:txBody>
            <a:bodyPr wrap="none" rtlCol="0">
              <a:spAutoFit/>
            </a:bodyPr>
            <a:lstStyle/>
            <a:p>
              <a:r>
                <a:rPr kumimoji="1" lang="en-US" altLang="ja-JP" sz="1800" dirty="0">
                  <a:solidFill>
                    <a:schemeClr val="bg1"/>
                  </a:solidFill>
                </a:rPr>
                <a:t>y</a:t>
              </a:r>
              <a:r>
                <a:rPr kumimoji="1" lang="en-US" altLang="ja-JP" baseline="-25000" dirty="0">
                  <a:solidFill>
                    <a:schemeClr val="bg1"/>
                  </a:solidFill>
                </a:rPr>
                <a:t>1</a:t>
              </a:r>
              <a:endParaRPr kumimoji="1" lang="ja-JP" altLang="en-US" sz="1800" baseline="-25000" dirty="0">
                <a:solidFill>
                  <a:schemeClr val="bg1"/>
                </a:solidFill>
              </a:endParaRPr>
            </a:p>
            <a:p>
              <a:endParaRPr kumimoji="1" lang="ja-JP" altLang="en-US" dirty="0"/>
            </a:p>
          </p:txBody>
        </p:sp>
        <p:sp>
          <p:nvSpPr>
            <p:cNvPr id="12" name="テキスト ボックス 11">
              <a:extLst>
                <a:ext uri="{FF2B5EF4-FFF2-40B4-BE49-F238E27FC236}">
                  <a16:creationId xmlns:a16="http://schemas.microsoft.com/office/drawing/2014/main" id="{E1F4A6C2-E732-4812-B99C-CCBFF5B6D0B7}"/>
                </a:ext>
              </a:extLst>
            </p:cNvPr>
            <p:cNvSpPr txBox="1"/>
            <p:nvPr/>
          </p:nvSpPr>
          <p:spPr>
            <a:xfrm>
              <a:off x="601721" y="5630281"/>
              <a:ext cx="362600" cy="646331"/>
            </a:xfrm>
            <a:prstGeom prst="rect">
              <a:avLst/>
            </a:prstGeom>
            <a:noFill/>
          </p:spPr>
          <p:txBody>
            <a:bodyPr wrap="none" rtlCol="0">
              <a:spAutoFit/>
            </a:bodyPr>
            <a:lstStyle/>
            <a:p>
              <a:r>
                <a:rPr kumimoji="1" lang="en-US" altLang="ja-JP" sz="1800" dirty="0">
                  <a:solidFill>
                    <a:schemeClr val="bg1"/>
                  </a:solidFill>
                </a:rPr>
                <a:t>x</a:t>
              </a:r>
              <a:r>
                <a:rPr kumimoji="1" lang="en-US" altLang="ja-JP" baseline="-25000" dirty="0">
                  <a:solidFill>
                    <a:schemeClr val="bg1"/>
                  </a:solidFill>
                </a:rPr>
                <a:t>1</a:t>
              </a:r>
              <a:endParaRPr kumimoji="1" lang="ja-JP" altLang="en-US" sz="1800" baseline="-25000" dirty="0">
                <a:solidFill>
                  <a:schemeClr val="bg1"/>
                </a:solidFill>
              </a:endParaRPr>
            </a:p>
            <a:p>
              <a:endParaRPr kumimoji="1" lang="ja-JP" altLang="en-US" dirty="0"/>
            </a:p>
          </p:txBody>
        </p:sp>
      </p:grpSp>
      <p:grpSp>
        <p:nvGrpSpPr>
          <p:cNvPr id="13" name="グループ化 12">
            <a:extLst>
              <a:ext uri="{FF2B5EF4-FFF2-40B4-BE49-F238E27FC236}">
                <a16:creationId xmlns:a16="http://schemas.microsoft.com/office/drawing/2014/main" id="{9CE2164C-D874-470A-8ED6-5118BCEC6023}"/>
              </a:ext>
            </a:extLst>
          </p:cNvPr>
          <p:cNvGrpSpPr/>
          <p:nvPr/>
        </p:nvGrpSpPr>
        <p:grpSpPr>
          <a:xfrm>
            <a:off x="1854498" y="3346518"/>
            <a:ext cx="603636" cy="2871726"/>
            <a:chOff x="461083" y="3404886"/>
            <a:chExt cx="603636" cy="2871726"/>
          </a:xfrm>
        </p:grpSpPr>
        <p:sp>
          <p:nvSpPr>
            <p:cNvPr id="14" name="楕円 13">
              <a:extLst>
                <a:ext uri="{FF2B5EF4-FFF2-40B4-BE49-F238E27FC236}">
                  <a16:creationId xmlns:a16="http://schemas.microsoft.com/office/drawing/2014/main" id="{4E7FA183-3560-45ED-BD4E-230176694052}"/>
                </a:ext>
              </a:extLst>
            </p:cNvPr>
            <p:cNvSpPr/>
            <p:nvPr/>
          </p:nvSpPr>
          <p:spPr>
            <a:xfrm>
              <a:off x="568081" y="5630281"/>
              <a:ext cx="396240" cy="396240"/>
            </a:xfrm>
            <a:prstGeom prst="ellipse">
              <a:avLst/>
            </a:prstGeom>
            <a:solidFill>
              <a:srgbClr val="9E5E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3937A91B-4B55-493E-B000-462988A6F8C1}"/>
                </a:ext>
              </a:extLst>
            </p:cNvPr>
            <p:cNvSpPr/>
            <p:nvPr/>
          </p:nvSpPr>
          <p:spPr>
            <a:xfrm>
              <a:off x="461083" y="4430517"/>
              <a:ext cx="603636" cy="5232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A</a:t>
              </a:r>
              <a:endParaRPr kumimoji="1" lang="ja-JP" altLang="en-US" sz="3200" dirty="0">
                <a:solidFill>
                  <a:schemeClr val="tx1"/>
                </a:solidFill>
              </a:endParaRPr>
            </a:p>
          </p:txBody>
        </p:sp>
        <p:sp>
          <p:nvSpPr>
            <p:cNvPr id="16" name="楕円 15">
              <a:extLst>
                <a:ext uri="{FF2B5EF4-FFF2-40B4-BE49-F238E27FC236}">
                  <a16:creationId xmlns:a16="http://schemas.microsoft.com/office/drawing/2014/main" id="{7E726354-F3A0-4491-9FE3-965A7D7C77B4}"/>
                </a:ext>
              </a:extLst>
            </p:cNvPr>
            <p:cNvSpPr/>
            <p:nvPr/>
          </p:nvSpPr>
          <p:spPr>
            <a:xfrm>
              <a:off x="568081" y="3429000"/>
              <a:ext cx="396240" cy="396240"/>
            </a:xfrm>
            <a:prstGeom prst="ellipse">
              <a:avLst/>
            </a:prstGeom>
            <a:solidFill>
              <a:srgbClr val="37BB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cxnSp>
          <p:nvCxnSpPr>
            <p:cNvPr id="17" name="直線矢印コネクタ 16">
              <a:extLst>
                <a:ext uri="{FF2B5EF4-FFF2-40B4-BE49-F238E27FC236}">
                  <a16:creationId xmlns:a16="http://schemas.microsoft.com/office/drawing/2014/main" id="{588A9812-78DD-4A06-9A42-A58D6FEAA209}"/>
                </a:ext>
              </a:extLst>
            </p:cNvPr>
            <p:cNvCxnSpPr>
              <a:cxnSpLocks/>
            </p:cNvCxnSpPr>
            <p:nvPr/>
          </p:nvCxnSpPr>
          <p:spPr>
            <a:xfrm flipV="1">
              <a:off x="762901" y="4970677"/>
              <a:ext cx="0" cy="659604"/>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6AD0C46D-4E5E-4EEA-8A47-8AAA5935DCA6}"/>
                </a:ext>
              </a:extLst>
            </p:cNvPr>
            <p:cNvCxnSpPr>
              <a:cxnSpLocks/>
            </p:cNvCxnSpPr>
            <p:nvPr/>
          </p:nvCxnSpPr>
          <p:spPr>
            <a:xfrm flipV="1">
              <a:off x="764473" y="3825240"/>
              <a:ext cx="0" cy="622217"/>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
          <p:nvSpPr>
            <p:cNvPr id="19" name="テキスト ボックス 18">
              <a:extLst>
                <a:ext uri="{FF2B5EF4-FFF2-40B4-BE49-F238E27FC236}">
                  <a16:creationId xmlns:a16="http://schemas.microsoft.com/office/drawing/2014/main" id="{DDB4B650-8181-40B8-82B7-AE27D21DB925}"/>
                </a:ext>
              </a:extLst>
            </p:cNvPr>
            <p:cNvSpPr txBox="1"/>
            <p:nvPr/>
          </p:nvSpPr>
          <p:spPr>
            <a:xfrm>
              <a:off x="579197" y="3404886"/>
              <a:ext cx="367408" cy="646331"/>
            </a:xfrm>
            <a:prstGeom prst="rect">
              <a:avLst/>
            </a:prstGeom>
            <a:noFill/>
          </p:spPr>
          <p:txBody>
            <a:bodyPr wrap="none" rtlCol="0">
              <a:spAutoFit/>
            </a:bodyPr>
            <a:lstStyle/>
            <a:p>
              <a:r>
                <a:rPr kumimoji="1" lang="en-US" altLang="ja-JP" sz="1800" dirty="0">
                  <a:solidFill>
                    <a:schemeClr val="bg1"/>
                  </a:solidFill>
                </a:rPr>
                <a:t>y</a:t>
              </a:r>
              <a:r>
                <a:rPr kumimoji="1" lang="en-US" altLang="ja-JP" sz="1800" baseline="-25000" dirty="0">
                  <a:solidFill>
                    <a:schemeClr val="bg1"/>
                  </a:solidFill>
                </a:rPr>
                <a:t>2</a:t>
              </a:r>
              <a:endParaRPr kumimoji="1" lang="ja-JP" altLang="en-US" sz="1800" baseline="-25000" dirty="0">
                <a:solidFill>
                  <a:schemeClr val="bg1"/>
                </a:solidFill>
              </a:endParaRPr>
            </a:p>
            <a:p>
              <a:endParaRPr kumimoji="1" lang="ja-JP" altLang="en-US" dirty="0"/>
            </a:p>
          </p:txBody>
        </p:sp>
        <p:sp>
          <p:nvSpPr>
            <p:cNvPr id="20" name="テキスト ボックス 19">
              <a:extLst>
                <a:ext uri="{FF2B5EF4-FFF2-40B4-BE49-F238E27FC236}">
                  <a16:creationId xmlns:a16="http://schemas.microsoft.com/office/drawing/2014/main" id="{53B13328-CEA8-4990-9E4F-0C8C46BE1AB6}"/>
                </a:ext>
              </a:extLst>
            </p:cNvPr>
            <p:cNvSpPr txBox="1"/>
            <p:nvPr/>
          </p:nvSpPr>
          <p:spPr>
            <a:xfrm>
              <a:off x="601721" y="5630281"/>
              <a:ext cx="362600" cy="646331"/>
            </a:xfrm>
            <a:prstGeom prst="rect">
              <a:avLst/>
            </a:prstGeom>
            <a:noFill/>
          </p:spPr>
          <p:txBody>
            <a:bodyPr wrap="none" rtlCol="0">
              <a:spAutoFit/>
            </a:bodyPr>
            <a:lstStyle/>
            <a:p>
              <a:r>
                <a:rPr kumimoji="1" lang="en-US" altLang="ja-JP" sz="1800" dirty="0">
                  <a:solidFill>
                    <a:schemeClr val="bg1"/>
                  </a:solidFill>
                </a:rPr>
                <a:t>x</a:t>
              </a:r>
              <a:r>
                <a:rPr kumimoji="1" lang="en-US" altLang="ja-JP" sz="1800" baseline="-25000" dirty="0">
                  <a:solidFill>
                    <a:schemeClr val="bg1"/>
                  </a:solidFill>
                </a:rPr>
                <a:t>2</a:t>
              </a:r>
              <a:endParaRPr kumimoji="1" lang="ja-JP" altLang="en-US" sz="1800" baseline="-25000" dirty="0">
                <a:solidFill>
                  <a:schemeClr val="bg1"/>
                </a:solidFill>
              </a:endParaRPr>
            </a:p>
            <a:p>
              <a:endParaRPr kumimoji="1" lang="ja-JP" altLang="en-US" dirty="0"/>
            </a:p>
          </p:txBody>
        </p:sp>
      </p:grpSp>
      <p:grpSp>
        <p:nvGrpSpPr>
          <p:cNvPr id="21" name="グループ化 20">
            <a:extLst>
              <a:ext uri="{FF2B5EF4-FFF2-40B4-BE49-F238E27FC236}">
                <a16:creationId xmlns:a16="http://schemas.microsoft.com/office/drawing/2014/main" id="{AA0992C7-8EBD-439C-847D-3B8F7CF66B08}"/>
              </a:ext>
            </a:extLst>
          </p:cNvPr>
          <p:cNvGrpSpPr/>
          <p:nvPr/>
        </p:nvGrpSpPr>
        <p:grpSpPr>
          <a:xfrm>
            <a:off x="2745443" y="3346518"/>
            <a:ext cx="603636" cy="2871726"/>
            <a:chOff x="461083" y="3404886"/>
            <a:chExt cx="603636" cy="2871726"/>
          </a:xfrm>
        </p:grpSpPr>
        <p:sp>
          <p:nvSpPr>
            <p:cNvPr id="22" name="楕円 21">
              <a:extLst>
                <a:ext uri="{FF2B5EF4-FFF2-40B4-BE49-F238E27FC236}">
                  <a16:creationId xmlns:a16="http://schemas.microsoft.com/office/drawing/2014/main" id="{20B1046F-8B42-4ECB-B4CA-59D3A04B5DFB}"/>
                </a:ext>
              </a:extLst>
            </p:cNvPr>
            <p:cNvSpPr/>
            <p:nvPr/>
          </p:nvSpPr>
          <p:spPr>
            <a:xfrm>
              <a:off x="568081" y="5630281"/>
              <a:ext cx="396240" cy="396240"/>
            </a:xfrm>
            <a:prstGeom prst="ellipse">
              <a:avLst/>
            </a:prstGeom>
            <a:solidFill>
              <a:srgbClr val="9E5E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43012FA8-8C49-47BA-A5CF-D230B7A13C3A}"/>
                </a:ext>
              </a:extLst>
            </p:cNvPr>
            <p:cNvSpPr/>
            <p:nvPr/>
          </p:nvSpPr>
          <p:spPr>
            <a:xfrm>
              <a:off x="461083" y="4430517"/>
              <a:ext cx="603636" cy="5232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A</a:t>
              </a:r>
              <a:endParaRPr kumimoji="1" lang="ja-JP" altLang="en-US" sz="3200" dirty="0">
                <a:solidFill>
                  <a:schemeClr val="tx1"/>
                </a:solidFill>
              </a:endParaRPr>
            </a:p>
          </p:txBody>
        </p:sp>
        <p:sp>
          <p:nvSpPr>
            <p:cNvPr id="24" name="楕円 23">
              <a:extLst>
                <a:ext uri="{FF2B5EF4-FFF2-40B4-BE49-F238E27FC236}">
                  <a16:creationId xmlns:a16="http://schemas.microsoft.com/office/drawing/2014/main" id="{A5092908-EB2C-4788-966B-3F078E137DE5}"/>
                </a:ext>
              </a:extLst>
            </p:cNvPr>
            <p:cNvSpPr/>
            <p:nvPr/>
          </p:nvSpPr>
          <p:spPr>
            <a:xfrm>
              <a:off x="568081" y="3429000"/>
              <a:ext cx="396240" cy="396240"/>
            </a:xfrm>
            <a:prstGeom prst="ellipse">
              <a:avLst/>
            </a:prstGeom>
            <a:solidFill>
              <a:srgbClr val="37BB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cxnSp>
          <p:nvCxnSpPr>
            <p:cNvPr id="25" name="直線矢印コネクタ 24">
              <a:extLst>
                <a:ext uri="{FF2B5EF4-FFF2-40B4-BE49-F238E27FC236}">
                  <a16:creationId xmlns:a16="http://schemas.microsoft.com/office/drawing/2014/main" id="{2D89D643-C549-438B-BDC8-D0257C9CF9E7}"/>
                </a:ext>
              </a:extLst>
            </p:cNvPr>
            <p:cNvCxnSpPr>
              <a:cxnSpLocks/>
            </p:cNvCxnSpPr>
            <p:nvPr/>
          </p:nvCxnSpPr>
          <p:spPr>
            <a:xfrm flipV="1">
              <a:off x="762901" y="4970677"/>
              <a:ext cx="0" cy="659604"/>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0988DFA0-1A18-4C78-BC04-A688C706A9BF}"/>
                </a:ext>
              </a:extLst>
            </p:cNvPr>
            <p:cNvCxnSpPr>
              <a:cxnSpLocks/>
            </p:cNvCxnSpPr>
            <p:nvPr/>
          </p:nvCxnSpPr>
          <p:spPr>
            <a:xfrm flipV="1">
              <a:off x="764473" y="3825240"/>
              <a:ext cx="0" cy="622217"/>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
          <p:nvSpPr>
            <p:cNvPr id="27" name="テキスト ボックス 26">
              <a:extLst>
                <a:ext uri="{FF2B5EF4-FFF2-40B4-BE49-F238E27FC236}">
                  <a16:creationId xmlns:a16="http://schemas.microsoft.com/office/drawing/2014/main" id="{595C9A9B-BDA3-4EBE-A638-1F77EA998EEB}"/>
                </a:ext>
              </a:extLst>
            </p:cNvPr>
            <p:cNvSpPr txBox="1"/>
            <p:nvPr/>
          </p:nvSpPr>
          <p:spPr>
            <a:xfrm>
              <a:off x="579197" y="3404886"/>
              <a:ext cx="367408" cy="646331"/>
            </a:xfrm>
            <a:prstGeom prst="rect">
              <a:avLst/>
            </a:prstGeom>
            <a:noFill/>
          </p:spPr>
          <p:txBody>
            <a:bodyPr wrap="none" rtlCol="0">
              <a:spAutoFit/>
            </a:bodyPr>
            <a:lstStyle/>
            <a:p>
              <a:r>
                <a:rPr kumimoji="1" lang="en-US" altLang="ja-JP" sz="1800" dirty="0">
                  <a:solidFill>
                    <a:schemeClr val="bg1"/>
                  </a:solidFill>
                </a:rPr>
                <a:t>y</a:t>
              </a:r>
              <a:r>
                <a:rPr kumimoji="1" lang="en-US" altLang="ja-JP" sz="1800" baseline="-25000" dirty="0">
                  <a:solidFill>
                    <a:schemeClr val="bg1"/>
                  </a:solidFill>
                </a:rPr>
                <a:t>3</a:t>
              </a:r>
              <a:endParaRPr kumimoji="1" lang="ja-JP" altLang="en-US" sz="1800" baseline="-25000" dirty="0">
                <a:solidFill>
                  <a:schemeClr val="bg1"/>
                </a:solidFill>
              </a:endParaRPr>
            </a:p>
            <a:p>
              <a:endParaRPr kumimoji="1" lang="ja-JP" altLang="en-US" dirty="0"/>
            </a:p>
          </p:txBody>
        </p:sp>
        <p:sp>
          <p:nvSpPr>
            <p:cNvPr id="28" name="テキスト ボックス 27">
              <a:extLst>
                <a:ext uri="{FF2B5EF4-FFF2-40B4-BE49-F238E27FC236}">
                  <a16:creationId xmlns:a16="http://schemas.microsoft.com/office/drawing/2014/main" id="{011936A4-BE0C-4FB8-83DA-279DF1469ED6}"/>
                </a:ext>
              </a:extLst>
            </p:cNvPr>
            <p:cNvSpPr txBox="1"/>
            <p:nvPr/>
          </p:nvSpPr>
          <p:spPr>
            <a:xfrm>
              <a:off x="601721" y="5630281"/>
              <a:ext cx="362600" cy="646331"/>
            </a:xfrm>
            <a:prstGeom prst="rect">
              <a:avLst/>
            </a:prstGeom>
            <a:noFill/>
          </p:spPr>
          <p:txBody>
            <a:bodyPr wrap="none" rtlCol="0">
              <a:spAutoFit/>
            </a:bodyPr>
            <a:lstStyle/>
            <a:p>
              <a:r>
                <a:rPr kumimoji="1" lang="en-US" altLang="ja-JP" sz="1800" dirty="0">
                  <a:solidFill>
                    <a:schemeClr val="bg1"/>
                  </a:solidFill>
                </a:rPr>
                <a:t>x</a:t>
              </a:r>
              <a:r>
                <a:rPr kumimoji="1" lang="en-US" altLang="ja-JP" sz="1800" baseline="-25000" dirty="0">
                  <a:solidFill>
                    <a:schemeClr val="bg1"/>
                  </a:solidFill>
                </a:rPr>
                <a:t>3</a:t>
              </a:r>
              <a:endParaRPr kumimoji="1" lang="ja-JP" altLang="en-US" sz="1800" baseline="-25000" dirty="0">
                <a:solidFill>
                  <a:schemeClr val="bg1"/>
                </a:solidFill>
              </a:endParaRPr>
            </a:p>
            <a:p>
              <a:endParaRPr kumimoji="1" lang="ja-JP" altLang="en-US" dirty="0"/>
            </a:p>
          </p:txBody>
        </p:sp>
      </p:grpSp>
      <p:grpSp>
        <p:nvGrpSpPr>
          <p:cNvPr id="29" name="グループ化 28">
            <a:extLst>
              <a:ext uri="{FF2B5EF4-FFF2-40B4-BE49-F238E27FC236}">
                <a16:creationId xmlns:a16="http://schemas.microsoft.com/office/drawing/2014/main" id="{23FF5988-E533-4BBF-9511-1032640E491E}"/>
              </a:ext>
            </a:extLst>
          </p:cNvPr>
          <p:cNvGrpSpPr/>
          <p:nvPr/>
        </p:nvGrpSpPr>
        <p:grpSpPr>
          <a:xfrm>
            <a:off x="4489047" y="3346518"/>
            <a:ext cx="603636" cy="2871726"/>
            <a:chOff x="461083" y="3404886"/>
            <a:chExt cx="603636" cy="2871726"/>
          </a:xfrm>
        </p:grpSpPr>
        <p:sp>
          <p:nvSpPr>
            <p:cNvPr id="30" name="楕円 29">
              <a:extLst>
                <a:ext uri="{FF2B5EF4-FFF2-40B4-BE49-F238E27FC236}">
                  <a16:creationId xmlns:a16="http://schemas.microsoft.com/office/drawing/2014/main" id="{D8F2C8A1-55F4-42D8-9BE9-8D203D8B72DE}"/>
                </a:ext>
              </a:extLst>
            </p:cNvPr>
            <p:cNvSpPr/>
            <p:nvPr/>
          </p:nvSpPr>
          <p:spPr>
            <a:xfrm>
              <a:off x="568081" y="5630281"/>
              <a:ext cx="396240" cy="396240"/>
            </a:xfrm>
            <a:prstGeom prst="ellipse">
              <a:avLst/>
            </a:prstGeom>
            <a:solidFill>
              <a:srgbClr val="9E5E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FEF58DF9-8F54-469C-BBC0-AA0D1E716980}"/>
                </a:ext>
              </a:extLst>
            </p:cNvPr>
            <p:cNvSpPr/>
            <p:nvPr/>
          </p:nvSpPr>
          <p:spPr>
            <a:xfrm>
              <a:off x="461083" y="4430517"/>
              <a:ext cx="603636" cy="5232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A</a:t>
              </a:r>
              <a:endParaRPr kumimoji="1" lang="ja-JP" altLang="en-US" sz="3200" dirty="0">
                <a:solidFill>
                  <a:schemeClr val="tx1"/>
                </a:solidFill>
              </a:endParaRPr>
            </a:p>
          </p:txBody>
        </p:sp>
        <p:sp>
          <p:nvSpPr>
            <p:cNvPr id="32" name="楕円 31">
              <a:extLst>
                <a:ext uri="{FF2B5EF4-FFF2-40B4-BE49-F238E27FC236}">
                  <a16:creationId xmlns:a16="http://schemas.microsoft.com/office/drawing/2014/main" id="{2608BEDE-6793-4D54-89CF-9876D0A5F72E}"/>
                </a:ext>
              </a:extLst>
            </p:cNvPr>
            <p:cNvSpPr/>
            <p:nvPr/>
          </p:nvSpPr>
          <p:spPr>
            <a:xfrm>
              <a:off x="568081" y="3429000"/>
              <a:ext cx="396240" cy="396240"/>
            </a:xfrm>
            <a:prstGeom prst="ellipse">
              <a:avLst/>
            </a:prstGeom>
            <a:solidFill>
              <a:srgbClr val="37BB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cxnSp>
          <p:nvCxnSpPr>
            <p:cNvPr id="33" name="直線矢印コネクタ 32">
              <a:extLst>
                <a:ext uri="{FF2B5EF4-FFF2-40B4-BE49-F238E27FC236}">
                  <a16:creationId xmlns:a16="http://schemas.microsoft.com/office/drawing/2014/main" id="{EA560270-A11C-4191-A8B7-C8E0DF9DE56F}"/>
                </a:ext>
              </a:extLst>
            </p:cNvPr>
            <p:cNvCxnSpPr>
              <a:cxnSpLocks/>
            </p:cNvCxnSpPr>
            <p:nvPr/>
          </p:nvCxnSpPr>
          <p:spPr>
            <a:xfrm flipV="1">
              <a:off x="762901" y="4970677"/>
              <a:ext cx="0" cy="659604"/>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EF929F01-21EF-4474-92DE-21066D28251A}"/>
                </a:ext>
              </a:extLst>
            </p:cNvPr>
            <p:cNvCxnSpPr>
              <a:cxnSpLocks/>
            </p:cNvCxnSpPr>
            <p:nvPr/>
          </p:nvCxnSpPr>
          <p:spPr>
            <a:xfrm flipV="1">
              <a:off x="764473" y="3825240"/>
              <a:ext cx="0" cy="622217"/>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
          <p:nvSpPr>
            <p:cNvPr id="35" name="テキスト ボックス 34">
              <a:extLst>
                <a:ext uri="{FF2B5EF4-FFF2-40B4-BE49-F238E27FC236}">
                  <a16:creationId xmlns:a16="http://schemas.microsoft.com/office/drawing/2014/main" id="{7C00944C-D833-434B-9538-03D5F2FFF6EC}"/>
                </a:ext>
              </a:extLst>
            </p:cNvPr>
            <p:cNvSpPr txBox="1"/>
            <p:nvPr/>
          </p:nvSpPr>
          <p:spPr>
            <a:xfrm>
              <a:off x="579197" y="3404886"/>
              <a:ext cx="412292" cy="646331"/>
            </a:xfrm>
            <a:prstGeom prst="rect">
              <a:avLst/>
            </a:prstGeom>
            <a:noFill/>
          </p:spPr>
          <p:txBody>
            <a:bodyPr wrap="none" rtlCol="0">
              <a:spAutoFit/>
            </a:bodyPr>
            <a:lstStyle/>
            <a:p>
              <a:r>
                <a:rPr kumimoji="1" lang="en-US" altLang="ja-JP" sz="1800" dirty="0" err="1">
                  <a:solidFill>
                    <a:schemeClr val="bg1"/>
                  </a:solidFill>
                </a:rPr>
                <a:t>y</a:t>
              </a:r>
              <a:r>
                <a:rPr kumimoji="1" lang="en-US" altLang="ja-JP" baseline="-25000" dirty="0" err="1">
                  <a:solidFill>
                    <a:schemeClr val="bg1"/>
                  </a:solidFill>
                </a:rPr>
                <a:t>m</a:t>
              </a:r>
              <a:endParaRPr kumimoji="1" lang="ja-JP" altLang="en-US" sz="1800" baseline="-25000" dirty="0">
                <a:solidFill>
                  <a:schemeClr val="bg1"/>
                </a:solidFill>
              </a:endParaRPr>
            </a:p>
            <a:p>
              <a:endParaRPr kumimoji="1" lang="ja-JP" altLang="en-US" dirty="0"/>
            </a:p>
          </p:txBody>
        </p:sp>
        <p:sp>
          <p:nvSpPr>
            <p:cNvPr id="36" name="テキスト ボックス 35">
              <a:extLst>
                <a:ext uri="{FF2B5EF4-FFF2-40B4-BE49-F238E27FC236}">
                  <a16:creationId xmlns:a16="http://schemas.microsoft.com/office/drawing/2014/main" id="{2E21EAB2-1197-46C6-A0EB-BA8B55209768}"/>
                </a:ext>
              </a:extLst>
            </p:cNvPr>
            <p:cNvSpPr txBox="1"/>
            <p:nvPr/>
          </p:nvSpPr>
          <p:spPr>
            <a:xfrm>
              <a:off x="601721" y="5630281"/>
              <a:ext cx="407484" cy="646331"/>
            </a:xfrm>
            <a:prstGeom prst="rect">
              <a:avLst/>
            </a:prstGeom>
            <a:noFill/>
          </p:spPr>
          <p:txBody>
            <a:bodyPr wrap="none" rtlCol="0">
              <a:spAutoFit/>
            </a:bodyPr>
            <a:lstStyle/>
            <a:p>
              <a:r>
                <a:rPr kumimoji="1" lang="en-US" altLang="ja-JP" sz="1800" dirty="0" err="1">
                  <a:solidFill>
                    <a:schemeClr val="bg1"/>
                  </a:solidFill>
                </a:rPr>
                <a:t>x</a:t>
              </a:r>
              <a:r>
                <a:rPr kumimoji="1" lang="en-US" altLang="ja-JP" baseline="-25000" dirty="0" err="1">
                  <a:solidFill>
                    <a:schemeClr val="bg1"/>
                  </a:solidFill>
                </a:rPr>
                <a:t>m</a:t>
              </a:r>
              <a:endParaRPr kumimoji="1" lang="ja-JP" altLang="en-US" sz="1800" baseline="-25000" dirty="0">
                <a:solidFill>
                  <a:schemeClr val="bg1"/>
                </a:solidFill>
              </a:endParaRPr>
            </a:p>
            <a:p>
              <a:endParaRPr kumimoji="1" lang="ja-JP" altLang="en-US" dirty="0"/>
            </a:p>
          </p:txBody>
        </p:sp>
      </p:grpSp>
      <p:sp>
        <p:nvSpPr>
          <p:cNvPr id="37" name="テキスト ボックス 36">
            <a:extLst>
              <a:ext uri="{FF2B5EF4-FFF2-40B4-BE49-F238E27FC236}">
                <a16:creationId xmlns:a16="http://schemas.microsoft.com/office/drawing/2014/main" id="{B37EFD72-85D0-4A47-9321-3384E335C33F}"/>
              </a:ext>
            </a:extLst>
          </p:cNvPr>
          <p:cNvSpPr txBox="1"/>
          <p:nvPr/>
        </p:nvSpPr>
        <p:spPr>
          <a:xfrm>
            <a:off x="3687384" y="3243652"/>
            <a:ext cx="474374" cy="523220"/>
          </a:xfrm>
          <a:prstGeom prst="rect">
            <a:avLst/>
          </a:prstGeom>
          <a:noFill/>
        </p:spPr>
        <p:txBody>
          <a:bodyPr wrap="square" rtlCol="0">
            <a:spAutoFit/>
          </a:bodyPr>
          <a:lstStyle/>
          <a:p>
            <a:pPr algn="ctr"/>
            <a:r>
              <a:rPr kumimoji="1" lang="en-US" altLang="ja-JP" sz="2800" dirty="0"/>
              <a:t>…</a:t>
            </a:r>
            <a:endParaRPr kumimoji="1" lang="ja-JP" altLang="en-US" sz="2800" dirty="0"/>
          </a:p>
        </p:txBody>
      </p:sp>
      <p:sp>
        <p:nvSpPr>
          <p:cNvPr id="38" name="テキスト ボックス 37">
            <a:extLst>
              <a:ext uri="{FF2B5EF4-FFF2-40B4-BE49-F238E27FC236}">
                <a16:creationId xmlns:a16="http://schemas.microsoft.com/office/drawing/2014/main" id="{20281EF6-493E-4D43-9BCF-88C791BBF3A6}"/>
              </a:ext>
            </a:extLst>
          </p:cNvPr>
          <p:cNvSpPr txBox="1"/>
          <p:nvPr/>
        </p:nvSpPr>
        <p:spPr>
          <a:xfrm>
            <a:off x="3681876" y="4372149"/>
            <a:ext cx="474374" cy="523220"/>
          </a:xfrm>
          <a:prstGeom prst="rect">
            <a:avLst/>
          </a:prstGeom>
          <a:noFill/>
        </p:spPr>
        <p:txBody>
          <a:bodyPr wrap="square" rtlCol="0">
            <a:spAutoFit/>
          </a:bodyPr>
          <a:lstStyle/>
          <a:p>
            <a:pPr algn="ctr"/>
            <a:r>
              <a:rPr kumimoji="1" lang="en-US" altLang="ja-JP" sz="2800" dirty="0"/>
              <a:t>…</a:t>
            </a:r>
            <a:endParaRPr kumimoji="1" lang="ja-JP" altLang="en-US" sz="2800" dirty="0"/>
          </a:p>
        </p:txBody>
      </p:sp>
      <p:sp>
        <p:nvSpPr>
          <p:cNvPr id="39" name="テキスト ボックス 38">
            <a:extLst>
              <a:ext uri="{FF2B5EF4-FFF2-40B4-BE49-F238E27FC236}">
                <a16:creationId xmlns:a16="http://schemas.microsoft.com/office/drawing/2014/main" id="{64F1B616-A3D9-430F-B878-8F3F18C72482}"/>
              </a:ext>
            </a:extLst>
          </p:cNvPr>
          <p:cNvSpPr txBox="1"/>
          <p:nvPr/>
        </p:nvSpPr>
        <p:spPr>
          <a:xfrm>
            <a:off x="3674225" y="5444933"/>
            <a:ext cx="474374" cy="523220"/>
          </a:xfrm>
          <a:prstGeom prst="rect">
            <a:avLst/>
          </a:prstGeom>
          <a:noFill/>
        </p:spPr>
        <p:txBody>
          <a:bodyPr wrap="square" rtlCol="0">
            <a:spAutoFit/>
          </a:bodyPr>
          <a:lstStyle/>
          <a:p>
            <a:pPr algn="ctr"/>
            <a:r>
              <a:rPr kumimoji="1" lang="en-US" altLang="ja-JP" sz="2800" dirty="0"/>
              <a:t>…</a:t>
            </a:r>
            <a:endParaRPr kumimoji="1" lang="ja-JP" altLang="en-US" sz="2800" dirty="0"/>
          </a:p>
        </p:txBody>
      </p:sp>
      <p:cxnSp>
        <p:nvCxnSpPr>
          <p:cNvPr id="40" name="直線矢印コネクタ 39">
            <a:extLst>
              <a:ext uri="{FF2B5EF4-FFF2-40B4-BE49-F238E27FC236}">
                <a16:creationId xmlns:a16="http://schemas.microsoft.com/office/drawing/2014/main" id="{CC4B7890-9B5A-46A6-90D0-AAEE9322187F}"/>
              </a:ext>
            </a:extLst>
          </p:cNvPr>
          <p:cNvCxnSpPr>
            <a:stCxn id="7" idx="3"/>
            <a:endCxn id="15" idx="1"/>
          </p:cNvCxnSpPr>
          <p:nvPr/>
        </p:nvCxnSpPr>
        <p:spPr>
          <a:xfrm>
            <a:off x="1551108" y="4633759"/>
            <a:ext cx="303390"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41" name="直線矢印コネクタ 40">
            <a:extLst>
              <a:ext uri="{FF2B5EF4-FFF2-40B4-BE49-F238E27FC236}">
                <a16:creationId xmlns:a16="http://schemas.microsoft.com/office/drawing/2014/main" id="{D59A755E-7FF8-4CE9-A353-0CA59B4D750A}"/>
              </a:ext>
            </a:extLst>
          </p:cNvPr>
          <p:cNvCxnSpPr>
            <a:cxnSpLocks/>
            <a:stCxn id="15" idx="3"/>
            <a:endCxn id="23" idx="1"/>
          </p:cNvCxnSpPr>
          <p:nvPr/>
        </p:nvCxnSpPr>
        <p:spPr>
          <a:xfrm>
            <a:off x="2458134" y="4633759"/>
            <a:ext cx="287309"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42" name="直線矢印コネクタ 41">
            <a:extLst>
              <a:ext uri="{FF2B5EF4-FFF2-40B4-BE49-F238E27FC236}">
                <a16:creationId xmlns:a16="http://schemas.microsoft.com/office/drawing/2014/main" id="{88FCEB80-D759-41EF-A320-08D712EF2817}"/>
              </a:ext>
            </a:extLst>
          </p:cNvPr>
          <p:cNvCxnSpPr>
            <a:cxnSpLocks/>
            <a:stCxn id="23" idx="3"/>
            <a:endCxn id="38" idx="1"/>
          </p:cNvCxnSpPr>
          <p:nvPr/>
        </p:nvCxnSpPr>
        <p:spPr>
          <a:xfrm>
            <a:off x="3349079" y="4633759"/>
            <a:ext cx="332797"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43" name="直線矢印コネクタ 42">
            <a:extLst>
              <a:ext uri="{FF2B5EF4-FFF2-40B4-BE49-F238E27FC236}">
                <a16:creationId xmlns:a16="http://schemas.microsoft.com/office/drawing/2014/main" id="{46FE7D9A-9CEA-402E-8242-2488BB831EA6}"/>
              </a:ext>
            </a:extLst>
          </p:cNvPr>
          <p:cNvCxnSpPr>
            <a:cxnSpLocks/>
            <a:stCxn id="38" idx="3"/>
            <a:endCxn id="31" idx="1"/>
          </p:cNvCxnSpPr>
          <p:nvPr/>
        </p:nvCxnSpPr>
        <p:spPr>
          <a:xfrm>
            <a:off x="4156250" y="4633759"/>
            <a:ext cx="332797"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44" name="四角形: 角を丸くする 43">
            <a:extLst>
              <a:ext uri="{FF2B5EF4-FFF2-40B4-BE49-F238E27FC236}">
                <a16:creationId xmlns:a16="http://schemas.microsoft.com/office/drawing/2014/main" id="{462C315B-1582-44DB-9583-BAAC1E671729}"/>
              </a:ext>
            </a:extLst>
          </p:cNvPr>
          <p:cNvSpPr/>
          <p:nvPr/>
        </p:nvSpPr>
        <p:spPr>
          <a:xfrm>
            <a:off x="6472761" y="2064083"/>
            <a:ext cx="4591455" cy="2072265"/>
          </a:xfrm>
          <a:prstGeom prst="roundRect">
            <a:avLst/>
          </a:prstGeom>
          <a:solidFill>
            <a:srgbClr val="FFF7F7"/>
          </a:solid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712D3580-10B1-4F7D-B63C-68CDBFB35D1E}"/>
              </a:ext>
            </a:extLst>
          </p:cNvPr>
          <p:cNvSpPr/>
          <p:nvPr/>
        </p:nvSpPr>
        <p:spPr>
          <a:xfrm>
            <a:off x="6778195" y="4513419"/>
            <a:ext cx="396240" cy="396240"/>
          </a:xfrm>
          <a:prstGeom prst="ellipse">
            <a:avLst/>
          </a:prstGeom>
          <a:solidFill>
            <a:srgbClr val="9E5E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id="{A2674381-CC9E-4699-AE79-95B14E55D8DB}"/>
              </a:ext>
            </a:extLst>
          </p:cNvPr>
          <p:cNvSpPr/>
          <p:nvPr/>
        </p:nvSpPr>
        <p:spPr>
          <a:xfrm>
            <a:off x="6671197" y="3313655"/>
            <a:ext cx="603636" cy="5232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B</a:t>
            </a:r>
            <a:endParaRPr kumimoji="1" lang="ja-JP" altLang="en-US" sz="3200" dirty="0">
              <a:solidFill>
                <a:schemeClr val="tx1"/>
              </a:solidFill>
            </a:endParaRPr>
          </a:p>
        </p:txBody>
      </p:sp>
      <p:sp>
        <p:nvSpPr>
          <p:cNvPr id="48" name="楕円 47">
            <a:extLst>
              <a:ext uri="{FF2B5EF4-FFF2-40B4-BE49-F238E27FC236}">
                <a16:creationId xmlns:a16="http://schemas.microsoft.com/office/drawing/2014/main" id="{946709A9-9AFA-4CD5-9E29-BE05B6622056}"/>
              </a:ext>
            </a:extLst>
          </p:cNvPr>
          <p:cNvSpPr/>
          <p:nvPr/>
        </p:nvSpPr>
        <p:spPr>
          <a:xfrm>
            <a:off x="6778195" y="2312138"/>
            <a:ext cx="396240" cy="396240"/>
          </a:xfrm>
          <a:prstGeom prst="ellipse">
            <a:avLst/>
          </a:prstGeom>
          <a:solidFill>
            <a:srgbClr val="37BB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cxnSp>
        <p:nvCxnSpPr>
          <p:cNvPr id="49" name="直線矢印コネクタ 48">
            <a:extLst>
              <a:ext uri="{FF2B5EF4-FFF2-40B4-BE49-F238E27FC236}">
                <a16:creationId xmlns:a16="http://schemas.microsoft.com/office/drawing/2014/main" id="{28B4B791-172B-4476-838A-99812A37B9E9}"/>
              </a:ext>
            </a:extLst>
          </p:cNvPr>
          <p:cNvCxnSpPr>
            <a:cxnSpLocks/>
          </p:cNvCxnSpPr>
          <p:nvPr/>
        </p:nvCxnSpPr>
        <p:spPr>
          <a:xfrm flipV="1">
            <a:off x="6973015" y="3853815"/>
            <a:ext cx="0" cy="659604"/>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50" name="直線矢印コネクタ 49">
            <a:extLst>
              <a:ext uri="{FF2B5EF4-FFF2-40B4-BE49-F238E27FC236}">
                <a16:creationId xmlns:a16="http://schemas.microsoft.com/office/drawing/2014/main" id="{48F6A43E-1D53-4DBA-96CB-90BB23379548}"/>
              </a:ext>
            </a:extLst>
          </p:cNvPr>
          <p:cNvCxnSpPr>
            <a:cxnSpLocks/>
          </p:cNvCxnSpPr>
          <p:nvPr/>
        </p:nvCxnSpPr>
        <p:spPr>
          <a:xfrm flipV="1">
            <a:off x="6974587" y="2708378"/>
            <a:ext cx="0" cy="622217"/>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
        <p:nvSpPr>
          <p:cNvPr id="51" name="テキスト ボックス 50">
            <a:extLst>
              <a:ext uri="{FF2B5EF4-FFF2-40B4-BE49-F238E27FC236}">
                <a16:creationId xmlns:a16="http://schemas.microsoft.com/office/drawing/2014/main" id="{51C6DEAB-3D00-404C-B2A1-AAC3473B769C}"/>
              </a:ext>
            </a:extLst>
          </p:cNvPr>
          <p:cNvSpPr txBox="1"/>
          <p:nvPr/>
        </p:nvSpPr>
        <p:spPr>
          <a:xfrm>
            <a:off x="6789311" y="2288024"/>
            <a:ext cx="369012" cy="646331"/>
          </a:xfrm>
          <a:prstGeom prst="rect">
            <a:avLst/>
          </a:prstGeom>
          <a:noFill/>
        </p:spPr>
        <p:txBody>
          <a:bodyPr wrap="none" rtlCol="0">
            <a:spAutoFit/>
          </a:bodyPr>
          <a:lstStyle/>
          <a:p>
            <a:r>
              <a:rPr kumimoji="1" lang="en-US" altLang="ja-JP" sz="1800" dirty="0">
                <a:solidFill>
                  <a:schemeClr val="bg1"/>
                </a:solidFill>
              </a:rPr>
              <a:t>S</a:t>
            </a:r>
            <a:r>
              <a:rPr kumimoji="1" lang="en-US" altLang="ja-JP" baseline="-25000" dirty="0">
                <a:solidFill>
                  <a:schemeClr val="bg1"/>
                </a:solidFill>
              </a:rPr>
              <a:t>1</a:t>
            </a:r>
            <a:endParaRPr kumimoji="1" lang="ja-JP" altLang="en-US" sz="1800" baseline="-25000" dirty="0">
              <a:solidFill>
                <a:schemeClr val="bg1"/>
              </a:solidFill>
            </a:endParaRPr>
          </a:p>
          <a:p>
            <a:endParaRPr kumimoji="1" lang="ja-JP" altLang="en-US" dirty="0"/>
          </a:p>
        </p:txBody>
      </p:sp>
      <p:sp>
        <p:nvSpPr>
          <p:cNvPr id="52" name="テキスト ボックス 51">
            <a:extLst>
              <a:ext uri="{FF2B5EF4-FFF2-40B4-BE49-F238E27FC236}">
                <a16:creationId xmlns:a16="http://schemas.microsoft.com/office/drawing/2014/main" id="{7FABA7AE-F68B-4771-BFB6-285299F5C567}"/>
              </a:ext>
            </a:extLst>
          </p:cNvPr>
          <p:cNvSpPr txBox="1"/>
          <p:nvPr/>
        </p:nvSpPr>
        <p:spPr>
          <a:xfrm>
            <a:off x="6811835" y="4513419"/>
            <a:ext cx="343364" cy="646331"/>
          </a:xfrm>
          <a:prstGeom prst="rect">
            <a:avLst/>
          </a:prstGeom>
          <a:noFill/>
        </p:spPr>
        <p:txBody>
          <a:bodyPr wrap="none" rtlCol="0">
            <a:spAutoFit/>
          </a:bodyPr>
          <a:lstStyle/>
          <a:p>
            <a:r>
              <a:rPr kumimoji="1" lang="en-US" altLang="ja-JP" sz="1800" dirty="0">
                <a:solidFill>
                  <a:schemeClr val="bg1"/>
                </a:solidFill>
              </a:rPr>
              <a:t>r</a:t>
            </a:r>
            <a:r>
              <a:rPr kumimoji="1" lang="en-US" altLang="ja-JP" baseline="-25000" dirty="0">
                <a:solidFill>
                  <a:schemeClr val="bg1"/>
                </a:solidFill>
              </a:rPr>
              <a:t>1</a:t>
            </a:r>
            <a:endParaRPr kumimoji="1" lang="ja-JP" altLang="en-US" sz="1800" baseline="-25000" dirty="0">
              <a:solidFill>
                <a:schemeClr val="bg1"/>
              </a:solidFill>
            </a:endParaRPr>
          </a:p>
          <a:p>
            <a:endParaRPr kumimoji="1" lang="ja-JP" altLang="en-US" dirty="0"/>
          </a:p>
        </p:txBody>
      </p:sp>
      <p:grpSp>
        <p:nvGrpSpPr>
          <p:cNvPr id="53" name="グループ化 52">
            <a:extLst>
              <a:ext uri="{FF2B5EF4-FFF2-40B4-BE49-F238E27FC236}">
                <a16:creationId xmlns:a16="http://schemas.microsoft.com/office/drawing/2014/main" id="{FBF9480C-FC0B-48E9-AE44-A23D13A4222F}"/>
              </a:ext>
            </a:extLst>
          </p:cNvPr>
          <p:cNvGrpSpPr/>
          <p:nvPr/>
        </p:nvGrpSpPr>
        <p:grpSpPr>
          <a:xfrm>
            <a:off x="7578223" y="2288024"/>
            <a:ext cx="603636" cy="2871726"/>
            <a:chOff x="461083" y="3404886"/>
            <a:chExt cx="603636" cy="2871726"/>
          </a:xfrm>
        </p:grpSpPr>
        <p:sp>
          <p:nvSpPr>
            <p:cNvPr id="54" name="楕円 53">
              <a:extLst>
                <a:ext uri="{FF2B5EF4-FFF2-40B4-BE49-F238E27FC236}">
                  <a16:creationId xmlns:a16="http://schemas.microsoft.com/office/drawing/2014/main" id="{4D882A01-5579-4C20-90C9-A1F88A25FED1}"/>
                </a:ext>
              </a:extLst>
            </p:cNvPr>
            <p:cNvSpPr/>
            <p:nvPr/>
          </p:nvSpPr>
          <p:spPr>
            <a:xfrm>
              <a:off x="568081" y="5630281"/>
              <a:ext cx="396240" cy="396240"/>
            </a:xfrm>
            <a:prstGeom prst="ellipse">
              <a:avLst/>
            </a:prstGeom>
            <a:solidFill>
              <a:srgbClr val="9E5E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84B9115E-A7BC-4DE8-BEA8-10793321B97E}"/>
                </a:ext>
              </a:extLst>
            </p:cNvPr>
            <p:cNvSpPr/>
            <p:nvPr/>
          </p:nvSpPr>
          <p:spPr>
            <a:xfrm>
              <a:off x="461083" y="4430517"/>
              <a:ext cx="603636" cy="5232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B</a:t>
              </a:r>
              <a:endParaRPr kumimoji="1" lang="ja-JP" altLang="en-US" sz="3200" dirty="0">
                <a:solidFill>
                  <a:schemeClr val="tx1"/>
                </a:solidFill>
              </a:endParaRPr>
            </a:p>
          </p:txBody>
        </p:sp>
        <p:sp>
          <p:nvSpPr>
            <p:cNvPr id="56" name="楕円 55">
              <a:extLst>
                <a:ext uri="{FF2B5EF4-FFF2-40B4-BE49-F238E27FC236}">
                  <a16:creationId xmlns:a16="http://schemas.microsoft.com/office/drawing/2014/main" id="{15101CDC-0372-4457-A74F-3619B3378E9D}"/>
                </a:ext>
              </a:extLst>
            </p:cNvPr>
            <p:cNvSpPr/>
            <p:nvPr/>
          </p:nvSpPr>
          <p:spPr>
            <a:xfrm>
              <a:off x="568081" y="3429000"/>
              <a:ext cx="396240" cy="396240"/>
            </a:xfrm>
            <a:prstGeom prst="ellipse">
              <a:avLst/>
            </a:prstGeom>
            <a:solidFill>
              <a:srgbClr val="37BB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cxnSp>
          <p:nvCxnSpPr>
            <p:cNvPr id="57" name="直線矢印コネクタ 56">
              <a:extLst>
                <a:ext uri="{FF2B5EF4-FFF2-40B4-BE49-F238E27FC236}">
                  <a16:creationId xmlns:a16="http://schemas.microsoft.com/office/drawing/2014/main" id="{175930FA-1720-4817-B9AC-E3B066BE5058}"/>
                </a:ext>
              </a:extLst>
            </p:cNvPr>
            <p:cNvCxnSpPr>
              <a:cxnSpLocks/>
            </p:cNvCxnSpPr>
            <p:nvPr/>
          </p:nvCxnSpPr>
          <p:spPr>
            <a:xfrm flipV="1">
              <a:off x="762901" y="4970677"/>
              <a:ext cx="0" cy="659604"/>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58" name="直線矢印コネクタ 57">
              <a:extLst>
                <a:ext uri="{FF2B5EF4-FFF2-40B4-BE49-F238E27FC236}">
                  <a16:creationId xmlns:a16="http://schemas.microsoft.com/office/drawing/2014/main" id="{E0E3CF4A-FC2E-4276-AD53-1EA1748D0FDB}"/>
                </a:ext>
              </a:extLst>
            </p:cNvPr>
            <p:cNvCxnSpPr>
              <a:cxnSpLocks/>
            </p:cNvCxnSpPr>
            <p:nvPr/>
          </p:nvCxnSpPr>
          <p:spPr>
            <a:xfrm flipV="1">
              <a:off x="764473" y="3825240"/>
              <a:ext cx="0" cy="622217"/>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
          <p:nvSpPr>
            <p:cNvPr id="59" name="テキスト ボックス 58">
              <a:extLst>
                <a:ext uri="{FF2B5EF4-FFF2-40B4-BE49-F238E27FC236}">
                  <a16:creationId xmlns:a16="http://schemas.microsoft.com/office/drawing/2014/main" id="{37CFA5BE-1043-419F-B77B-E95E10FE8063}"/>
                </a:ext>
              </a:extLst>
            </p:cNvPr>
            <p:cNvSpPr txBox="1"/>
            <p:nvPr/>
          </p:nvSpPr>
          <p:spPr>
            <a:xfrm>
              <a:off x="579197" y="3404886"/>
              <a:ext cx="369012" cy="646331"/>
            </a:xfrm>
            <a:prstGeom prst="rect">
              <a:avLst/>
            </a:prstGeom>
            <a:noFill/>
          </p:spPr>
          <p:txBody>
            <a:bodyPr wrap="none" rtlCol="0">
              <a:spAutoFit/>
            </a:bodyPr>
            <a:lstStyle/>
            <a:p>
              <a:r>
                <a:rPr kumimoji="1" lang="en-US" altLang="ja-JP" sz="1800" dirty="0">
                  <a:solidFill>
                    <a:schemeClr val="bg1"/>
                  </a:solidFill>
                </a:rPr>
                <a:t>S</a:t>
              </a:r>
              <a:r>
                <a:rPr kumimoji="1" lang="en-US" altLang="ja-JP" sz="1800" baseline="-25000" dirty="0">
                  <a:solidFill>
                    <a:schemeClr val="bg1"/>
                  </a:solidFill>
                </a:rPr>
                <a:t>2</a:t>
              </a:r>
              <a:endParaRPr kumimoji="1" lang="ja-JP" altLang="en-US" sz="1800" baseline="-25000" dirty="0">
                <a:solidFill>
                  <a:schemeClr val="bg1"/>
                </a:solidFill>
              </a:endParaRPr>
            </a:p>
            <a:p>
              <a:endParaRPr kumimoji="1" lang="ja-JP" altLang="en-US" dirty="0"/>
            </a:p>
          </p:txBody>
        </p:sp>
        <p:sp>
          <p:nvSpPr>
            <p:cNvPr id="60" name="テキスト ボックス 59">
              <a:extLst>
                <a:ext uri="{FF2B5EF4-FFF2-40B4-BE49-F238E27FC236}">
                  <a16:creationId xmlns:a16="http://schemas.microsoft.com/office/drawing/2014/main" id="{3CB5DFB3-1AD6-4897-8022-D947C84B0A91}"/>
                </a:ext>
              </a:extLst>
            </p:cNvPr>
            <p:cNvSpPr txBox="1"/>
            <p:nvPr/>
          </p:nvSpPr>
          <p:spPr>
            <a:xfrm>
              <a:off x="601721" y="5630281"/>
              <a:ext cx="343364" cy="646331"/>
            </a:xfrm>
            <a:prstGeom prst="rect">
              <a:avLst/>
            </a:prstGeom>
            <a:noFill/>
          </p:spPr>
          <p:txBody>
            <a:bodyPr wrap="none" rtlCol="0">
              <a:spAutoFit/>
            </a:bodyPr>
            <a:lstStyle/>
            <a:p>
              <a:r>
                <a:rPr kumimoji="1" lang="en-US" altLang="ja-JP" sz="1800" dirty="0">
                  <a:solidFill>
                    <a:schemeClr val="bg1"/>
                  </a:solidFill>
                </a:rPr>
                <a:t>r</a:t>
              </a:r>
              <a:r>
                <a:rPr kumimoji="1" lang="en-US" altLang="ja-JP" sz="1800" baseline="-25000" dirty="0">
                  <a:solidFill>
                    <a:schemeClr val="bg1"/>
                  </a:solidFill>
                </a:rPr>
                <a:t>2</a:t>
              </a:r>
              <a:endParaRPr kumimoji="1" lang="ja-JP" altLang="en-US" sz="1800" baseline="-25000" dirty="0">
                <a:solidFill>
                  <a:schemeClr val="bg1"/>
                </a:solidFill>
              </a:endParaRPr>
            </a:p>
            <a:p>
              <a:endParaRPr kumimoji="1" lang="ja-JP" altLang="en-US" dirty="0"/>
            </a:p>
          </p:txBody>
        </p:sp>
      </p:grpSp>
      <p:grpSp>
        <p:nvGrpSpPr>
          <p:cNvPr id="61" name="グループ化 60">
            <a:extLst>
              <a:ext uri="{FF2B5EF4-FFF2-40B4-BE49-F238E27FC236}">
                <a16:creationId xmlns:a16="http://schemas.microsoft.com/office/drawing/2014/main" id="{C12BCA9F-F906-43FE-ACF7-672D4FE44196}"/>
              </a:ext>
            </a:extLst>
          </p:cNvPr>
          <p:cNvGrpSpPr/>
          <p:nvPr/>
        </p:nvGrpSpPr>
        <p:grpSpPr>
          <a:xfrm>
            <a:off x="8469168" y="2288024"/>
            <a:ext cx="603636" cy="2871726"/>
            <a:chOff x="461083" y="3404886"/>
            <a:chExt cx="603636" cy="2871726"/>
          </a:xfrm>
        </p:grpSpPr>
        <p:sp>
          <p:nvSpPr>
            <p:cNvPr id="62" name="楕円 61">
              <a:extLst>
                <a:ext uri="{FF2B5EF4-FFF2-40B4-BE49-F238E27FC236}">
                  <a16:creationId xmlns:a16="http://schemas.microsoft.com/office/drawing/2014/main" id="{2E276953-7EA7-4F2E-A8E0-2BC530080AD3}"/>
                </a:ext>
              </a:extLst>
            </p:cNvPr>
            <p:cNvSpPr/>
            <p:nvPr/>
          </p:nvSpPr>
          <p:spPr>
            <a:xfrm>
              <a:off x="568081" y="5630281"/>
              <a:ext cx="396240" cy="396240"/>
            </a:xfrm>
            <a:prstGeom prst="ellipse">
              <a:avLst/>
            </a:prstGeom>
            <a:solidFill>
              <a:srgbClr val="9E5E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a16="http://schemas.microsoft.com/office/drawing/2014/main" id="{4CCEC966-FCE9-4960-8223-EB99E321C0CB}"/>
                </a:ext>
              </a:extLst>
            </p:cNvPr>
            <p:cNvSpPr/>
            <p:nvPr/>
          </p:nvSpPr>
          <p:spPr>
            <a:xfrm>
              <a:off x="461083" y="4430517"/>
              <a:ext cx="603636" cy="5232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B</a:t>
              </a:r>
              <a:endParaRPr kumimoji="1" lang="ja-JP" altLang="en-US" sz="3200" dirty="0">
                <a:solidFill>
                  <a:schemeClr val="tx1"/>
                </a:solidFill>
              </a:endParaRPr>
            </a:p>
          </p:txBody>
        </p:sp>
        <p:sp>
          <p:nvSpPr>
            <p:cNvPr id="64" name="楕円 63">
              <a:extLst>
                <a:ext uri="{FF2B5EF4-FFF2-40B4-BE49-F238E27FC236}">
                  <a16:creationId xmlns:a16="http://schemas.microsoft.com/office/drawing/2014/main" id="{B407C7DE-88CE-4722-8146-CBE6C9485260}"/>
                </a:ext>
              </a:extLst>
            </p:cNvPr>
            <p:cNvSpPr/>
            <p:nvPr/>
          </p:nvSpPr>
          <p:spPr>
            <a:xfrm>
              <a:off x="568081" y="3429000"/>
              <a:ext cx="396240" cy="396240"/>
            </a:xfrm>
            <a:prstGeom prst="ellipse">
              <a:avLst/>
            </a:prstGeom>
            <a:solidFill>
              <a:srgbClr val="37BB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cxnSp>
          <p:nvCxnSpPr>
            <p:cNvPr id="65" name="直線矢印コネクタ 64">
              <a:extLst>
                <a:ext uri="{FF2B5EF4-FFF2-40B4-BE49-F238E27FC236}">
                  <a16:creationId xmlns:a16="http://schemas.microsoft.com/office/drawing/2014/main" id="{75F9A9DD-3DB3-411A-9A15-C0A06A2BA94C}"/>
                </a:ext>
              </a:extLst>
            </p:cNvPr>
            <p:cNvCxnSpPr>
              <a:cxnSpLocks/>
            </p:cNvCxnSpPr>
            <p:nvPr/>
          </p:nvCxnSpPr>
          <p:spPr>
            <a:xfrm flipV="1">
              <a:off x="762901" y="4970677"/>
              <a:ext cx="0" cy="659604"/>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66" name="直線矢印コネクタ 65">
              <a:extLst>
                <a:ext uri="{FF2B5EF4-FFF2-40B4-BE49-F238E27FC236}">
                  <a16:creationId xmlns:a16="http://schemas.microsoft.com/office/drawing/2014/main" id="{DB4BDD51-E20A-4373-BA07-2D6A1953E00F}"/>
                </a:ext>
              </a:extLst>
            </p:cNvPr>
            <p:cNvCxnSpPr>
              <a:cxnSpLocks/>
            </p:cNvCxnSpPr>
            <p:nvPr/>
          </p:nvCxnSpPr>
          <p:spPr>
            <a:xfrm flipV="1">
              <a:off x="764473" y="3825240"/>
              <a:ext cx="0" cy="622217"/>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
          <p:nvSpPr>
            <p:cNvPr id="67" name="テキスト ボックス 66">
              <a:extLst>
                <a:ext uri="{FF2B5EF4-FFF2-40B4-BE49-F238E27FC236}">
                  <a16:creationId xmlns:a16="http://schemas.microsoft.com/office/drawing/2014/main" id="{8F5404CA-3A29-4C78-9B5B-AE01B858CE3F}"/>
                </a:ext>
              </a:extLst>
            </p:cNvPr>
            <p:cNvSpPr txBox="1"/>
            <p:nvPr/>
          </p:nvSpPr>
          <p:spPr>
            <a:xfrm>
              <a:off x="579197" y="3404886"/>
              <a:ext cx="369012" cy="646331"/>
            </a:xfrm>
            <a:prstGeom prst="rect">
              <a:avLst/>
            </a:prstGeom>
            <a:noFill/>
          </p:spPr>
          <p:txBody>
            <a:bodyPr wrap="none" rtlCol="0">
              <a:spAutoFit/>
            </a:bodyPr>
            <a:lstStyle/>
            <a:p>
              <a:r>
                <a:rPr kumimoji="1" lang="en-US" altLang="ja-JP" sz="1800" dirty="0">
                  <a:solidFill>
                    <a:schemeClr val="bg1"/>
                  </a:solidFill>
                </a:rPr>
                <a:t>S</a:t>
              </a:r>
              <a:r>
                <a:rPr kumimoji="1" lang="en-US" altLang="ja-JP" sz="1800" baseline="-25000" dirty="0">
                  <a:solidFill>
                    <a:schemeClr val="bg1"/>
                  </a:solidFill>
                </a:rPr>
                <a:t>3</a:t>
              </a:r>
              <a:endParaRPr kumimoji="1" lang="ja-JP" altLang="en-US" sz="1800" baseline="-25000" dirty="0">
                <a:solidFill>
                  <a:schemeClr val="bg1"/>
                </a:solidFill>
              </a:endParaRPr>
            </a:p>
            <a:p>
              <a:endParaRPr kumimoji="1" lang="ja-JP" altLang="en-US" dirty="0"/>
            </a:p>
          </p:txBody>
        </p:sp>
        <p:sp>
          <p:nvSpPr>
            <p:cNvPr id="68" name="テキスト ボックス 67">
              <a:extLst>
                <a:ext uri="{FF2B5EF4-FFF2-40B4-BE49-F238E27FC236}">
                  <a16:creationId xmlns:a16="http://schemas.microsoft.com/office/drawing/2014/main" id="{AE783CBF-F9F5-4F25-BD0E-AFE196168A2B}"/>
                </a:ext>
              </a:extLst>
            </p:cNvPr>
            <p:cNvSpPr txBox="1"/>
            <p:nvPr/>
          </p:nvSpPr>
          <p:spPr>
            <a:xfrm>
              <a:off x="601721" y="5630281"/>
              <a:ext cx="343364" cy="646331"/>
            </a:xfrm>
            <a:prstGeom prst="rect">
              <a:avLst/>
            </a:prstGeom>
            <a:noFill/>
          </p:spPr>
          <p:txBody>
            <a:bodyPr wrap="none" rtlCol="0">
              <a:spAutoFit/>
            </a:bodyPr>
            <a:lstStyle/>
            <a:p>
              <a:r>
                <a:rPr kumimoji="1" lang="en-US" altLang="ja-JP" sz="1800" dirty="0">
                  <a:solidFill>
                    <a:schemeClr val="bg1"/>
                  </a:solidFill>
                </a:rPr>
                <a:t>r</a:t>
              </a:r>
              <a:r>
                <a:rPr kumimoji="1" lang="en-US" altLang="ja-JP" sz="1800" baseline="-25000" dirty="0">
                  <a:solidFill>
                    <a:schemeClr val="bg1"/>
                  </a:solidFill>
                </a:rPr>
                <a:t>3</a:t>
              </a:r>
              <a:endParaRPr kumimoji="1" lang="ja-JP" altLang="en-US" sz="1800" baseline="-25000" dirty="0">
                <a:solidFill>
                  <a:schemeClr val="bg1"/>
                </a:solidFill>
              </a:endParaRPr>
            </a:p>
            <a:p>
              <a:endParaRPr kumimoji="1" lang="ja-JP" altLang="en-US" dirty="0"/>
            </a:p>
          </p:txBody>
        </p:sp>
      </p:grpSp>
      <p:grpSp>
        <p:nvGrpSpPr>
          <p:cNvPr id="69" name="グループ化 68">
            <a:extLst>
              <a:ext uri="{FF2B5EF4-FFF2-40B4-BE49-F238E27FC236}">
                <a16:creationId xmlns:a16="http://schemas.microsoft.com/office/drawing/2014/main" id="{8A19C95D-6C21-44DB-8AD9-7D8127259DD2}"/>
              </a:ext>
            </a:extLst>
          </p:cNvPr>
          <p:cNvGrpSpPr/>
          <p:nvPr/>
        </p:nvGrpSpPr>
        <p:grpSpPr>
          <a:xfrm>
            <a:off x="10212772" y="2288024"/>
            <a:ext cx="603636" cy="2871726"/>
            <a:chOff x="461083" y="3404886"/>
            <a:chExt cx="603636" cy="2871726"/>
          </a:xfrm>
        </p:grpSpPr>
        <p:sp>
          <p:nvSpPr>
            <p:cNvPr id="70" name="楕円 69">
              <a:extLst>
                <a:ext uri="{FF2B5EF4-FFF2-40B4-BE49-F238E27FC236}">
                  <a16:creationId xmlns:a16="http://schemas.microsoft.com/office/drawing/2014/main" id="{387BE379-5A00-4D95-AF6D-CFEFACF712E8}"/>
                </a:ext>
              </a:extLst>
            </p:cNvPr>
            <p:cNvSpPr/>
            <p:nvPr/>
          </p:nvSpPr>
          <p:spPr>
            <a:xfrm>
              <a:off x="568081" y="5630281"/>
              <a:ext cx="396240" cy="396240"/>
            </a:xfrm>
            <a:prstGeom prst="ellipse">
              <a:avLst/>
            </a:prstGeom>
            <a:solidFill>
              <a:srgbClr val="9E5E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id="{F8116E4F-13AC-4282-9DAD-A50F5990EAC1}"/>
                </a:ext>
              </a:extLst>
            </p:cNvPr>
            <p:cNvSpPr/>
            <p:nvPr/>
          </p:nvSpPr>
          <p:spPr>
            <a:xfrm>
              <a:off x="461083" y="4430517"/>
              <a:ext cx="603636" cy="5232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B</a:t>
              </a:r>
              <a:endParaRPr kumimoji="1" lang="ja-JP" altLang="en-US" sz="3200" dirty="0">
                <a:solidFill>
                  <a:schemeClr val="tx1"/>
                </a:solidFill>
              </a:endParaRPr>
            </a:p>
          </p:txBody>
        </p:sp>
        <p:sp>
          <p:nvSpPr>
            <p:cNvPr id="72" name="楕円 71">
              <a:extLst>
                <a:ext uri="{FF2B5EF4-FFF2-40B4-BE49-F238E27FC236}">
                  <a16:creationId xmlns:a16="http://schemas.microsoft.com/office/drawing/2014/main" id="{13A2D565-318D-4D51-AEC9-F8D8C88B3724}"/>
                </a:ext>
              </a:extLst>
            </p:cNvPr>
            <p:cNvSpPr/>
            <p:nvPr/>
          </p:nvSpPr>
          <p:spPr>
            <a:xfrm>
              <a:off x="568081" y="3429000"/>
              <a:ext cx="396240" cy="396240"/>
            </a:xfrm>
            <a:prstGeom prst="ellipse">
              <a:avLst/>
            </a:prstGeom>
            <a:solidFill>
              <a:srgbClr val="37BB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cxnSp>
          <p:nvCxnSpPr>
            <p:cNvPr id="73" name="直線矢印コネクタ 72">
              <a:extLst>
                <a:ext uri="{FF2B5EF4-FFF2-40B4-BE49-F238E27FC236}">
                  <a16:creationId xmlns:a16="http://schemas.microsoft.com/office/drawing/2014/main" id="{A5A58C9E-03FE-4BF9-B421-6F65C8D8E519}"/>
                </a:ext>
              </a:extLst>
            </p:cNvPr>
            <p:cNvCxnSpPr>
              <a:cxnSpLocks/>
            </p:cNvCxnSpPr>
            <p:nvPr/>
          </p:nvCxnSpPr>
          <p:spPr>
            <a:xfrm flipV="1">
              <a:off x="762901" y="4970677"/>
              <a:ext cx="0" cy="659604"/>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74" name="直線矢印コネクタ 73">
              <a:extLst>
                <a:ext uri="{FF2B5EF4-FFF2-40B4-BE49-F238E27FC236}">
                  <a16:creationId xmlns:a16="http://schemas.microsoft.com/office/drawing/2014/main" id="{6855D584-8DDA-4B1F-B5B7-19664EB14C00}"/>
                </a:ext>
              </a:extLst>
            </p:cNvPr>
            <p:cNvCxnSpPr>
              <a:cxnSpLocks/>
            </p:cNvCxnSpPr>
            <p:nvPr/>
          </p:nvCxnSpPr>
          <p:spPr>
            <a:xfrm flipV="1">
              <a:off x="764473" y="3825240"/>
              <a:ext cx="0" cy="622217"/>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
          <p:nvSpPr>
            <p:cNvPr id="75" name="テキスト ボックス 74">
              <a:extLst>
                <a:ext uri="{FF2B5EF4-FFF2-40B4-BE49-F238E27FC236}">
                  <a16:creationId xmlns:a16="http://schemas.microsoft.com/office/drawing/2014/main" id="{F2735D8E-D69C-47B3-A44F-5B758EF92D8B}"/>
                </a:ext>
              </a:extLst>
            </p:cNvPr>
            <p:cNvSpPr txBox="1"/>
            <p:nvPr/>
          </p:nvSpPr>
          <p:spPr>
            <a:xfrm>
              <a:off x="579197" y="3404886"/>
              <a:ext cx="370614" cy="646331"/>
            </a:xfrm>
            <a:prstGeom prst="rect">
              <a:avLst/>
            </a:prstGeom>
            <a:noFill/>
          </p:spPr>
          <p:txBody>
            <a:bodyPr wrap="none" rtlCol="0">
              <a:spAutoFit/>
            </a:bodyPr>
            <a:lstStyle/>
            <a:p>
              <a:r>
                <a:rPr kumimoji="1" lang="en-US" altLang="ja-JP" sz="1800" dirty="0">
                  <a:solidFill>
                    <a:schemeClr val="bg1"/>
                  </a:solidFill>
                </a:rPr>
                <a:t>S</a:t>
              </a:r>
              <a:r>
                <a:rPr kumimoji="1" lang="en-US" altLang="ja-JP" sz="1800" baseline="-25000" dirty="0">
                  <a:solidFill>
                    <a:schemeClr val="bg1"/>
                  </a:solidFill>
                </a:rPr>
                <a:t>n</a:t>
              </a:r>
              <a:endParaRPr kumimoji="1" lang="ja-JP" altLang="en-US" sz="1800" baseline="-25000" dirty="0">
                <a:solidFill>
                  <a:schemeClr val="bg1"/>
                </a:solidFill>
              </a:endParaRPr>
            </a:p>
            <a:p>
              <a:endParaRPr kumimoji="1" lang="ja-JP" altLang="en-US" dirty="0"/>
            </a:p>
          </p:txBody>
        </p:sp>
        <p:sp>
          <p:nvSpPr>
            <p:cNvPr id="76" name="テキスト ボックス 75">
              <a:extLst>
                <a:ext uri="{FF2B5EF4-FFF2-40B4-BE49-F238E27FC236}">
                  <a16:creationId xmlns:a16="http://schemas.microsoft.com/office/drawing/2014/main" id="{C812EAB2-4A4E-4A37-8944-4990C1631798}"/>
                </a:ext>
              </a:extLst>
            </p:cNvPr>
            <p:cNvSpPr txBox="1"/>
            <p:nvPr/>
          </p:nvSpPr>
          <p:spPr>
            <a:xfrm>
              <a:off x="601721" y="5630281"/>
              <a:ext cx="344966" cy="646331"/>
            </a:xfrm>
            <a:prstGeom prst="rect">
              <a:avLst/>
            </a:prstGeom>
            <a:noFill/>
          </p:spPr>
          <p:txBody>
            <a:bodyPr wrap="none" rtlCol="0">
              <a:spAutoFit/>
            </a:bodyPr>
            <a:lstStyle/>
            <a:p>
              <a:r>
                <a:rPr kumimoji="1" lang="en-US" altLang="ja-JP" sz="1800" dirty="0" err="1">
                  <a:solidFill>
                    <a:schemeClr val="bg1"/>
                  </a:solidFill>
                </a:rPr>
                <a:t>r</a:t>
              </a:r>
              <a:r>
                <a:rPr kumimoji="1" lang="en-US" altLang="ja-JP" sz="1800" baseline="-25000" dirty="0" err="1">
                  <a:solidFill>
                    <a:schemeClr val="bg1"/>
                  </a:solidFill>
                </a:rPr>
                <a:t>n</a:t>
              </a:r>
              <a:endParaRPr kumimoji="1" lang="ja-JP" altLang="en-US" sz="1800" baseline="-25000" dirty="0">
                <a:solidFill>
                  <a:schemeClr val="bg1"/>
                </a:solidFill>
              </a:endParaRPr>
            </a:p>
            <a:p>
              <a:endParaRPr kumimoji="1" lang="ja-JP" altLang="en-US" dirty="0"/>
            </a:p>
          </p:txBody>
        </p:sp>
      </p:grpSp>
      <p:sp>
        <p:nvSpPr>
          <p:cNvPr id="77" name="テキスト ボックス 76">
            <a:extLst>
              <a:ext uri="{FF2B5EF4-FFF2-40B4-BE49-F238E27FC236}">
                <a16:creationId xmlns:a16="http://schemas.microsoft.com/office/drawing/2014/main" id="{8B141012-2592-460E-97F5-8EC9CE221176}"/>
              </a:ext>
            </a:extLst>
          </p:cNvPr>
          <p:cNvSpPr txBox="1"/>
          <p:nvPr/>
        </p:nvSpPr>
        <p:spPr>
          <a:xfrm>
            <a:off x="9411109" y="2185158"/>
            <a:ext cx="474374" cy="523220"/>
          </a:xfrm>
          <a:prstGeom prst="rect">
            <a:avLst/>
          </a:prstGeom>
          <a:noFill/>
        </p:spPr>
        <p:txBody>
          <a:bodyPr wrap="square" rtlCol="0">
            <a:spAutoFit/>
          </a:bodyPr>
          <a:lstStyle/>
          <a:p>
            <a:pPr algn="ctr"/>
            <a:r>
              <a:rPr kumimoji="1" lang="en-US" altLang="ja-JP" sz="2800" dirty="0"/>
              <a:t>…</a:t>
            </a:r>
            <a:endParaRPr kumimoji="1" lang="ja-JP" altLang="en-US" sz="2800" dirty="0"/>
          </a:p>
        </p:txBody>
      </p:sp>
      <p:sp>
        <p:nvSpPr>
          <p:cNvPr id="78" name="テキスト ボックス 77">
            <a:extLst>
              <a:ext uri="{FF2B5EF4-FFF2-40B4-BE49-F238E27FC236}">
                <a16:creationId xmlns:a16="http://schemas.microsoft.com/office/drawing/2014/main" id="{BB41AFB9-822D-40E8-837B-81598C42835A}"/>
              </a:ext>
            </a:extLst>
          </p:cNvPr>
          <p:cNvSpPr txBox="1"/>
          <p:nvPr/>
        </p:nvSpPr>
        <p:spPr>
          <a:xfrm>
            <a:off x="9405601" y="3313655"/>
            <a:ext cx="474374" cy="523220"/>
          </a:xfrm>
          <a:prstGeom prst="rect">
            <a:avLst/>
          </a:prstGeom>
          <a:noFill/>
        </p:spPr>
        <p:txBody>
          <a:bodyPr wrap="square" rtlCol="0">
            <a:spAutoFit/>
          </a:bodyPr>
          <a:lstStyle/>
          <a:p>
            <a:pPr algn="ctr"/>
            <a:r>
              <a:rPr kumimoji="1" lang="en-US" altLang="ja-JP" sz="2800" dirty="0"/>
              <a:t>…</a:t>
            </a:r>
            <a:endParaRPr kumimoji="1" lang="ja-JP" altLang="en-US" sz="2800" dirty="0"/>
          </a:p>
        </p:txBody>
      </p:sp>
      <p:sp>
        <p:nvSpPr>
          <p:cNvPr id="79" name="テキスト ボックス 78">
            <a:extLst>
              <a:ext uri="{FF2B5EF4-FFF2-40B4-BE49-F238E27FC236}">
                <a16:creationId xmlns:a16="http://schemas.microsoft.com/office/drawing/2014/main" id="{1F13BE6D-76E6-4936-A3A3-59F89F826D0D}"/>
              </a:ext>
            </a:extLst>
          </p:cNvPr>
          <p:cNvSpPr txBox="1"/>
          <p:nvPr/>
        </p:nvSpPr>
        <p:spPr>
          <a:xfrm>
            <a:off x="9397950" y="4386439"/>
            <a:ext cx="474374" cy="523220"/>
          </a:xfrm>
          <a:prstGeom prst="rect">
            <a:avLst/>
          </a:prstGeom>
          <a:noFill/>
        </p:spPr>
        <p:txBody>
          <a:bodyPr wrap="square" rtlCol="0">
            <a:spAutoFit/>
          </a:bodyPr>
          <a:lstStyle/>
          <a:p>
            <a:pPr algn="ctr"/>
            <a:r>
              <a:rPr kumimoji="1" lang="en-US" altLang="ja-JP" sz="2800" dirty="0"/>
              <a:t>…</a:t>
            </a:r>
            <a:endParaRPr kumimoji="1" lang="ja-JP" altLang="en-US" sz="2800" dirty="0"/>
          </a:p>
        </p:txBody>
      </p:sp>
      <p:cxnSp>
        <p:nvCxnSpPr>
          <p:cNvPr id="80" name="直線矢印コネクタ 79">
            <a:extLst>
              <a:ext uri="{FF2B5EF4-FFF2-40B4-BE49-F238E27FC236}">
                <a16:creationId xmlns:a16="http://schemas.microsoft.com/office/drawing/2014/main" id="{63ACD70B-22F7-4E06-B45D-0E1DE94227E3}"/>
              </a:ext>
            </a:extLst>
          </p:cNvPr>
          <p:cNvCxnSpPr>
            <a:stCxn id="47" idx="3"/>
            <a:endCxn id="55" idx="1"/>
          </p:cNvCxnSpPr>
          <p:nvPr/>
        </p:nvCxnSpPr>
        <p:spPr>
          <a:xfrm>
            <a:off x="7274833" y="3575265"/>
            <a:ext cx="303390"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81" name="直線矢印コネクタ 80">
            <a:extLst>
              <a:ext uri="{FF2B5EF4-FFF2-40B4-BE49-F238E27FC236}">
                <a16:creationId xmlns:a16="http://schemas.microsoft.com/office/drawing/2014/main" id="{C523D04F-51E3-4777-BF7B-6AF6B0A3E1EB}"/>
              </a:ext>
            </a:extLst>
          </p:cNvPr>
          <p:cNvCxnSpPr>
            <a:cxnSpLocks/>
            <a:stCxn id="55" idx="3"/>
            <a:endCxn id="63" idx="1"/>
          </p:cNvCxnSpPr>
          <p:nvPr/>
        </p:nvCxnSpPr>
        <p:spPr>
          <a:xfrm>
            <a:off x="8181859" y="3575265"/>
            <a:ext cx="287309"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82" name="直線矢印コネクタ 81">
            <a:extLst>
              <a:ext uri="{FF2B5EF4-FFF2-40B4-BE49-F238E27FC236}">
                <a16:creationId xmlns:a16="http://schemas.microsoft.com/office/drawing/2014/main" id="{C98A35F2-2964-4E02-B25A-F492F1BAD91A}"/>
              </a:ext>
            </a:extLst>
          </p:cNvPr>
          <p:cNvCxnSpPr>
            <a:cxnSpLocks/>
            <a:stCxn id="63" idx="3"/>
            <a:endCxn id="78" idx="1"/>
          </p:cNvCxnSpPr>
          <p:nvPr/>
        </p:nvCxnSpPr>
        <p:spPr>
          <a:xfrm>
            <a:off x="9072804" y="3575265"/>
            <a:ext cx="332797"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83" name="直線矢印コネクタ 82">
            <a:extLst>
              <a:ext uri="{FF2B5EF4-FFF2-40B4-BE49-F238E27FC236}">
                <a16:creationId xmlns:a16="http://schemas.microsoft.com/office/drawing/2014/main" id="{183ACF2F-4CD8-4A8B-90D3-D1976C6BA4A4}"/>
              </a:ext>
            </a:extLst>
          </p:cNvPr>
          <p:cNvCxnSpPr>
            <a:cxnSpLocks/>
            <a:stCxn id="78" idx="3"/>
            <a:endCxn id="71" idx="1"/>
          </p:cNvCxnSpPr>
          <p:nvPr/>
        </p:nvCxnSpPr>
        <p:spPr>
          <a:xfrm>
            <a:off x="9879975" y="3575265"/>
            <a:ext cx="332797"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grpSp>
        <p:nvGrpSpPr>
          <p:cNvPr id="84" name="グループ化 83">
            <a:extLst>
              <a:ext uri="{FF2B5EF4-FFF2-40B4-BE49-F238E27FC236}">
                <a16:creationId xmlns:a16="http://schemas.microsoft.com/office/drawing/2014/main" id="{BAEA1631-2359-499A-8A79-9C7018465CC2}"/>
              </a:ext>
            </a:extLst>
          </p:cNvPr>
          <p:cNvGrpSpPr/>
          <p:nvPr/>
        </p:nvGrpSpPr>
        <p:grpSpPr>
          <a:xfrm>
            <a:off x="5702893" y="3354394"/>
            <a:ext cx="396240" cy="646331"/>
            <a:chOff x="5535585" y="905343"/>
            <a:chExt cx="396240" cy="646331"/>
          </a:xfrm>
        </p:grpSpPr>
        <p:sp>
          <p:nvSpPr>
            <p:cNvPr id="85" name="楕円 84">
              <a:extLst>
                <a:ext uri="{FF2B5EF4-FFF2-40B4-BE49-F238E27FC236}">
                  <a16:creationId xmlns:a16="http://schemas.microsoft.com/office/drawing/2014/main" id="{956EFC94-6E78-4EFE-9F87-150A21C01835}"/>
                </a:ext>
              </a:extLst>
            </p:cNvPr>
            <p:cNvSpPr/>
            <p:nvPr/>
          </p:nvSpPr>
          <p:spPr>
            <a:xfrm>
              <a:off x="5535585" y="929457"/>
              <a:ext cx="396240" cy="396240"/>
            </a:xfrm>
            <a:prstGeom prst="ellipse">
              <a:avLst/>
            </a:prstGeom>
            <a:solidFill>
              <a:srgbClr val="37BB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sp>
          <p:nvSpPr>
            <p:cNvPr id="86" name="テキスト ボックス 85">
              <a:extLst>
                <a:ext uri="{FF2B5EF4-FFF2-40B4-BE49-F238E27FC236}">
                  <a16:creationId xmlns:a16="http://schemas.microsoft.com/office/drawing/2014/main" id="{9B6A9166-8783-4AFC-8C18-4AD05083288C}"/>
                </a:ext>
              </a:extLst>
            </p:cNvPr>
            <p:cNvSpPr txBox="1"/>
            <p:nvPr/>
          </p:nvSpPr>
          <p:spPr>
            <a:xfrm>
              <a:off x="5546701" y="905343"/>
              <a:ext cx="369012" cy="646331"/>
            </a:xfrm>
            <a:prstGeom prst="rect">
              <a:avLst/>
            </a:prstGeom>
            <a:noFill/>
          </p:spPr>
          <p:txBody>
            <a:bodyPr wrap="none" rtlCol="0">
              <a:spAutoFit/>
            </a:bodyPr>
            <a:lstStyle/>
            <a:p>
              <a:r>
                <a:rPr kumimoji="1" lang="en-US" altLang="ja-JP" sz="1800" dirty="0">
                  <a:solidFill>
                    <a:schemeClr val="bg1"/>
                  </a:solidFill>
                </a:rPr>
                <a:t>S</a:t>
              </a:r>
              <a:r>
                <a:rPr kumimoji="1" lang="en-US" altLang="ja-JP" baseline="-25000" dirty="0">
                  <a:solidFill>
                    <a:schemeClr val="bg1"/>
                  </a:solidFill>
                </a:rPr>
                <a:t>0</a:t>
              </a:r>
              <a:endParaRPr kumimoji="1" lang="ja-JP" altLang="en-US" sz="1800" baseline="-25000" dirty="0">
                <a:solidFill>
                  <a:schemeClr val="bg1"/>
                </a:solidFill>
              </a:endParaRPr>
            </a:p>
            <a:p>
              <a:endParaRPr kumimoji="1" lang="ja-JP" altLang="en-US" dirty="0"/>
            </a:p>
          </p:txBody>
        </p:sp>
      </p:grpSp>
      <p:cxnSp>
        <p:nvCxnSpPr>
          <p:cNvPr id="87" name="直線矢印コネクタ 86">
            <a:extLst>
              <a:ext uri="{FF2B5EF4-FFF2-40B4-BE49-F238E27FC236}">
                <a16:creationId xmlns:a16="http://schemas.microsoft.com/office/drawing/2014/main" id="{8E54533D-38E9-46B0-975B-E60D5A55CACB}"/>
              </a:ext>
            </a:extLst>
          </p:cNvPr>
          <p:cNvCxnSpPr>
            <a:cxnSpLocks/>
            <a:stCxn id="85" idx="6"/>
            <a:endCxn id="47" idx="1"/>
          </p:cNvCxnSpPr>
          <p:nvPr/>
        </p:nvCxnSpPr>
        <p:spPr>
          <a:xfrm flipV="1">
            <a:off x="6099133" y="3575265"/>
            <a:ext cx="572064" cy="136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88" name="直線矢印コネクタ 87">
            <a:extLst>
              <a:ext uri="{FF2B5EF4-FFF2-40B4-BE49-F238E27FC236}">
                <a16:creationId xmlns:a16="http://schemas.microsoft.com/office/drawing/2014/main" id="{882E2395-9F86-485F-8A95-62AF6105BCD9}"/>
              </a:ext>
            </a:extLst>
          </p:cNvPr>
          <p:cNvCxnSpPr>
            <a:cxnSpLocks/>
          </p:cNvCxnSpPr>
          <p:nvPr/>
        </p:nvCxnSpPr>
        <p:spPr>
          <a:xfrm>
            <a:off x="4992285" y="3568752"/>
            <a:ext cx="721724"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3" name="正方形/長方形 2">
            <a:extLst>
              <a:ext uri="{FF2B5EF4-FFF2-40B4-BE49-F238E27FC236}">
                <a16:creationId xmlns:a16="http://schemas.microsoft.com/office/drawing/2014/main" id="{ABE1FFE8-C38B-4F00-876A-B4928843C5F8}"/>
              </a:ext>
            </a:extLst>
          </p:cNvPr>
          <p:cNvSpPr/>
          <p:nvPr/>
        </p:nvSpPr>
        <p:spPr>
          <a:xfrm>
            <a:off x="828617" y="3189892"/>
            <a:ext cx="4319257" cy="853331"/>
          </a:xfrm>
          <a:prstGeom prst="rect">
            <a:avLst/>
          </a:prstGeom>
          <a:noFill/>
          <a:ln w="38100" cmpd="thinThick">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009F3AC5-9E94-4965-8F59-C6425C3616E4}"/>
              </a:ext>
            </a:extLst>
          </p:cNvPr>
          <p:cNvSpPr/>
          <p:nvPr/>
        </p:nvSpPr>
        <p:spPr>
          <a:xfrm>
            <a:off x="5536460" y="3189891"/>
            <a:ext cx="696205" cy="853331"/>
          </a:xfrm>
          <a:prstGeom prst="rect">
            <a:avLst/>
          </a:prstGeom>
          <a:noFill/>
          <a:ln w="38100" cmpd="thinThick">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6EEDEA8F-E10C-4A79-AA96-C50EA05F2F26}"/>
              </a:ext>
            </a:extLst>
          </p:cNvPr>
          <p:cNvSpPr txBox="1"/>
          <p:nvPr/>
        </p:nvSpPr>
        <p:spPr>
          <a:xfrm>
            <a:off x="1060008" y="2524526"/>
            <a:ext cx="463588" cy="461665"/>
          </a:xfrm>
          <a:prstGeom prst="rect">
            <a:avLst/>
          </a:prstGeom>
          <a:noFill/>
        </p:spPr>
        <p:txBody>
          <a:bodyPr wrap="none" rtlCol="0">
            <a:spAutoFit/>
          </a:bodyPr>
          <a:lstStyle/>
          <a:p>
            <a:r>
              <a:rPr kumimoji="1" lang="el-GR" altLang="ja-JP" sz="2400" dirty="0">
                <a:solidFill>
                  <a:srgbClr val="0000CC"/>
                </a:solidFill>
              </a:rPr>
              <a:t>α</a:t>
            </a:r>
            <a:r>
              <a:rPr kumimoji="1" lang="en-US" altLang="ja-JP" sz="2400" baseline="-25000" dirty="0">
                <a:solidFill>
                  <a:srgbClr val="0000CC"/>
                </a:solidFill>
              </a:rPr>
              <a:t>1</a:t>
            </a:r>
            <a:endParaRPr kumimoji="1" lang="ja-JP" altLang="en-US" sz="2400" baseline="-25000" dirty="0">
              <a:solidFill>
                <a:srgbClr val="0000CC"/>
              </a:solidFill>
            </a:endParaRPr>
          </a:p>
        </p:txBody>
      </p:sp>
      <p:sp>
        <p:nvSpPr>
          <p:cNvPr id="91" name="テキスト ボックス 90">
            <a:extLst>
              <a:ext uri="{FF2B5EF4-FFF2-40B4-BE49-F238E27FC236}">
                <a16:creationId xmlns:a16="http://schemas.microsoft.com/office/drawing/2014/main" id="{8EBE4FE3-8053-4F81-9A67-3914829E8E91}"/>
              </a:ext>
            </a:extLst>
          </p:cNvPr>
          <p:cNvSpPr txBox="1"/>
          <p:nvPr/>
        </p:nvSpPr>
        <p:spPr>
          <a:xfrm>
            <a:off x="1931809" y="2514673"/>
            <a:ext cx="463588" cy="461665"/>
          </a:xfrm>
          <a:prstGeom prst="rect">
            <a:avLst/>
          </a:prstGeom>
          <a:noFill/>
        </p:spPr>
        <p:txBody>
          <a:bodyPr wrap="none" rtlCol="0">
            <a:spAutoFit/>
          </a:bodyPr>
          <a:lstStyle/>
          <a:p>
            <a:r>
              <a:rPr kumimoji="1" lang="el-GR" altLang="ja-JP" sz="2400" dirty="0">
                <a:solidFill>
                  <a:srgbClr val="0000CC"/>
                </a:solidFill>
              </a:rPr>
              <a:t>α</a:t>
            </a:r>
            <a:r>
              <a:rPr kumimoji="1" lang="en-US" altLang="ja-JP" sz="2400" baseline="-25000" dirty="0">
                <a:solidFill>
                  <a:srgbClr val="0000CC"/>
                </a:solidFill>
              </a:rPr>
              <a:t>2</a:t>
            </a:r>
            <a:endParaRPr kumimoji="1" lang="ja-JP" altLang="en-US" sz="2400" baseline="-25000" dirty="0">
              <a:solidFill>
                <a:srgbClr val="0000CC"/>
              </a:solidFill>
            </a:endParaRPr>
          </a:p>
        </p:txBody>
      </p:sp>
      <p:sp>
        <p:nvSpPr>
          <p:cNvPr id="92" name="テキスト ボックス 91">
            <a:extLst>
              <a:ext uri="{FF2B5EF4-FFF2-40B4-BE49-F238E27FC236}">
                <a16:creationId xmlns:a16="http://schemas.microsoft.com/office/drawing/2014/main" id="{3C36142E-4D08-4DB7-B981-138F82ABDF93}"/>
              </a:ext>
            </a:extLst>
          </p:cNvPr>
          <p:cNvSpPr txBox="1"/>
          <p:nvPr/>
        </p:nvSpPr>
        <p:spPr>
          <a:xfrm>
            <a:off x="2827760" y="2514672"/>
            <a:ext cx="463588" cy="461665"/>
          </a:xfrm>
          <a:prstGeom prst="rect">
            <a:avLst/>
          </a:prstGeom>
          <a:noFill/>
        </p:spPr>
        <p:txBody>
          <a:bodyPr wrap="none" rtlCol="0">
            <a:spAutoFit/>
          </a:bodyPr>
          <a:lstStyle/>
          <a:p>
            <a:r>
              <a:rPr kumimoji="1" lang="el-GR" altLang="ja-JP" sz="2400" dirty="0">
                <a:solidFill>
                  <a:srgbClr val="0000CC"/>
                </a:solidFill>
              </a:rPr>
              <a:t>α</a:t>
            </a:r>
            <a:r>
              <a:rPr kumimoji="1" lang="en-US" altLang="ja-JP" sz="2400" baseline="-25000" dirty="0">
                <a:solidFill>
                  <a:srgbClr val="0000CC"/>
                </a:solidFill>
              </a:rPr>
              <a:t>3</a:t>
            </a:r>
            <a:endParaRPr kumimoji="1" lang="ja-JP" altLang="en-US" sz="2400" baseline="-25000" dirty="0">
              <a:solidFill>
                <a:srgbClr val="0000CC"/>
              </a:solidFill>
            </a:endParaRPr>
          </a:p>
        </p:txBody>
      </p:sp>
      <p:sp>
        <p:nvSpPr>
          <p:cNvPr id="93" name="テキスト ボックス 92">
            <a:extLst>
              <a:ext uri="{FF2B5EF4-FFF2-40B4-BE49-F238E27FC236}">
                <a16:creationId xmlns:a16="http://schemas.microsoft.com/office/drawing/2014/main" id="{29B4BAA1-6B49-4A37-A843-B71BABB36824}"/>
              </a:ext>
            </a:extLst>
          </p:cNvPr>
          <p:cNvSpPr txBox="1"/>
          <p:nvPr/>
        </p:nvSpPr>
        <p:spPr>
          <a:xfrm>
            <a:off x="4581513" y="2524525"/>
            <a:ext cx="522900" cy="461665"/>
          </a:xfrm>
          <a:prstGeom prst="rect">
            <a:avLst/>
          </a:prstGeom>
          <a:noFill/>
        </p:spPr>
        <p:txBody>
          <a:bodyPr wrap="none" rtlCol="0">
            <a:spAutoFit/>
          </a:bodyPr>
          <a:lstStyle/>
          <a:p>
            <a:r>
              <a:rPr kumimoji="1" lang="el-GR" altLang="ja-JP" sz="2400" dirty="0">
                <a:solidFill>
                  <a:srgbClr val="0000CC"/>
                </a:solidFill>
              </a:rPr>
              <a:t>α</a:t>
            </a:r>
            <a:r>
              <a:rPr kumimoji="1" lang="en-US" altLang="zh-CN" sz="2400" baseline="-25000" dirty="0">
                <a:solidFill>
                  <a:srgbClr val="0000CC"/>
                </a:solidFill>
              </a:rPr>
              <a:t>m</a:t>
            </a:r>
            <a:endParaRPr kumimoji="1" lang="ja-JP" altLang="en-US" sz="2400" baseline="-25000" dirty="0">
              <a:solidFill>
                <a:srgbClr val="0000CC"/>
              </a:solidFill>
            </a:endParaRPr>
          </a:p>
        </p:txBody>
      </p:sp>
      <p:cxnSp>
        <p:nvCxnSpPr>
          <p:cNvPr id="95" name="コネクタ: 曲線 94">
            <a:extLst>
              <a:ext uri="{FF2B5EF4-FFF2-40B4-BE49-F238E27FC236}">
                <a16:creationId xmlns:a16="http://schemas.microsoft.com/office/drawing/2014/main" id="{2F07FA50-16E2-4E66-A040-61B16592C805}"/>
              </a:ext>
            </a:extLst>
          </p:cNvPr>
          <p:cNvCxnSpPr>
            <a:stCxn id="89" idx="0"/>
            <a:endCxn id="11" idx="0"/>
          </p:cNvCxnSpPr>
          <p:nvPr/>
        </p:nvCxnSpPr>
        <p:spPr>
          <a:xfrm rot="16200000" flipH="1" flipV="1">
            <a:off x="3488613" y="950567"/>
            <a:ext cx="156627" cy="4635273"/>
          </a:xfrm>
          <a:prstGeom prst="curvedConnector3">
            <a:avLst>
              <a:gd name="adj1" fmla="val -145952"/>
            </a:avLst>
          </a:prstGeom>
          <a:ln w="1270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97" name="コネクタ: 曲線 96">
            <a:extLst>
              <a:ext uri="{FF2B5EF4-FFF2-40B4-BE49-F238E27FC236}">
                <a16:creationId xmlns:a16="http://schemas.microsoft.com/office/drawing/2014/main" id="{68724942-D79C-46BE-970F-61FFCFB4D38A}"/>
              </a:ext>
            </a:extLst>
          </p:cNvPr>
          <p:cNvCxnSpPr>
            <a:stCxn id="89" idx="0"/>
            <a:endCxn id="19" idx="0"/>
          </p:cNvCxnSpPr>
          <p:nvPr/>
        </p:nvCxnSpPr>
        <p:spPr>
          <a:xfrm rot="16200000" flipH="1" flipV="1">
            <a:off x="3942126" y="1404080"/>
            <a:ext cx="156627" cy="3728247"/>
          </a:xfrm>
          <a:prstGeom prst="curvedConnector3">
            <a:avLst>
              <a:gd name="adj1" fmla="val -145952"/>
            </a:avLst>
          </a:prstGeom>
          <a:ln w="1270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99" name="コネクタ: 曲線 98">
            <a:extLst>
              <a:ext uri="{FF2B5EF4-FFF2-40B4-BE49-F238E27FC236}">
                <a16:creationId xmlns:a16="http://schemas.microsoft.com/office/drawing/2014/main" id="{8BF53B8D-A67D-4E83-AFD0-515EEE47D42D}"/>
              </a:ext>
            </a:extLst>
          </p:cNvPr>
          <p:cNvCxnSpPr>
            <a:stCxn id="89" idx="0"/>
            <a:endCxn id="27" idx="0"/>
          </p:cNvCxnSpPr>
          <p:nvPr/>
        </p:nvCxnSpPr>
        <p:spPr>
          <a:xfrm rot="16200000" flipH="1" flipV="1">
            <a:off x="4387598" y="1849553"/>
            <a:ext cx="156627" cy="2837302"/>
          </a:xfrm>
          <a:prstGeom prst="curvedConnector3">
            <a:avLst>
              <a:gd name="adj1" fmla="val -145952"/>
            </a:avLst>
          </a:prstGeom>
          <a:ln w="1270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コネクタ: 曲線 100">
            <a:extLst>
              <a:ext uri="{FF2B5EF4-FFF2-40B4-BE49-F238E27FC236}">
                <a16:creationId xmlns:a16="http://schemas.microsoft.com/office/drawing/2014/main" id="{DEEBF690-A61B-4296-AA1C-1D1429A28510}"/>
              </a:ext>
            </a:extLst>
          </p:cNvPr>
          <p:cNvCxnSpPr>
            <a:stCxn id="89" idx="0"/>
            <a:endCxn id="35" idx="0"/>
          </p:cNvCxnSpPr>
          <p:nvPr/>
        </p:nvCxnSpPr>
        <p:spPr>
          <a:xfrm rot="16200000" flipH="1" flipV="1">
            <a:off x="5270621" y="2732576"/>
            <a:ext cx="156627" cy="1071256"/>
          </a:xfrm>
          <a:prstGeom prst="curvedConnector3">
            <a:avLst>
              <a:gd name="adj1" fmla="val -145952"/>
            </a:avLst>
          </a:prstGeom>
          <a:ln w="12700">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102" name="正方形/長方形 101">
            <a:extLst>
              <a:ext uri="{FF2B5EF4-FFF2-40B4-BE49-F238E27FC236}">
                <a16:creationId xmlns:a16="http://schemas.microsoft.com/office/drawing/2014/main" id="{71F81C76-D81C-4BCA-9956-D6E2E5CDB836}"/>
              </a:ext>
            </a:extLst>
          </p:cNvPr>
          <p:cNvSpPr/>
          <p:nvPr/>
        </p:nvSpPr>
        <p:spPr>
          <a:xfrm>
            <a:off x="818159" y="2413969"/>
            <a:ext cx="4319257" cy="1624470"/>
          </a:xfrm>
          <a:prstGeom prst="rect">
            <a:avLst/>
          </a:prstGeom>
          <a:noFill/>
          <a:ln w="38100" cmpd="thinThick">
            <a:solidFill>
              <a:srgbClr val="CA8E3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8" name="図 107" descr="\documentclass{article}&#10;\usepackage{amsmath}&#10;\pagestyle{empty}&#10;\begin{document}&#10;&#10;$ C_0 = \alpha _1 y_1 + \alpha _2 y_2 + \alpha _3 y_3 + ...+\alpha _m y_m   $&#10;&#10;\end{document}" title="IguanaTex Bitmap Display">
            <a:extLst>
              <a:ext uri="{FF2B5EF4-FFF2-40B4-BE49-F238E27FC236}">
                <a16:creationId xmlns:a16="http://schemas.microsoft.com/office/drawing/2014/main" id="{4CFB6BBA-2043-4A7D-B3B0-20FE9E2F6D43}"/>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6598768" y="400318"/>
            <a:ext cx="4254476" cy="230095"/>
          </a:xfrm>
          <a:prstGeom prst="rect">
            <a:avLst/>
          </a:prstGeom>
        </p:spPr>
      </p:pic>
      <p:sp>
        <p:nvSpPr>
          <p:cNvPr id="109" name="正方形/長方形 108">
            <a:extLst>
              <a:ext uri="{FF2B5EF4-FFF2-40B4-BE49-F238E27FC236}">
                <a16:creationId xmlns:a16="http://schemas.microsoft.com/office/drawing/2014/main" id="{123DCB1B-04CE-4C24-8971-A236CCFCAE52}"/>
              </a:ext>
            </a:extLst>
          </p:cNvPr>
          <p:cNvSpPr/>
          <p:nvPr/>
        </p:nvSpPr>
        <p:spPr>
          <a:xfrm>
            <a:off x="6391072" y="116363"/>
            <a:ext cx="4805463" cy="798007"/>
          </a:xfrm>
          <a:prstGeom prst="rect">
            <a:avLst/>
          </a:prstGeom>
          <a:noFill/>
          <a:ln w="38100" cmpd="thinThick">
            <a:solidFill>
              <a:srgbClr val="CA8E3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1" name="図 170" descr="\documentclass{article}&#10;\usepackage{amsmath}&#10;\pagestyle{empty}&#10;\begin{document}&#10;&#10;$ S_1 = \tanh \left [  B\cdot \begin{bmatrix}&#10;r_1 \\&#10;S_0 \\&#10;C_0&#10;\end{bmatrix} + b\right ]   $&#10;&#10;\end{document}" title="IguanaTex Bitmap Display">
            <a:extLst>
              <a:ext uri="{FF2B5EF4-FFF2-40B4-BE49-F238E27FC236}">
                <a16:creationId xmlns:a16="http://schemas.microsoft.com/office/drawing/2014/main" id="{A1589005-4533-4E6C-B631-867BDCD0373A}"/>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6908370" y="5581002"/>
            <a:ext cx="2834286" cy="911238"/>
          </a:xfrm>
          <a:prstGeom prst="rect">
            <a:avLst/>
          </a:prstGeom>
        </p:spPr>
      </p:pic>
      <p:sp>
        <p:nvSpPr>
          <p:cNvPr id="173" name="正方形/長方形 172">
            <a:extLst>
              <a:ext uri="{FF2B5EF4-FFF2-40B4-BE49-F238E27FC236}">
                <a16:creationId xmlns:a16="http://schemas.microsoft.com/office/drawing/2014/main" id="{D9D4E502-B86E-4C04-9DF9-1AF3F22BAF54}"/>
              </a:ext>
            </a:extLst>
          </p:cNvPr>
          <p:cNvSpPr/>
          <p:nvPr/>
        </p:nvSpPr>
        <p:spPr>
          <a:xfrm>
            <a:off x="6680761" y="5467658"/>
            <a:ext cx="3365612" cy="1137926"/>
          </a:xfrm>
          <a:prstGeom prst="rect">
            <a:avLst/>
          </a:prstGeom>
          <a:noFill/>
          <a:ln w="38100" cmpd="thinThick">
            <a:solidFill>
              <a:srgbClr val="37BB4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矢印コネクタ 173">
            <a:extLst>
              <a:ext uri="{FF2B5EF4-FFF2-40B4-BE49-F238E27FC236}">
                <a16:creationId xmlns:a16="http://schemas.microsoft.com/office/drawing/2014/main" id="{246997EF-1AC8-460C-979F-EC4538BF6E31}"/>
              </a:ext>
            </a:extLst>
          </p:cNvPr>
          <p:cNvCxnSpPr>
            <a:cxnSpLocks/>
            <a:stCxn id="86" idx="0"/>
          </p:cNvCxnSpPr>
          <p:nvPr/>
        </p:nvCxnSpPr>
        <p:spPr>
          <a:xfrm flipV="1">
            <a:off x="5898515" y="2745232"/>
            <a:ext cx="0" cy="609162"/>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
        <p:nvSpPr>
          <p:cNvPr id="185" name="正方形/長方形 184">
            <a:extLst>
              <a:ext uri="{FF2B5EF4-FFF2-40B4-BE49-F238E27FC236}">
                <a16:creationId xmlns:a16="http://schemas.microsoft.com/office/drawing/2014/main" id="{41C7959E-FC3A-463B-84D2-D357C75115FE}"/>
              </a:ext>
            </a:extLst>
          </p:cNvPr>
          <p:cNvSpPr/>
          <p:nvPr/>
        </p:nvSpPr>
        <p:spPr>
          <a:xfrm>
            <a:off x="6626300" y="2122845"/>
            <a:ext cx="696205" cy="853331"/>
          </a:xfrm>
          <a:prstGeom prst="rect">
            <a:avLst/>
          </a:prstGeom>
          <a:noFill/>
          <a:ln w="38100" cmpd="thinThick">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6" name="コネクタ: 曲線 185">
            <a:extLst>
              <a:ext uri="{FF2B5EF4-FFF2-40B4-BE49-F238E27FC236}">
                <a16:creationId xmlns:a16="http://schemas.microsoft.com/office/drawing/2014/main" id="{B70CEE2D-751F-4C7C-A18B-CAAAD1213F99}"/>
              </a:ext>
            </a:extLst>
          </p:cNvPr>
          <p:cNvCxnSpPr>
            <a:cxnSpLocks/>
            <a:stCxn id="185" idx="0"/>
            <a:endCxn id="11" idx="0"/>
          </p:cNvCxnSpPr>
          <p:nvPr/>
        </p:nvCxnSpPr>
        <p:spPr>
          <a:xfrm rot="16200000" flipH="1" flipV="1">
            <a:off x="3500010" y="-127876"/>
            <a:ext cx="1223673" cy="5725113"/>
          </a:xfrm>
          <a:prstGeom prst="curvedConnector3">
            <a:avLst>
              <a:gd name="adj1" fmla="val -18681"/>
            </a:avLst>
          </a:prstGeom>
          <a:ln w="1270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コネクタ: 曲線 186">
            <a:extLst>
              <a:ext uri="{FF2B5EF4-FFF2-40B4-BE49-F238E27FC236}">
                <a16:creationId xmlns:a16="http://schemas.microsoft.com/office/drawing/2014/main" id="{3D55209D-C5FD-46E0-BB66-43D6B47B04F4}"/>
              </a:ext>
            </a:extLst>
          </p:cNvPr>
          <p:cNvCxnSpPr>
            <a:cxnSpLocks/>
            <a:stCxn id="185" idx="0"/>
            <a:endCxn id="19" idx="0"/>
          </p:cNvCxnSpPr>
          <p:nvPr/>
        </p:nvCxnSpPr>
        <p:spPr>
          <a:xfrm rot="16200000" flipH="1" flipV="1">
            <a:off x="3953523" y="325637"/>
            <a:ext cx="1223673" cy="4818087"/>
          </a:xfrm>
          <a:prstGeom prst="curvedConnector3">
            <a:avLst>
              <a:gd name="adj1" fmla="val -18681"/>
            </a:avLst>
          </a:prstGeom>
          <a:ln w="1270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コネクタ: 曲線 187">
            <a:extLst>
              <a:ext uri="{FF2B5EF4-FFF2-40B4-BE49-F238E27FC236}">
                <a16:creationId xmlns:a16="http://schemas.microsoft.com/office/drawing/2014/main" id="{35428235-980F-47AB-92BA-3FB8C7A8433A}"/>
              </a:ext>
            </a:extLst>
          </p:cNvPr>
          <p:cNvCxnSpPr>
            <a:cxnSpLocks/>
            <a:stCxn id="185" idx="0"/>
            <a:endCxn id="27" idx="0"/>
          </p:cNvCxnSpPr>
          <p:nvPr/>
        </p:nvCxnSpPr>
        <p:spPr>
          <a:xfrm rot="16200000" flipH="1" flipV="1">
            <a:off x="4398995" y="771110"/>
            <a:ext cx="1223673" cy="3927142"/>
          </a:xfrm>
          <a:prstGeom prst="curvedConnector3">
            <a:avLst>
              <a:gd name="adj1" fmla="val -18681"/>
            </a:avLst>
          </a:prstGeom>
          <a:ln w="1270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コネクタ: 曲線 188">
            <a:extLst>
              <a:ext uri="{FF2B5EF4-FFF2-40B4-BE49-F238E27FC236}">
                <a16:creationId xmlns:a16="http://schemas.microsoft.com/office/drawing/2014/main" id="{9E6D650F-B9C5-4CDB-9040-5B108FECB75E}"/>
              </a:ext>
            </a:extLst>
          </p:cNvPr>
          <p:cNvCxnSpPr>
            <a:cxnSpLocks/>
            <a:stCxn id="185" idx="0"/>
            <a:endCxn id="35" idx="0"/>
          </p:cNvCxnSpPr>
          <p:nvPr/>
        </p:nvCxnSpPr>
        <p:spPr>
          <a:xfrm rot="16200000" flipH="1" flipV="1">
            <a:off x="5282018" y="1654133"/>
            <a:ext cx="1223673" cy="2161096"/>
          </a:xfrm>
          <a:prstGeom prst="curvedConnector3">
            <a:avLst>
              <a:gd name="adj1" fmla="val -18681"/>
            </a:avLst>
          </a:prstGeom>
          <a:ln w="12700">
            <a:solidFill>
              <a:srgbClr val="0000CC"/>
            </a:solidFill>
            <a:tailEnd type="triangle"/>
          </a:ln>
        </p:spPr>
        <p:style>
          <a:lnRef idx="1">
            <a:schemeClr val="accent1"/>
          </a:lnRef>
          <a:fillRef idx="0">
            <a:schemeClr val="accent1"/>
          </a:fillRef>
          <a:effectRef idx="0">
            <a:schemeClr val="accent1"/>
          </a:effectRef>
          <a:fontRef idx="minor">
            <a:schemeClr val="tx1"/>
          </a:fontRef>
        </p:style>
      </p:cxnSp>
      <p:grpSp>
        <p:nvGrpSpPr>
          <p:cNvPr id="199" name="グループ化 198">
            <a:extLst>
              <a:ext uri="{FF2B5EF4-FFF2-40B4-BE49-F238E27FC236}">
                <a16:creationId xmlns:a16="http://schemas.microsoft.com/office/drawing/2014/main" id="{2DAD9176-DEBF-4192-996B-D943BDD9F7D7}"/>
              </a:ext>
            </a:extLst>
          </p:cNvPr>
          <p:cNvGrpSpPr/>
          <p:nvPr/>
        </p:nvGrpSpPr>
        <p:grpSpPr>
          <a:xfrm>
            <a:off x="6774135" y="1254278"/>
            <a:ext cx="397760" cy="646331"/>
            <a:chOff x="5692611" y="2292888"/>
            <a:chExt cx="397760" cy="646331"/>
          </a:xfrm>
        </p:grpSpPr>
        <p:sp>
          <p:nvSpPr>
            <p:cNvPr id="200" name="楕円 199">
              <a:extLst>
                <a:ext uri="{FF2B5EF4-FFF2-40B4-BE49-F238E27FC236}">
                  <a16:creationId xmlns:a16="http://schemas.microsoft.com/office/drawing/2014/main" id="{7C29B9C8-F8A4-4EBC-A091-27CD8EACB262}"/>
                </a:ext>
              </a:extLst>
            </p:cNvPr>
            <p:cNvSpPr/>
            <p:nvPr/>
          </p:nvSpPr>
          <p:spPr>
            <a:xfrm>
              <a:off x="5692611" y="2317002"/>
              <a:ext cx="396240" cy="396240"/>
            </a:xfrm>
            <a:prstGeom prst="ellipse">
              <a:avLst/>
            </a:prstGeom>
            <a:solidFill>
              <a:srgbClr val="CA8E36"/>
            </a:solidFill>
            <a:ln>
              <a:solidFill>
                <a:srgbClr val="CA8E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sp>
          <p:nvSpPr>
            <p:cNvPr id="201" name="テキスト ボックス 200">
              <a:extLst>
                <a:ext uri="{FF2B5EF4-FFF2-40B4-BE49-F238E27FC236}">
                  <a16:creationId xmlns:a16="http://schemas.microsoft.com/office/drawing/2014/main" id="{7A5D620D-53CC-4E14-B695-01C0CA5C56DC}"/>
                </a:ext>
              </a:extLst>
            </p:cNvPr>
            <p:cNvSpPr txBox="1"/>
            <p:nvPr/>
          </p:nvSpPr>
          <p:spPr>
            <a:xfrm>
              <a:off x="5703727" y="2292888"/>
              <a:ext cx="386644" cy="646331"/>
            </a:xfrm>
            <a:prstGeom prst="rect">
              <a:avLst/>
            </a:prstGeom>
            <a:noFill/>
          </p:spPr>
          <p:txBody>
            <a:bodyPr wrap="none" rtlCol="0">
              <a:spAutoFit/>
            </a:bodyPr>
            <a:lstStyle/>
            <a:p>
              <a:r>
                <a:rPr kumimoji="1" lang="en-US" altLang="ja-JP" sz="1800" dirty="0">
                  <a:solidFill>
                    <a:schemeClr val="bg1"/>
                  </a:solidFill>
                </a:rPr>
                <a:t>C</a:t>
              </a:r>
              <a:r>
                <a:rPr kumimoji="1" lang="en-US" altLang="ja-JP" baseline="-25000" dirty="0">
                  <a:solidFill>
                    <a:schemeClr val="bg1"/>
                  </a:solidFill>
                </a:rPr>
                <a:t>1</a:t>
              </a:r>
              <a:endParaRPr kumimoji="1" lang="ja-JP" altLang="en-US" sz="1800" baseline="-25000" dirty="0">
                <a:solidFill>
                  <a:schemeClr val="bg1"/>
                </a:solidFill>
              </a:endParaRPr>
            </a:p>
            <a:p>
              <a:endParaRPr kumimoji="1" lang="ja-JP" altLang="en-US" dirty="0"/>
            </a:p>
          </p:txBody>
        </p:sp>
      </p:grpSp>
      <p:cxnSp>
        <p:nvCxnSpPr>
          <p:cNvPr id="202" name="直線矢印コネクタ 201">
            <a:extLst>
              <a:ext uri="{FF2B5EF4-FFF2-40B4-BE49-F238E27FC236}">
                <a16:creationId xmlns:a16="http://schemas.microsoft.com/office/drawing/2014/main" id="{65793BA3-3FD3-4BE0-BB0B-965C6B5CEC8F}"/>
              </a:ext>
            </a:extLst>
          </p:cNvPr>
          <p:cNvCxnSpPr>
            <a:cxnSpLocks/>
          </p:cNvCxnSpPr>
          <p:nvPr/>
        </p:nvCxnSpPr>
        <p:spPr>
          <a:xfrm flipV="1">
            <a:off x="6980039" y="1706622"/>
            <a:ext cx="0" cy="609162"/>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grpSp>
        <p:nvGrpSpPr>
          <p:cNvPr id="207" name="グループ化 206">
            <a:extLst>
              <a:ext uri="{FF2B5EF4-FFF2-40B4-BE49-F238E27FC236}">
                <a16:creationId xmlns:a16="http://schemas.microsoft.com/office/drawing/2014/main" id="{00923330-BBB4-4BAE-9FDD-343814B3FCC0}"/>
              </a:ext>
            </a:extLst>
          </p:cNvPr>
          <p:cNvGrpSpPr/>
          <p:nvPr/>
        </p:nvGrpSpPr>
        <p:grpSpPr>
          <a:xfrm>
            <a:off x="7664465" y="1243111"/>
            <a:ext cx="397760" cy="646331"/>
            <a:chOff x="5692611" y="2292888"/>
            <a:chExt cx="397760" cy="646331"/>
          </a:xfrm>
        </p:grpSpPr>
        <p:sp>
          <p:nvSpPr>
            <p:cNvPr id="208" name="楕円 207">
              <a:extLst>
                <a:ext uri="{FF2B5EF4-FFF2-40B4-BE49-F238E27FC236}">
                  <a16:creationId xmlns:a16="http://schemas.microsoft.com/office/drawing/2014/main" id="{991BE3A2-750D-4D45-B813-CC601F9B94C1}"/>
                </a:ext>
              </a:extLst>
            </p:cNvPr>
            <p:cNvSpPr/>
            <p:nvPr/>
          </p:nvSpPr>
          <p:spPr>
            <a:xfrm>
              <a:off x="5692611" y="2317002"/>
              <a:ext cx="396240" cy="396240"/>
            </a:xfrm>
            <a:prstGeom prst="ellipse">
              <a:avLst/>
            </a:prstGeom>
            <a:solidFill>
              <a:srgbClr val="CA8E36"/>
            </a:solidFill>
            <a:ln>
              <a:solidFill>
                <a:srgbClr val="CA8E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sp>
          <p:nvSpPr>
            <p:cNvPr id="209" name="テキスト ボックス 208">
              <a:extLst>
                <a:ext uri="{FF2B5EF4-FFF2-40B4-BE49-F238E27FC236}">
                  <a16:creationId xmlns:a16="http://schemas.microsoft.com/office/drawing/2014/main" id="{DB4199AE-F9F0-4EBD-82E6-545B77E2BCA2}"/>
                </a:ext>
              </a:extLst>
            </p:cNvPr>
            <p:cNvSpPr txBox="1"/>
            <p:nvPr/>
          </p:nvSpPr>
          <p:spPr>
            <a:xfrm>
              <a:off x="5703727" y="2292888"/>
              <a:ext cx="386644" cy="646331"/>
            </a:xfrm>
            <a:prstGeom prst="rect">
              <a:avLst/>
            </a:prstGeom>
            <a:noFill/>
          </p:spPr>
          <p:txBody>
            <a:bodyPr wrap="none" rtlCol="0">
              <a:spAutoFit/>
            </a:bodyPr>
            <a:lstStyle/>
            <a:p>
              <a:r>
                <a:rPr kumimoji="1" lang="en-US" altLang="ja-JP" sz="1800" dirty="0">
                  <a:solidFill>
                    <a:schemeClr val="bg1"/>
                  </a:solidFill>
                </a:rPr>
                <a:t>C</a:t>
              </a:r>
              <a:r>
                <a:rPr kumimoji="1" lang="en-US" altLang="ja-JP" baseline="-25000" dirty="0">
                  <a:solidFill>
                    <a:schemeClr val="bg1"/>
                  </a:solidFill>
                </a:rPr>
                <a:t>2</a:t>
              </a:r>
              <a:endParaRPr kumimoji="1" lang="ja-JP" altLang="en-US" sz="1800" baseline="-25000" dirty="0">
                <a:solidFill>
                  <a:schemeClr val="bg1"/>
                </a:solidFill>
              </a:endParaRPr>
            </a:p>
            <a:p>
              <a:endParaRPr kumimoji="1" lang="ja-JP" altLang="en-US" dirty="0"/>
            </a:p>
          </p:txBody>
        </p:sp>
      </p:grpSp>
      <p:cxnSp>
        <p:nvCxnSpPr>
          <p:cNvPr id="210" name="直線矢印コネクタ 209">
            <a:extLst>
              <a:ext uri="{FF2B5EF4-FFF2-40B4-BE49-F238E27FC236}">
                <a16:creationId xmlns:a16="http://schemas.microsoft.com/office/drawing/2014/main" id="{63751633-8CC1-4722-9050-FF3A0B5E446C}"/>
              </a:ext>
            </a:extLst>
          </p:cNvPr>
          <p:cNvCxnSpPr>
            <a:cxnSpLocks/>
          </p:cNvCxnSpPr>
          <p:nvPr/>
        </p:nvCxnSpPr>
        <p:spPr>
          <a:xfrm flipV="1">
            <a:off x="7870369" y="1695455"/>
            <a:ext cx="0" cy="609162"/>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grpSp>
        <p:nvGrpSpPr>
          <p:cNvPr id="211" name="グループ化 210">
            <a:extLst>
              <a:ext uri="{FF2B5EF4-FFF2-40B4-BE49-F238E27FC236}">
                <a16:creationId xmlns:a16="http://schemas.microsoft.com/office/drawing/2014/main" id="{AE56619E-FEDC-4FC7-B578-87A8C5E9F298}"/>
              </a:ext>
            </a:extLst>
          </p:cNvPr>
          <p:cNvGrpSpPr/>
          <p:nvPr/>
        </p:nvGrpSpPr>
        <p:grpSpPr>
          <a:xfrm>
            <a:off x="8570021" y="1243111"/>
            <a:ext cx="397760" cy="646331"/>
            <a:chOff x="5692611" y="2292888"/>
            <a:chExt cx="397760" cy="646331"/>
          </a:xfrm>
        </p:grpSpPr>
        <p:sp>
          <p:nvSpPr>
            <p:cNvPr id="212" name="楕円 211">
              <a:extLst>
                <a:ext uri="{FF2B5EF4-FFF2-40B4-BE49-F238E27FC236}">
                  <a16:creationId xmlns:a16="http://schemas.microsoft.com/office/drawing/2014/main" id="{FF7D73C1-FDC8-4C57-8CD2-D233D42A614D}"/>
                </a:ext>
              </a:extLst>
            </p:cNvPr>
            <p:cNvSpPr/>
            <p:nvPr/>
          </p:nvSpPr>
          <p:spPr>
            <a:xfrm>
              <a:off x="5692611" y="2317002"/>
              <a:ext cx="396240" cy="396240"/>
            </a:xfrm>
            <a:prstGeom prst="ellipse">
              <a:avLst/>
            </a:prstGeom>
            <a:solidFill>
              <a:srgbClr val="CA8E36"/>
            </a:solidFill>
            <a:ln>
              <a:solidFill>
                <a:srgbClr val="CA8E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sp>
          <p:nvSpPr>
            <p:cNvPr id="213" name="テキスト ボックス 212">
              <a:extLst>
                <a:ext uri="{FF2B5EF4-FFF2-40B4-BE49-F238E27FC236}">
                  <a16:creationId xmlns:a16="http://schemas.microsoft.com/office/drawing/2014/main" id="{6776247A-233E-4C12-893C-1782579C7B7D}"/>
                </a:ext>
              </a:extLst>
            </p:cNvPr>
            <p:cNvSpPr txBox="1"/>
            <p:nvPr/>
          </p:nvSpPr>
          <p:spPr>
            <a:xfrm>
              <a:off x="5703727" y="2292888"/>
              <a:ext cx="386644" cy="646331"/>
            </a:xfrm>
            <a:prstGeom prst="rect">
              <a:avLst/>
            </a:prstGeom>
            <a:noFill/>
          </p:spPr>
          <p:txBody>
            <a:bodyPr wrap="none" rtlCol="0">
              <a:spAutoFit/>
            </a:bodyPr>
            <a:lstStyle/>
            <a:p>
              <a:r>
                <a:rPr kumimoji="1" lang="en-US" altLang="ja-JP" sz="1800" dirty="0">
                  <a:solidFill>
                    <a:schemeClr val="bg1"/>
                  </a:solidFill>
                </a:rPr>
                <a:t>C</a:t>
              </a:r>
              <a:r>
                <a:rPr kumimoji="1" lang="en-US" altLang="ja-JP" baseline="-25000" dirty="0">
                  <a:solidFill>
                    <a:schemeClr val="bg1"/>
                  </a:solidFill>
                </a:rPr>
                <a:t>3</a:t>
              </a:r>
              <a:endParaRPr kumimoji="1" lang="ja-JP" altLang="en-US" sz="1800" baseline="-25000" dirty="0">
                <a:solidFill>
                  <a:schemeClr val="bg1"/>
                </a:solidFill>
              </a:endParaRPr>
            </a:p>
            <a:p>
              <a:endParaRPr kumimoji="1" lang="ja-JP" altLang="en-US" dirty="0"/>
            </a:p>
          </p:txBody>
        </p:sp>
      </p:grpSp>
      <p:cxnSp>
        <p:nvCxnSpPr>
          <p:cNvPr id="214" name="直線矢印コネクタ 213">
            <a:extLst>
              <a:ext uri="{FF2B5EF4-FFF2-40B4-BE49-F238E27FC236}">
                <a16:creationId xmlns:a16="http://schemas.microsoft.com/office/drawing/2014/main" id="{77F2324A-58FF-4A1F-A9CB-2BB7D0E2816D}"/>
              </a:ext>
            </a:extLst>
          </p:cNvPr>
          <p:cNvCxnSpPr>
            <a:cxnSpLocks/>
          </p:cNvCxnSpPr>
          <p:nvPr/>
        </p:nvCxnSpPr>
        <p:spPr>
          <a:xfrm flipV="1">
            <a:off x="8775925" y="1695455"/>
            <a:ext cx="0" cy="609162"/>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grpSp>
        <p:nvGrpSpPr>
          <p:cNvPr id="215" name="グループ化 214">
            <a:extLst>
              <a:ext uri="{FF2B5EF4-FFF2-40B4-BE49-F238E27FC236}">
                <a16:creationId xmlns:a16="http://schemas.microsoft.com/office/drawing/2014/main" id="{B84FF4AF-ADF9-49A0-9525-9E1077185E5A}"/>
              </a:ext>
            </a:extLst>
          </p:cNvPr>
          <p:cNvGrpSpPr/>
          <p:nvPr/>
        </p:nvGrpSpPr>
        <p:grpSpPr>
          <a:xfrm>
            <a:off x="10300616" y="1243111"/>
            <a:ext cx="399364" cy="646331"/>
            <a:chOff x="5692611" y="2292888"/>
            <a:chExt cx="399364" cy="646331"/>
          </a:xfrm>
        </p:grpSpPr>
        <p:sp>
          <p:nvSpPr>
            <p:cNvPr id="216" name="楕円 215">
              <a:extLst>
                <a:ext uri="{FF2B5EF4-FFF2-40B4-BE49-F238E27FC236}">
                  <a16:creationId xmlns:a16="http://schemas.microsoft.com/office/drawing/2014/main" id="{3E8C3A84-A14A-4797-BC58-9E87F3C8ACFE}"/>
                </a:ext>
              </a:extLst>
            </p:cNvPr>
            <p:cNvSpPr/>
            <p:nvPr/>
          </p:nvSpPr>
          <p:spPr>
            <a:xfrm>
              <a:off x="5692611" y="2317002"/>
              <a:ext cx="396240" cy="396240"/>
            </a:xfrm>
            <a:prstGeom prst="ellipse">
              <a:avLst/>
            </a:prstGeom>
            <a:solidFill>
              <a:srgbClr val="CA8E36"/>
            </a:solidFill>
            <a:ln>
              <a:solidFill>
                <a:srgbClr val="CA8E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sp>
          <p:nvSpPr>
            <p:cNvPr id="217" name="テキスト ボックス 216">
              <a:extLst>
                <a:ext uri="{FF2B5EF4-FFF2-40B4-BE49-F238E27FC236}">
                  <a16:creationId xmlns:a16="http://schemas.microsoft.com/office/drawing/2014/main" id="{798255B1-22F9-4A3E-9997-0C3BDB1F0E7E}"/>
                </a:ext>
              </a:extLst>
            </p:cNvPr>
            <p:cNvSpPr txBox="1"/>
            <p:nvPr/>
          </p:nvSpPr>
          <p:spPr>
            <a:xfrm>
              <a:off x="5703727" y="2292888"/>
              <a:ext cx="388248" cy="646331"/>
            </a:xfrm>
            <a:prstGeom prst="rect">
              <a:avLst/>
            </a:prstGeom>
            <a:noFill/>
          </p:spPr>
          <p:txBody>
            <a:bodyPr wrap="none" rtlCol="0">
              <a:spAutoFit/>
            </a:bodyPr>
            <a:lstStyle/>
            <a:p>
              <a:r>
                <a:rPr kumimoji="1" lang="en-US" altLang="ja-JP" sz="1800" dirty="0">
                  <a:solidFill>
                    <a:schemeClr val="bg1"/>
                  </a:solidFill>
                </a:rPr>
                <a:t>C</a:t>
              </a:r>
              <a:r>
                <a:rPr kumimoji="1" lang="en-US" altLang="zh-CN" baseline="-25000" dirty="0">
                  <a:solidFill>
                    <a:schemeClr val="bg1"/>
                  </a:solidFill>
                </a:rPr>
                <a:t>n</a:t>
              </a:r>
              <a:endParaRPr kumimoji="1" lang="ja-JP" altLang="en-US" sz="1800" baseline="-25000" dirty="0">
                <a:solidFill>
                  <a:schemeClr val="bg1"/>
                </a:solidFill>
              </a:endParaRPr>
            </a:p>
            <a:p>
              <a:endParaRPr kumimoji="1" lang="ja-JP" altLang="en-US" dirty="0"/>
            </a:p>
          </p:txBody>
        </p:sp>
      </p:grpSp>
      <p:cxnSp>
        <p:nvCxnSpPr>
          <p:cNvPr id="218" name="直線矢印コネクタ 217">
            <a:extLst>
              <a:ext uri="{FF2B5EF4-FFF2-40B4-BE49-F238E27FC236}">
                <a16:creationId xmlns:a16="http://schemas.microsoft.com/office/drawing/2014/main" id="{1E7F6566-6199-4776-B30E-4DCB8390F1D0}"/>
              </a:ext>
            </a:extLst>
          </p:cNvPr>
          <p:cNvCxnSpPr>
            <a:cxnSpLocks/>
          </p:cNvCxnSpPr>
          <p:nvPr/>
        </p:nvCxnSpPr>
        <p:spPr>
          <a:xfrm flipV="1">
            <a:off x="10506520" y="1695455"/>
            <a:ext cx="0" cy="609162"/>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4678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88"/>
                                        </p:tgtEl>
                                        <p:attrNameLst>
                                          <p:attrName>style.visibility</p:attrName>
                                        </p:attrNameLst>
                                      </p:cBhvr>
                                      <p:to>
                                        <p:strVal val="visible"/>
                                      </p:to>
                                    </p:set>
                                    <p:animEffect transition="in" filter="fade">
                                      <p:cBhvr>
                                        <p:cTn id="58" dur="500"/>
                                        <p:tgtEl>
                                          <p:spTgt spid="88"/>
                                        </p:tgtEl>
                                      </p:cBhvr>
                                    </p:animEffect>
                                  </p:childTnLst>
                                </p:cTn>
                              </p:par>
                              <p:par>
                                <p:cTn id="59" presetID="10" presetClass="entr" presetSubtype="0" fill="hold" nodeType="withEffect">
                                  <p:stCondLst>
                                    <p:cond delay="0"/>
                                  </p:stCondLst>
                                  <p:childTnLst>
                                    <p:set>
                                      <p:cBhvr>
                                        <p:cTn id="60" dur="1" fill="hold">
                                          <p:stCondLst>
                                            <p:cond delay="0"/>
                                          </p:stCondLst>
                                        </p:cTn>
                                        <p:tgtEl>
                                          <p:spTgt spid="84"/>
                                        </p:tgtEl>
                                        <p:attrNameLst>
                                          <p:attrName>style.visibility</p:attrName>
                                        </p:attrNameLst>
                                      </p:cBhvr>
                                      <p:to>
                                        <p:strVal val="visible"/>
                                      </p:to>
                                    </p:set>
                                    <p:animEffect transition="in" filter="fade">
                                      <p:cBhvr>
                                        <p:cTn id="61" dur="500"/>
                                        <p:tgtEl>
                                          <p:spTgt spid="8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fade">
                                      <p:cBhvr>
                                        <p:cTn id="66" dur="500"/>
                                        <p:tgtEl>
                                          <p:spTgt spid="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89"/>
                                        </p:tgtEl>
                                        <p:attrNameLst>
                                          <p:attrName>style.visibility</p:attrName>
                                        </p:attrNameLst>
                                      </p:cBhvr>
                                      <p:to>
                                        <p:strVal val="visible"/>
                                      </p:to>
                                    </p:set>
                                    <p:animEffect transition="in" filter="fade">
                                      <p:cBhvr>
                                        <p:cTn id="69" dur="500"/>
                                        <p:tgtEl>
                                          <p:spTgt spid="8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95"/>
                                        </p:tgtEl>
                                        <p:attrNameLst>
                                          <p:attrName>style.visibility</p:attrName>
                                        </p:attrNameLst>
                                      </p:cBhvr>
                                      <p:to>
                                        <p:strVal val="visible"/>
                                      </p:to>
                                    </p:set>
                                    <p:animEffect transition="in" filter="fade">
                                      <p:cBhvr>
                                        <p:cTn id="74" dur="500"/>
                                        <p:tgtEl>
                                          <p:spTgt spid="9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90"/>
                                        </p:tgtEl>
                                        <p:attrNameLst>
                                          <p:attrName>style.visibility</p:attrName>
                                        </p:attrNameLst>
                                      </p:cBhvr>
                                      <p:to>
                                        <p:strVal val="visible"/>
                                      </p:to>
                                    </p:set>
                                    <p:animEffect transition="in" filter="fade">
                                      <p:cBhvr>
                                        <p:cTn id="77" dur="500"/>
                                        <p:tgtEl>
                                          <p:spTgt spid="9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nodeType="clickEffect">
                                  <p:stCondLst>
                                    <p:cond delay="0"/>
                                  </p:stCondLst>
                                  <p:childTnLst>
                                    <p:animEffect transition="out" filter="fade">
                                      <p:cBhvr>
                                        <p:cTn id="81" dur="500"/>
                                        <p:tgtEl>
                                          <p:spTgt spid="95"/>
                                        </p:tgtEl>
                                      </p:cBhvr>
                                    </p:animEffect>
                                    <p:set>
                                      <p:cBhvr>
                                        <p:cTn id="82" dur="1" fill="hold">
                                          <p:stCondLst>
                                            <p:cond delay="499"/>
                                          </p:stCondLst>
                                        </p:cTn>
                                        <p:tgtEl>
                                          <p:spTgt spid="9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97"/>
                                        </p:tgtEl>
                                        <p:attrNameLst>
                                          <p:attrName>style.visibility</p:attrName>
                                        </p:attrNameLst>
                                      </p:cBhvr>
                                      <p:to>
                                        <p:strVal val="visible"/>
                                      </p:to>
                                    </p:set>
                                    <p:animEffect transition="in" filter="fade">
                                      <p:cBhvr>
                                        <p:cTn id="87" dur="500"/>
                                        <p:tgtEl>
                                          <p:spTgt spid="97"/>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91"/>
                                        </p:tgtEl>
                                        <p:attrNameLst>
                                          <p:attrName>style.visibility</p:attrName>
                                        </p:attrNameLst>
                                      </p:cBhvr>
                                      <p:to>
                                        <p:strVal val="visible"/>
                                      </p:to>
                                    </p:set>
                                    <p:animEffect transition="in" filter="fade">
                                      <p:cBhvr>
                                        <p:cTn id="90" dur="500"/>
                                        <p:tgtEl>
                                          <p:spTgt spid="91"/>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nodeType="clickEffect">
                                  <p:stCondLst>
                                    <p:cond delay="0"/>
                                  </p:stCondLst>
                                  <p:childTnLst>
                                    <p:animEffect transition="out" filter="fade">
                                      <p:cBhvr>
                                        <p:cTn id="94" dur="500"/>
                                        <p:tgtEl>
                                          <p:spTgt spid="97"/>
                                        </p:tgtEl>
                                      </p:cBhvr>
                                    </p:animEffect>
                                    <p:set>
                                      <p:cBhvr>
                                        <p:cTn id="95" dur="1" fill="hold">
                                          <p:stCondLst>
                                            <p:cond delay="499"/>
                                          </p:stCondLst>
                                        </p:cTn>
                                        <p:tgtEl>
                                          <p:spTgt spid="97"/>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99"/>
                                        </p:tgtEl>
                                        <p:attrNameLst>
                                          <p:attrName>style.visibility</p:attrName>
                                        </p:attrNameLst>
                                      </p:cBhvr>
                                      <p:to>
                                        <p:strVal val="visible"/>
                                      </p:to>
                                    </p:set>
                                    <p:animEffect transition="in" filter="fade">
                                      <p:cBhvr>
                                        <p:cTn id="100" dur="500"/>
                                        <p:tgtEl>
                                          <p:spTgt spid="9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92"/>
                                        </p:tgtEl>
                                        <p:attrNameLst>
                                          <p:attrName>style.visibility</p:attrName>
                                        </p:attrNameLst>
                                      </p:cBhvr>
                                      <p:to>
                                        <p:strVal val="visible"/>
                                      </p:to>
                                    </p:set>
                                    <p:animEffect transition="in" filter="fade">
                                      <p:cBhvr>
                                        <p:cTn id="103" dur="500"/>
                                        <p:tgtEl>
                                          <p:spTgt spid="92"/>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nodeType="clickEffect">
                                  <p:stCondLst>
                                    <p:cond delay="0"/>
                                  </p:stCondLst>
                                  <p:childTnLst>
                                    <p:animEffect transition="out" filter="fade">
                                      <p:cBhvr>
                                        <p:cTn id="107" dur="500"/>
                                        <p:tgtEl>
                                          <p:spTgt spid="99"/>
                                        </p:tgtEl>
                                      </p:cBhvr>
                                    </p:animEffect>
                                    <p:set>
                                      <p:cBhvr>
                                        <p:cTn id="108" dur="1" fill="hold">
                                          <p:stCondLst>
                                            <p:cond delay="499"/>
                                          </p:stCondLst>
                                        </p:cTn>
                                        <p:tgtEl>
                                          <p:spTgt spid="99"/>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101"/>
                                        </p:tgtEl>
                                        <p:attrNameLst>
                                          <p:attrName>style.visibility</p:attrName>
                                        </p:attrNameLst>
                                      </p:cBhvr>
                                      <p:to>
                                        <p:strVal val="visible"/>
                                      </p:to>
                                    </p:set>
                                    <p:animEffect transition="in" filter="fade">
                                      <p:cBhvr>
                                        <p:cTn id="113" dur="500"/>
                                        <p:tgtEl>
                                          <p:spTgt spid="101"/>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93"/>
                                        </p:tgtEl>
                                        <p:attrNameLst>
                                          <p:attrName>style.visibility</p:attrName>
                                        </p:attrNameLst>
                                      </p:cBhvr>
                                      <p:to>
                                        <p:strVal val="visible"/>
                                      </p:to>
                                    </p:set>
                                    <p:animEffect transition="in" filter="fade">
                                      <p:cBhvr>
                                        <p:cTn id="116" dur="500"/>
                                        <p:tgtEl>
                                          <p:spTgt spid="93"/>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xit" presetSubtype="0" fill="hold" nodeType="clickEffect">
                                  <p:stCondLst>
                                    <p:cond delay="0"/>
                                  </p:stCondLst>
                                  <p:childTnLst>
                                    <p:animEffect transition="out" filter="fade">
                                      <p:cBhvr>
                                        <p:cTn id="120" dur="500"/>
                                        <p:tgtEl>
                                          <p:spTgt spid="101"/>
                                        </p:tgtEl>
                                      </p:cBhvr>
                                    </p:animEffect>
                                    <p:set>
                                      <p:cBhvr>
                                        <p:cTn id="121" dur="1" fill="hold">
                                          <p:stCondLst>
                                            <p:cond delay="499"/>
                                          </p:stCondLst>
                                        </p:cTn>
                                        <p:tgtEl>
                                          <p:spTgt spid="101"/>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0" presetClass="exit" presetSubtype="0" fill="hold" grpId="1" nodeType="clickEffect">
                                  <p:stCondLst>
                                    <p:cond delay="0"/>
                                  </p:stCondLst>
                                  <p:childTnLst>
                                    <p:animEffect transition="out" filter="fade">
                                      <p:cBhvr>
                                        <p:cTn id="125" dur="500"/>
                                        <p:tgtEl>
                                          <p:spTgt spid="3"/>
                                        </p:tgtEl>
                                      </p:cBhvr>
                                    </p:animEffect>
                                    <p:set>
                                      <p:cBhvr>
                                        <p:cTn id="126" dur="1" fill="hold">
                                          <p:stCondLst>
                                            <p:cond delay="499"/>
                                          </p:stCondLst>
                                        </p:cTn>
                                        <p:tgtEl>
                                          <p:spTgt spid="3"/>
                                        </p:tgtEl>
                                        <p:attrNameLst>
                                          <p:attrName>style.visibility</p:attrName>
                                        </p:attrNameLst>
                                      </p:cBhvr>
                                      <p:to>
                                        <p:strVal val="hidden"/>
                                      </p:to>
                                    </p:set>
                                  </p:childTnLst>
                                </p:cTn>
                              </p:par>
                              <p:par>
                                <p:cTn id="127" presetID="10" presetClass="exit" presetSubtype="0" fill="hold" grpId="1" nodeType="withEffect">
                                  <p:stCondLst>
                                    <p:cond delay="0"/>
                                  </p:stCondLst>
                                  <p:childTnLst>
                                    <p:animEffect transition="out" filter="fade">
                                      <p:cBhvr>
                                        <p:cTn id="128" dur="500"/>
                                        <p:tgtEl>
                                          <p:spTgt spid="89"/>
                                        </p:tgtEl>
                                      </p:cBhvr>
                                    </p:animEffect>
                                    <p:set>
                                      <p:cBhvr>
                                        <p:cTn id="129" dur="1" fill="hold">
                                          <p:stCondLst>
                                            <p:cond delay="499"/>
                                          </p:stCondLst>
                                        </p:cTn>
                                        <p:tgtEl>
                                          <p:spTgt spid="89"/>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102"/>
                                        </p:tgtEl>
                                        <p:attrNameLst>
                                          <p:attrName>style.visibility</p:attrName>
                                        </p:attrNameLst>
                                      </p:cBhvr>
                                      <p:to>
                                        <p:strVal val="visible"/>
                                      </p:to>
                                    </p:set>
                                    <p:animEffect transition="in" filter="fade">
                                      <p:cBhvr>
                                        <p:cTn id="134" dur="500"/>
                                        <p:tgtEl>
                                          <p:spTgt spid="102"/>
                                        </p:tgtEl>
                                      </p:cBhvr>
                                    </p:animEffect>
                                  </p:childTnLst>
                                </p:cTn>
                              </p:par>
                              <p:par>
                                <p:cTn id="135" presetID="10" presetClass="entr" presetSubtype="0" fill="hold" nodeType="withEffect">
                                  <p:stCondLst>
                                    <p:cond delay="0"/>
                                  </p:stCondLst>
                                  <p:childTnLst>
                                    <p:set>
                                      <p:cBhvr>
                                        <p:cTn id="136" dur="1" fill="hold">
                                          <p:stCondLst>
                                            <p:cond delay="0"/>
                                          </p:stCondLst>
                                        </p:cTn>
                                        <p:tgtEl>
                                          <p:spTgt spid="108"/>
                                        </p:tgtEl>
                                        <p:attrNameLst>
                                          <p:attrName>style.visibility</p:attrName>
                                        </p:attrNameLst>
                                      </p:cBhvr>
                                      <p:to>
                                        <p:strVal val="visible"/>
                                      </p:to>
                                    </p:set>
                                    <p:animEffect transition="in" filter="fade">
                                      <p:cBhvr>
                                        <p:cTn id="137" dur="500"/>
                                        <p:tgtEl>
                                          <p:spTgt spid="108"/>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109"/>
                                        </p:tgtEl>
                                        <p:attrNameLst>
                                          <p:attrName>style.visibility</p:attrName>
                                        </p:attrNameLst>
                                      </p:cBhvr>
                                      <p:to>
                                        <p:strVal val="visible"/>
                                      </p:to>
                                    </p:set>
                                    <p:animEffect transition="in" filter="fade">
                                      <p:cBhvr>
                                        <p:cTn id="140" dur="500"/>
                                        <p:tgtEl>
                                          <p:spTgt spid="109"/>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nodeType="clickEffect">
                                  <p:stCondLst>
                                    <p:cond delay="0"/>
                                  </p:stCondLst>
                                  <p:childTnLst>
                                    <p:set>
                                      <p:cBhvr>
                                        <p:cTn id="144" dur="1" fill="hold">
                                          <p:stCondLst>
                                            <p:cond delay="0"/>
                                          </p:stCondLst>
                                        </p:cTn>
                                        <p:tgtEl>
                                          <p:spTgt spid="174"/>
                                        </p:tgtEl>
                                        <p:attrNameLst>
                                          <p:attrName>style.visibility</p:attrName>
                                        </p:attrNameLst>
                                      </p:cBhvr>
                                      <p:to>
                                        <p:strVal val="visible"/>
                                      </p:to>
                                    </p:set>
                                    <p:animEffect transition="in" filter="fade">
                                      <p:cBhvr>
                                        <p:cTn id="145" dur="500"/>
                                        <p:tgtEl>
                                          <p:spTgt spid="174"/>
                                        </p:tgtEl>
                                      </p:cBhvr>
                                    </p:animEffect>
                                  </p:childTnLst>
                                </p:cTn>
                              </p:par>
                              <p:par>
                                <p:cTn id="146" presetID="10" presetClass="entr" presetSubtype="0" fill="hold" nodeType="withEffect">
                                  <p:stCondLst>
                                    <p:cond delay="0"/>
                                  </p:stCondLst>
                                  <p:childTnLst>
                                    <p:set>
                                      <p:cBhvr>
                                        <p:cTn id="147" dur="1" fill="hold">
                                          <p:stCondLst>
                                            <p:cond delay="0"/>
                                          </p:stCondLst>
                                        </p:cTn>
                                        <p:tgtEl>
                                          <p:spTgt spid="106"/>
                                        </p:tgtEl>
                                        <p:attrNameLst>
                                          <p:attrName>style.visibility</p:attrName>
                                        </p:attrNameLst>
                                      </p:cBhvr>
                                      <p:to>
                                        <p:strVal val="visible"/>
                                      </p:to>
                                    </p:set>
                                    <p:animEffect transition="in" filter="fade">
                                      <p:cBhvr>
                                        <p:cTn id="148" dur="500"/>
                                        <p:tgtEl>
                                          <p:spTgt spid="106"/>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xit" presetSubtype="0" fill="hold" grpId="1" nodeType="clickEffect">
                                  <p:stCondLst>
                                    <p:cond delay="0"/>
                                  </p:stCondLst>
                                  <p:childTnLst>
                                    <p:animEffect transition="out" filter="fade">
                                      <p:cBhvr>
                                        <p:cTn id="152" dur="500"/>
                                        <p:tgtEl>
                                          <p:spTgt spid="102"/>
                                        </p:tgtEl>
                                      </p:cBhvr>
                                    </p:animEffect>
                                    <p:set>
                                      <p:cBhvr>
                                        <p:cTn id="153" dur="1" fill="hold">
                                          <p:stCondLst>
                                            <p:cond delay="499"/>
                                          </p:stCondLst>
                                        </p:cTn>
                                        <p:tgtEl>
                                          <p:spTgt spid="102"/>
                                        </p:tgtEl>
                                        <p:attrNameLst>
                                          <p:attrName>style.visibility</p:attrName>
                                        </p:attrNameLst>
                                      </p:cBhvr>
                                      <p:to>
                                        <p:strVal val="hidden"/>
                                      </p:to>
                                    </p:set>
                                  </p:childTnLst>
                                </p:cTn>
                              </p:par>
                              <p:par>
                                <p:cTn id="154" presetID="10" presetClass="exit" presetSubtype="0" fill="hold" nodeType="withEffect">
                                  <p:stCondLst>
                                    <p:cond delay="0"/>
                                  </p:stCondLst>
                                  <p:childTnLst>
                                    <p:animEffect transition="out" filter="fade">
                                      <p:cBhvr>
                                        <p:cTn id="155" dur="500"/>
                                        <p:tgtEl>
                                          <p:spTgt spid="108"/>
                                        </p:tgtEl>
                                      </p:cBhvr>
                                    </p:animEffect>
                                    <p:set>
                                      <p:cBhvr>
                                        <p:cTn id="156" dur="1" fill="hold">
                                          <p:stCondLst>
                                            <p:cond delay="499"/>
                                          </p:stCondLst>
                                        </p:cTn>
                                        <p:tgtEl>
                                          <p:spTgt spid="108"/>
                                        </p:tgtEl>
                                        <p:attrNameLst>
                                          <p:attrName>style.visibility</p:attrName>
                                        </p:attrNameLst>
                                      </p:cBhvr>
                                      <p:to>
                                        <p:strVal val="hidden"/>
                                      </p:to>
                                    </p:set>
                                  </p:childTnLst>
                                </p:cTn>
                              </p:par>
                              <p:par>
                                <p:cTn id="157" presetID="10" presetClass="exit" presetSubtype="0" fill="hold" grpId="1" nodeType="withEffect">
                                  <p:stCondLst>
                                    <p:cond delay="0"/>
                                  </p:stCondLst>
                                  <p:childTnLst>
                                    <p:animEffect transition="out" filter="fade">
                                      <p:cBhvr>
                                        <p:cTn id="158" dur="500"/>
                                        <p:tgtEl>
                                          <p:spTgt spid="109"/>
                                        </p:tgtEl>
                                      </p:cBhvr>
                                    </p:animEffect>
                                    <p:set>
                                      <p:cBhvr>
                                        <p:cTn id="159" dur="1" fill="hold">
                                          <p:stCondLst>
                                            <p:cond delay="499"/>
                                          </p:stCondLst>
                                        </p:cTn>
                                        <p:tgtEl>
                                          <p:spTgt spid="109"/>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0" presetClass="exit" presetSubtype="0" fill="hold" grpId="1" nodeType="clickEffect">
                                  <p:stCondLst>
                                    <p:cond delay="0"/>
                                  </p:stCondLst>
                                  <p:childTnLst>
                                    <p:animEffect transition="out" filter="fade">
                                      <p:cBhvr>
                                        <p:cTn id="163" dur="500"/>
                                        <p:tgtEl>
                                          <p:spTgt spid="90"/>
                                        </p:tgtEl>
                                      </p:cBhvr>
                                    </p:animEffect>
                                    <p:set>
                                      <p:cBhvr>
                                        <p:cTn id="164" dur="1" fill="hold">
                                          <p:stCondLst>
                                            <p:cond delay="499"/>
                                          </p:stCondLst>
                                        </p:cTn>
                                        <p:tgtEl>
                                          <p:spTgt spid="90"/>
                                        </p:tgtEl>
                                        <p:attrNameLst>
                                          <p:attrName>style.visibility</p:attrName>
                                        </p:attrNameLst>
                                      </p:cBhvr>
                                      <p:to>
                                        <p:strVal val="hidden"/>
                                      </p:to>
                                    </p:set>
                                  </p:childTnLst>
                                </p:cTn>
                              </p:par>
                              <p:par>
                                <p:cTn id="165" presetID="10" presetClass="exit" presetSubtype="0" fill="hold" grpId="1" nodeType="withEffect">
                                  <p:stCondLst>
                                    <p:cond delay="0"/>
                                  </p:stCondLst>
                                  <p:childTnLst>
                                    <p:animEffect transition="out" filter="fade">
                                      <p:cBhvr>
                                        <p:cTn id="166" dur="500"/>
                                        <p:tgtEl>
                                          <p:spTgt spid="91"/>
                                        </p:tgtEl>
                                      </p:cBhvr>
                                    </p:animEffect>
                                    <p:set>
                                      <p:cBhvr>
                                        <p:cTn id="167" dur="1" fill="hold">
                                          <p:stCondLst>
                                            <p:cond delay="499"/>
                                          </p:stCondLst>
                                        </p:cTn>
                                        <p:tgtEl>
                                          <p:spTgt spid="91"/>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92"/>
                                        </p:tgtEl>
                                      </p:cBhvr>
                                    </p:animEffect>
                                    <p:set>
                                      <p:cBhvr>
                                        <p:cTn id="170" dur="1" fill="hold">
                                          <p:stCondLst>
                                            <p:cond delay="499"/>
                                          </p:stCondLst>
                                        </p:cTn>
                                        <p:tgtEl>
                                          <p:spTgt spid="92"/>
                                        </p:tgtEl>
                                        <p:attrNameLst>
                                          <p:attrName>style.visibility</p:attrName>
                                        </p:attrNameLst>
                                      </p:cBhvr>
                                      <p:to>
                                        <p:strVal val="hidden"/>
                                      </p:to>
                                    </p:set>
                                  </p:childTnLst>
                                </p:cTn>
                              </p:par>
                              <p:par>
                                <p:cTn id="171" presetID="10" presetClass="exit" presetSubtype="0" fill="hold" grpId="1" nodeType="withEffect">
                                  <p:stCondLst>
                                    <p:cond delay="0"/>
                                  </p:stCondLst>
                                  <p:childTnLst>
                                    <p:animEffect transition="out" filter="fade">
                                      <p:cBhvr>
                                        <p:cTn id="172" dur="500"/>
                                        <p:tgtEl>
                                          <p:spTgt spid="93"/>
                                        </p:tgtEl>
                                      </p:cBhvr>
                                    </p:animEffect>
                                    <p:set>
                                      <p:cBhvr>
                                        <p:cTn id="173" dur="1" fill="hold">
                                          <p:stCondLst>
                                            <p:cond delay="499"/>
                                          </p:stCondLst>
                                        </p:cTn>
                                        <p:tgtEl>
                                          <p:spTgt spid="93"/>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10" presetClass="entr" presetSubtype="0" fill="hold" nodeType="clickEffect">
                                  <p:stCondLst>
                                    <p:cond delay="0"/>
                                  </p:stCondLst>
                                  <p:childTnLst>
                                    <p:set>
                                      <p:cBhvr>
                                        <p:cTn id="177" dur="1" fill="hold">
                                          <p:stCondLst>
                                            <p:cond delay="0"/>
                                          </p:stCondLst>
                                        </p:cTn>
                                        <p:tgtEl>
                                          <p:spTgt spid="87"/>
                                        </p:tgtEl>
                                        <p:attrNameLst>
                                          <p:attrName>style.visibility</p:attrName>
                                        </p:attrNameLst>
                                      </p:cBhvr>
                                      <p:to>
                                        <p:strVal val="visible"/>
                                      </p:to>
                                    </p:set>
                                    <p:animEffect transition="in" filter="fade">
                                      <p:cBhvr>
                                        <p:cTn id="178" dur="500"/>
                                        <p:tgtEl>
                                          <p:spTgt spid="87"/>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grpId="0" nodeType="clickEffect">
                                  <p:stCondLst>
                                    <p:cond delay="0"/>
                                  </p:stCondLst>
                                  <p:childTnLst>
                                    <p:set>
                                      <p:cBhvr>
                                        <p:cTn id="182" dur="1" fill="hold">
                                          <p:stCondLst>
                                            <p:cond delay="0"/>
                                          </p:stCondLst>
                                        </p:cTn>
                                        <p:tgtEl>
                                          <p:spTgt spid="46"/>
                                        </p:tgtEl>
                                        <p:attrNameLst>
                                          <p:attrName>style.visibility</p:attrName>
                                        </p:attrNameLst>
                                      </p:cBhvr>
                                      <p:to>
                                        <p:strVal val="visible"/>
                                      </p:to>
                                    </p:set>
                                    <p:animEffect transition="in" filter="fade">
                                      <p:cBhvr>
                                        <p:cTn id="183" dur="500"/>
                                        <p:tgtEl>
                                          <p:spTgt spid="46"/>
                                        </p:tgtEl>
                                      </p:cBhvr>
                                    </p:animEffect>
                                  </p:childTnLst>
                                </p:cTn>
                              </p:par>
                              <p:par>
                                <p:cTn id="184" presetID="10" presetClass="entr" presetSubtype="0" fill="hold" nodeType="withEffect">
                                  <p:stCondLst>
                                    <p:cond delay="0"/>
                                  </p:stCondLst>
                                  <p:childTnLst>
                                    <p:set>
                                      <p:cBhvr>
                                        <p:cTn id="185" dur="1" fill="hold">
                                          <p:stCondLst>
                                            <p:cond delay="0"/>
                                          </p:stCondLst>
                                        </p:cTn>
                                        <p:tgtEl>
                                          <p:spTgt spid="49"/>
                                        </p:tgtEl>
                                        <p:attrNameLst>
                                          <p:attrName>style.visibility</p:attrName>
                                        </p:attrNameLst>
                                      </p:cBhvr>
                                      <p:to>
                                        <p:strVal val="visible"/>
                                      </p:to>
                                    </p:set>
                                    <p:animEffect transition="in" filter="fade">
                                      <p:cBhvr>
                                        <p:cTn id="186" dur="500"/>
                                        <p:tgtEl>
                                          <p:spTgt spid="49"/>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52"/>
                                        </p:tgtEl>
                                        <p:attrNameLst>
                                          <p:attrName>style.visibility</p:attrName>
                                        </p:attrNameLst>
                                      </p:cBhvr>
                                      <p:to>
                                        <p:strVal val="visible"/>
                                      </p:to>
                                    </p:set>
                                    <p:animEffect transition="in" filter="fade">
                                      <p:cBhvr>
                                        <p:cTn id="189" dur="500"/>
                                        <p:tgtEl>
                                          <p:spTgt spid="52"/>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47"/>
                                        </p:tgtEl>
                                        <p:attrNameLst>
                                          <p:attrName>style.visibility</p:attrName>
                                        </p:attrNameLst>
                                      </p:cBhvr>
                                      <p:to>
                                        <p:strVal val="visible"/>
                                      </p:to>
                                    </p:set>
                                    <p:animEffect transition="in" filter="fade">
                                      <p:cBhvr>
                                        <p:cTn id="192" dur="500"/>
                                        <p:tgtEl>
                                          <p:spTgt spid="47"/>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48"/>
                                        </p:tgtEl>
                                        <p:attrNameLst>
                                          <p:attrName>style.visibility</p:attrName>
                                        </p:attrNameLst>
                                      </p:cBhvr>
                                      <p:to>
                                        <p:strVal val="visible"/>
                                      </p:to>
                                    </p:set>
                                    <p:animEffect transition="in" filter="fade">
                                      <p:cBhvr>
                                        <p:cTn id="197" dur="500"/>
                                        <p:tgtEl>
                                          <p:spTgt spid="48"/>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51"/>
                                        </p:tgtEl>
                                        <p:attrNameLst>
                                          <p:attrName>style.visibility</p:attrName>
                                        </p:attrNameLst>
                                      </p:cBhvr>
                                      <p:to>
                                        <p:strVal val="visible"/>
                                      </p:to>
                                    </p:set>
                                    <p:animEffect transition="in" filter="fade">
                                      <p:cBhvr>
                                        <p:cTn id="200" dur="500"/>
                                        <p:tgtEl>
                                          <p:spTgt spid="51"/>
                                        </p:tgtEl>
                                      </p:cBhvr>
                                    </p:animEffect>
                                  </p:childTnLst>
                                </p:cTn>
                              </p:par>
                              <p:par>
                                <p:cTn id="201" presetID="10" presetClass="entr" presetSubtype="0" fill="hold" nodeType="withEffect">
                                  <p:stCondLst>
                                    <p:cond delay="0"/>
                                  </p:stCondLst>
                                  <p:childTnLst>
                                    <p:set>
                                      <p:cBhvr>
                                        <p:cTn id="202" dur="1" fill="hold">
                                          <p:stCondLst>
                                            <p:cond delay="0"/>
                                          </p:stCondLst>
                                        </p:cTn>
                                        <p:tgtEl>
                                          <p:spTgt spid="50"/>
                                        </p:tgtEl>
                                        <p:attrNameLst>
                                          <p:attrName>style.visibility</p:attrName>
                                        </p:attrNameLst>
                                      </p:cBhvr>
                                      <p:to>
                                        <p:strVal val="visible"/>
                                      </p:to>
                                    </p:set>
                                    <p:animEffect transition="in" filter="fade">
                                      <p:cBhvr>
                                        <p:cTn id="203" dur="500"/>
                                        <p:tgtEl>
                                          <p:spTgt spid="50"/>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173"/>
                                        </p:tgtEl>
                                        <p:attrNameLst>
                                          <p:attrName>style.visibility</p:attrName>
                                        </p:attrNameLst>
                                      </p:cBhvr>
                                      <p:to>
                                        <p:strVal val="visible"/>
                                      </p:to>
                                    </p:set>
                                    <p:animEffect transition="in" filter="fade">
                                      <p:cBhvr>
                                        <p:cTn id="206" dur="500"/>
                                        <p:tgtEl>
                                          <p:spTgt spid="173"/>
                                        </p:tgtEl>
                                      </p:cBhvr>
                                    </p:animEffect>
                                  </p:childTnLst>
                                </p:cTn>
                              </p:par>
                              <p:par>
                                <p:cTn id="207" presetID="10" presetClass="entr" presetSubtype="0" fill="hold" nodeType="withEffect">
                                  <p:stCondLst>
                                    <p:cond delay="0"/>
                                  </p:stCondLst>
                                  <p:childTnLst>
                                    <p:set>
                                      <p:cBhvr>
                                        <p:cTn id="208" dur="1" fill="hold">
                                          <p:stCondLst>
                                            <p:cond delay="0"/>
                                          </p:stCondLst>
                                        </p:cTn>
                                        <p:tgtEl>
                                          <p:spTgt spid="171"/>
                                        </p:tgtEl>
                                        <p:attrNameLst>
                                          <p:attrName>style.visibility</p:attrName>
                                        </p:attrNameLst>
                                      </p:cBhvr>
                                      <p:to>
                                        <p:strVal val="visible"/>
                                      </p:to>
                                    </p:set>
                                    <p:animEffect transition="in" filter="fade">
                                      <p:cBhvr>
                                        <p:cTn id="209" dur="500"/>
                                        <p:tgtEl>
                                          <p:spTgt spid="171"/>
                                        </p:tgtEl>
                                      </p:cBhvr>
                                    </p:animEffect>
                                  </p:childTnLst>
                                </p:cTn>
                              </p:par>
                            </p:childTnLst>
                          </p:cTn>
                        </p:par>
                      </p:childTnLst>
                    </p:cTn>
                  </p:par>
                  <p:par>
                    <p:cTn id="210" fill="hold">
                      <p:stCondLst>
                        <p:cond delay="indefinite"/>
                      </p:stCondLst>
                      <p:childTnLst>
                        <p:par>
                          <p:cTn id="211" fill="hold">
                            <p:stCondLst>
                              <p:cond delay="0"/>
                            </p:stCondLst>
                            <p:childTnLst>
                              <p:par>
                                <p:cTn id="212" presetID="10" presetClass="exit" presetSubtype="0" fill="hold" grpId="1" nodeType="clickEffect">
                                  <p:stCondLst>
                                    <p:cond delay="0"/>
                                  </p:stCondLst>
                                  <p:childTnLst>
                                    <p:animEffect transition="out" filter="fade">
                                      <p:cBhvr>
                                        <p:cTn id="213" dur="500"/>
                                        <p:tgtEl>
                                          <p:spTgt spid="173"/>
                                        </p:tgtEl>
                                      </p:cBhvr>
                                    </p:animEffect>
                                    <p:set>
                                      <p:cBhvr>
                                        <p:cTn id="214" dur="1" fill="hold">
                                          <p:stCondLst>
                                            <p:cond delay="499"/>
                                          </p:stCondLst>
                                        </p:cTn>
                                        <p:tgtEl>
                                          <p:spTgt spid="173"/>
                                        </p:tgtEl>
                                        <p:attrNameLst>
                                          <p:attrName>style.visibility</p:attrName>
                                        </p:attrNameLst>
                                      </p:cBhvr>
                                      <p:to>
                                        <p:strVal val="hidden"/>
                                      </p:to>
                                    </p:set>
                                  </p:childTnLst>
                                </p:cTn>
                              </p:par>
                              <p:par>
                                <p:cTn id="215" presetID="10" presetClass="exit" presetSubtype="0" fill="hold" nodeType="withEffect">
                                  <p:stCondLst>
                                    <p:cond delay="0"/>
                                  </p:stCondLst>
                                  <p:childTnLst>
                                    <p:animEffect transition="out" filter="fade">
                                      <p:cBhvr>
                                        <p:cTn id="216" dur="500"/>
                                        <p:tgtEl>
                                          <p:spTgt spid="171"/>
                                        </p:tgtEl>
                                      </p:cBhvr>
                                    </p:animEffect>
                                    <p:set>
                                      <p:cBhvr>
                                        <p:cTn id="217" dur="1" fill="hold">
                                          <p:stCondLst>
                                            <p:cond delay="499"/>
                                          </p:stCondLst>
                                        </p:cTn>
                                        <p:tgtEl>
                                          <p:spTgt spid="171"/>
                                        </p:tgtEl>
                                        <p:attrNameLst>
                                          <p:attrName>style.visibility</p:attrName>
                                        </p:attrNameLst>
                                      </p:cBhvr>
                                      <p:to>
                                        <p:strVal val="hidden"/>
                                      </p:to>
                                    </p:set>
                                  </p:childTnLst>
                                </p:cTn>
                              </p:par>
                              <p:par>
                                <p:cTn id="218" presetID="10" presetClass="entr" presetSubtype="0" fill="hold" grpId="0" nodeType="withEffect">
                                  <p:stCondLst>
                                    <p:cond delay="0"/>
                                  </p:stCondLst>
                                  <p:childTnLst>
                                    <p:set>
                                      <p:cBhvr>
                                        <p:cTn id="219" dur="1" fill="hold">
                                          <p:stCondLst>
                                            <p:cond delay="0"/>
                                          </p:stCondLst>
                                        </p:cTn>
                                        <p:tgtEl>
                                          <p:spTgt spid="185"/>
                                        </p:tgtEl>
                                        <p:attrNameLst>
                                          <p:attrName>style.visibility</p:attrName>
                                        </p:attrNameLst>
                                      </p:cBhvr>
                                      <p:to>
                                        <p:strVal val="visible"/>
                                      </p:to>
                                    </p:set>
                                    <p:animEffect transition="in" filter="fade">
                                      <p:cBhvr>
                                        <p:cTn id="220" dur="500"/>
                                        <p:tgtEl>
                                          <p:spTgt spid="185"/>
                                        </p:tgtEl>
                                      </p:cBhvr>
                                    </p:animEffect>
                                  </p:childTnLst>
                                </p:cTn>
                              </p:par>
                            </p:childTnLst>
                          </p:cTn>
                        </p:par>
                      </p:childTnLst>
                    </p:cTn>
                  </p:par>
                  <p:par>
                    <p:cTn id="221" fill="hold">
                      <p:stCondLst>
                        <p:cond delay="indefinite"/>
                      </p:stCondLst>
                      <p:childTnLst>
                        <p:par>
                          <p:cTn id="222" fill="hold">
                            <p:stCondLst>
                              <p:cond delay="0"/>
                            </p:stCondLst>
                            <p:childTnLst>
                              <p:par>
                                <p:cTn id="223" presetID="10" presetClass="entr" presetSubtype="0" fill="hold" grpId="2" nodeType="clickEffect">
                                  <p:stCondLst>
                                    <p:cond delay="0"/>
                                  </p:stCondLst>
                                  <p:childTnLst>
                                    <p:set>
                                      <p:cBhvr>
                                        <p:cTn id="224" dur="1" fill="hold">
                                          <p:stCondLst>
                                            <p:cond delay="0"/>
                                          </p:stCondLst>
                                        </p:cTn>
                                        <p:tgtEl>
                                          <p:spTgt spid="3"/>
                                        </p:tgtEl>
                                        <p:attrNameLst>
                                          <p:attrName>style.visibility</p:attrName>
                                        </p:attrNameLst>
                                      </p:cBhvr>
                                      <p:to>
                                        <p:strVal val="visible"/>
                                      </p:to>
                                    </p:set>
                                    <p:animEffect transition="in" filter="fade">
                                      <p:cBhvr>
                                        <p:cTn id="225" dur="500"/>
                                        <p:tgtEl>
                                          <p:spTgt spid="3"/>
                                        </p:tgtEl>
                                      </p:cBhvr>
                                    </p:animEffect>
                                  </p:childTnLst>
                                </p:cTn>
                              </p:par>
                            </p:childTnLst>
                          </p:cTn>
                        </p:par>
                      </p:childTnLst>
                    </p:cTn>
                  </p:par>
                  <p:par>
                    <p:cTn id="226" fill="hold">
                      <p:stCondLst>
                        <p:cond delay="indefinite"/>
                      </p:stCondLst>
                      <p:childTnLst>
                        <p:par>
                          <p:cTn id="227" fill="hold">
                            <p:stCondLst>
                              <p:cond delay="0"/>
                            </p:stCondLst>
                            <p:childTnLst>
                              <p:par>
                                <p:cTn id="228" presetID="10" presetClass="entr" presetSubtype="0" fill="hold" nodeType="clickEffect">
                                  <p:stCondLst>
                                    <p:cond delay="0"/>
                                  </p:stCondLst>
                                  <p:childTnLst>
                                    <p:set>
                                      <p:cBhvr>
                                        <p:cTn id="229" dur="1" fill="hold">
                                          <p:stCondLst>
                                            <p:cond delay="0"/>
                                          </p:stCondLst>
                                        </p:cTn>
                                        <p:tgtEl>
                                          <p:spTgt spid="186"/>
                                        </p:tgtEl>
                                        <p:attrNameLst>
                                          <p:attrName>style.visibility</p:attrName>
                                        </p:attrNameLst>
                                      </p:cBhvr>
                                      <p:to>
                                        <p:strVal val="visible"/>
                                      </p:to>
                                    </p:set>
                                    <p:animEffect transition="in" filter="fade">
                                      <p:cBhvr>
                                        <p:cTn id="230" dur="500"/>
                                        <p:tgtEl>
                                          <p:spTgt spid="186"/>
                                        </p:tgtEl>
                                      </p:cBhvr>
                                    </p:animEffect>
                                  </p:childTnLst>
                                </p:cTn>
                              </p:par>
                            </p:childTnLst>
                          </p:cTn>
                        </p:par>
                      </p:childTnLst>
                    </p:cTn>
                  </p:par>
                  <p:par>
                    <p:cTn id="231" fill="hold">
                      <p:stCondLst>
                        <p:cond delay="indefinite"/>
                      </p:stCondLst>
                      <p:childTnLst>
                        <p:par>
                          <p:cTn id="232" fill="hold">
                            <p:stCondLst>
                              <p:cond delay="0"/>
                            </p:stCondLst>
                            <p:childTnLst>
                              <p:par>
                                <p:cTn id="233" presetID="10" presetClass="entr" presetSubtype="0" fill="hold" grpId="2" nodeType="clickEffect">
                                  <p:stCondLst>
                                    <p:cond delay="0"/>
                                  </p:stCondLst>
                                  <p:childTnLst>
                                    <p:set>
                                      <p:cBhvr>
                                        <p:cTn id="234" dur="1" fill="hold">
                                          <p:stCondLst>
                                            <p:cond delay="0"/>
                                          </p:stCondLst>
                                        </p:cTn>
                                        <p:tgtEl>
                                          <p:spTgt spid="90"/>
                                        </p:tgtEl>
                                        <p:attrNameLst>
                                          <p:attrName>style.visibility</p:attrName>
                                        </p:attrNameLst>
                                      </p:cBhvr>
                                      <p:to>
                                        <p:strVal val="visible"/>
                                      </p:to>
                                    </p:set>
                                    <p:animEffect transition="in" filter="fade">
                                      <p:cBhvr>
                                        <p:cTn id="235" dur="500"/>
                                        <p:tgtEl>
                                          <p:spTgt spid="90"/>
                                        </p:tgtEl>
                                      </p:cBhvr>
                                    </p:animEffect>
                                  </p:childTnLst>
                                </p:cTn>
                              </p:par>
                            </p:childTnLst>
                          </p:cTn>
                        </p:par>
                      </p:childTnLst>
                    </p:cTn>
                  </p:par>
                  <p:par>
                    <p:cTn id="236" fill="hold">
                      <p:stCondLst>
                        <p:cond delay="indefinite"/>
                      </p:stCondLst>
                      <p:childTnLst>
                        <p:par>
                          <p:cTn id="237" fill="hold">
                            <p:stCondLst>
                              <p:cond delay="0"/>
                            </p:stCondLst>
                            <p:childTnLst>
                              <p:par>
                                <p:cTn id="238" presetID="10" presetClass="exit" presetSubtype="0" fill="hold" nodeType="clickEffect">
                                  <p:stCondLst>
                                    <p:cond delay="0"/>
                                  </p:stCondLst>
                                  <p:childTnLst>
                                    <p:animEffect transition="out" filter="fade">
                                      <p:cBhvr>
                                        <p:cTn id="239" dur="500"/>
                                        <p:tgtEl>
                                          <p:spTgt spid="186"/>
                                        </p:tgtEl>
                                      </p:cBhvr>
                                    </p:animEffect>
                                    <p:set>
                                      <p:cBhvr>
                                        <p:cTn id="240" dur="1" fill="hold">
                                          <p:stCondLst>
                                            <p:cond delay="499"/>
                                          </p:stCondLst>
                                        </p:cTn>
                                        <p:tgtEl>
                                          <p:spTgt spid="186"/>
                                        </p:tgtEl>
                                        <p:attrNameLst>
                                          <p:attrName>style.visibility</p:attrName>
                                        </p:attrNameLst>
                                      </p:cBhvr>
                                      <p:to>
                                        <p:strVal val="hidden"/>
                                      </p:to>
                                    </p:set>
                                  </p:childTnLst>
                                </p:cTn>
                              </p:par>
                            </p:childTnLst>
                          </p:cTn>
                        </p:par>
                      </p:childTnLst>
                    </p:cTn>
                  </p:par>
                  <p:par>
                    <p:cTn id="241" fill="hold">
                      <p:stCondLst>
                        <p:cond delay="indefinite"/>
                      </p:stCondLst>
                      <p:childTnLst>
                        <p:par>
                          <p:cTn id="242" fill="hold">
                            <p:stCondLst>
                              <p:cond delay="0"/>
                            </p:stCondLst>
                            <p:childTnLst>
                              <p:par>
                                <p:cTn id="243" presetID="10" presetClass="entr" presetSubtype="0" fill="hold" nodeType="clickEffect">
                                  <p:stCondLst>
                                    <p:cond delay="0"/>
                                  </p:stCondLst>
                                  <p:childTnLst>
                                    <p:set>
                                      <p:cBhvr>
                                        <p:cTn id="244" dur="1" fill="hold">
                                          <p:stCondLst>
                                            <p:cond delay="0"/>
                                          </p:stCondLst>
                                        </p:cTn>
                                        <p:tgtEl>
                                          <p:spTgt spid="187"/>
                                        </p:tgtEl>
                                        <p:attrNameLst>
                                          <p:attrName>style.visibility</p:attrName>
                                        </p:attrNameLst>
                                      </p:cBhvr>
                                      <p:to>
                                        <p:strVal val="visible"/>
                                      </p:to>
                                    </p:set>
                                    <p:animEffect transition="in" filter="fade">
                                      <p:cBhvr>
                                        <p:cTn id="245" dur="500"/>
                                        <p:tgtEl>
                                          <p:spTgt spid="187"/>
                                        </p:tgtEl>
                                      </p:cBhvr>
                                    </p:animEffect>
                                  </p:childTnLst>
                                </p:cTn>
                              </p:par>
                            </p:childTnLst>
                          </p:cTn>
                        </p:par>
                      </p:childTnLst>
                    </p:cTn>
                  </p:par>
                  <p:par>
                    <p:cTn id="246" fill="hold">
                      <p:stCondLst>
                        <p:cond delay="indefinite"/>
                      </p:stCondLst>
                      <p:childTnLst>
                        <p:par>
                          <p:cTn id="247" fill="hold">
                            <p:stCondLst>
                              <p:cond delay="0"/>
                            </p:stCondLst>
                            <p:childTnLst>
                              <p:par>
                                <p:cTn id="248" presetID="10" presetClass="entr" presetSubtype="0" fill="hold" grpId="2" nodeType="clickEffect">
                                  <p:stCondLst>
                                    <p:cond delay="0"/>
                                  </p:stCondLst>
                                  <p:childTnLst>
                                    <p:set>
                                      <p:cBhvr>
                                        <p:cTn id="249" dur="1" fill="hold">
                                          <p:stCondLst>
                                            <p:cond delay="0"/>
                                          </p:stCondLst>
                                        </p:cTn>
                                        <p:tgtEl>
                                          <p:spTgt spid="91"/>
                                        </p:tgtEl>
                                        <p:attrNameLst>
                                          <p:attrName>style.visibility</p:attrName>
                                        </p:attrNameLst>
                                      </p:cBhvr>
                                      <p:to>
                                        <p:strVal val="visible"/>
                                      </p:to>
                                    </p:set>
                                    <p:animEffect transition="in" filter="fade">
                                      <p:cBhvr>
                                        <p:cTn id="250" dur="500"/>
                                        <p:tgtEl>
                                          <p:spTgt spid="91"/>
                                        </p:tgtEl>
                                      </p:cBhvr>
                                    </p:animEffect>
                                  </p:childTnLst>
                                </p:cTn>
                              </p:par>
                            </p:childTnLst>
                          </p:cTn>
                        </p:par>
                      </p:childTnLst>
                    </p:cTn>
                  </p:par>
                  <p:par>
                    <p:cTn id="251" fill="hold">
                      <p:stCondLst>
                        <p:cond delay="indefinite"/>
                      </p:stCondLst>
                      <p:childTnLst>
                        <p:par>
                          <p:cTn id="252" fill="hold">
                            <p:stCondLst>
                              <p:cond delay="0"/>
                            </p:stCondLst>
                            <p:childTnLst>
                              <p:par>
                                <p:cTn id="253" presetID="10" presetClass="exit" presetSubtype="0" fill="hold" nodeType="clickEffect">
                                  <p:stCondLst>
                                    <p:cond delay="0"/>
                                  </p:stCondLst>
                                  <p:childTnLst>
                                    <p:animEffect transition="out" filter="fade">
                                      <p:cBhvr>
                                        <p:cTn id="254" dur="500"/>
                                        <p:tgtEl>
                                          <p:spTgt spid="187"/>
                                        </p:tgtEl>
                                      </p:cBhvr>
                                    </p:animEffect>
                                    <p:set>
                                      <p:cBhvr>
                                        <p:cTn id="255" dur="1" fill="hold">
                                          <p:stCondLst>
                                            <p:cond delay="499"/>
                                          </p:stCondLst>
                                        </p:cTn>
                                        <p:tgtEl>
                                          <p:spTgt spid="187"/>
                                        </p:tgtEl>
                                        <p:attrNameLst>
                                          <p:attrName>style.visibility</p:attrName>
                                        </p:attrNameLst>
                                      </p:cBhvr>
                                      <p:to>
                                        <p:strVal val="hidden"/>
                                      </p:to>
                                    </p:set>
                                  </p:childTnLst>
                                </p:cTn>
                              </p:par>
                            </p:childTnLst>
                          </p:cTn>
                        </p:par>
                      </p:childTnLst>
                    </p:cTn>
                  </p:par>
                  <p:par>
                    <p:cTn id="256" fill="hold">
                      <p:stCondLst>
                        <p:cond delay="indefinite"/>
                      </p:stCondLst>
                      <p:childTnLst>
                        <p:par>
                          <p:cTn id="257" fill="hold">
                            <p:stCondLst>
                              <p:cond delay="0"/>
                            </p:stCondLst>
                            <p:childTnLst>
                              <p:par>
                                <p:cTn id="258" presetID="10" presetClass="entr" presetSubtype="0" fill="hold" nodeType="clickEffect">
                                  <p:stCondLst>
                                    <p:cond delay="0"/>
                                  </p:stCondLst>
                                  <p:childTnLst>
                                    <p:set>
                                      <p:cBhvr>
                                        <p:cTn id="259" dur="1" fill="hold">
                                          <p:stCondLst>
                                            <p:cond delay="0"/>
                                          </p:stCondLst>
                                        </p:cTn>
                                        <p:tgtEl>
                                          <p:spTgt spid="188"/>
                                        </p:tgtEl>
                                        <p:attrNameLst>
                                          <p:attrName>style.visibility</p:attrName>
                                        </p:attrNameLst>
                                      </p:cBhvr>
                                      <p:to>
                                        <p:strVal val="visible"/>
                                      </p:to>
                                    </p:set>
                                    <p:animEffect transition="in" filter="fade">
                                      <p:cBhvr>
                                        <p:cTn id="260" dur="500"/>
                                        <p:tgtEl>
                                          <p:spTgt spid="188"/>
                                        </p:tgtEl>
                                      </p:cBhvr>
                                    </p:animEffect>
                                  </p:childTnLst>
                                </p:cTn>
                              </p:par>
                            </p:childTnLst>
                          </p:cTn>
                        </p:par>
                      </p:childTnLst>
                    </p:cTn>
                  </p:par>
                  <p:par>
                    <p:cTn id="261" fill="hold">
                      <p:stCondLst>
                        <p:cond delay="indefinite"/>
                      </p:stCondLst>
                      <p:childTnLst>
                        <p:par>
                          <p:cTn id="262" fill="hold">
                            <p:stCondLst>
                              <p:cond delay="0"/>
                            </p:stCondLst>
                            <p:childTnLst>
                              <p:par>
                                <p:cTn id="263" presetID="10" presetClass="entr" presetSubtype="0" fill="hold" grpId="2" nodeType="clickEffect">
                                  <p:stCondLst>
                                    <p:cond delay="0"/>
                                  </p:stCondLst>
                                  <p:childTnLst>
                                    <p:set>
                                      <p:cBhvr>
                                        <p:cTn id="264" dur="1" fill="hold">
                                          <p:stCondLst>
                                            <p:cond delay="0"/>
                                          </p:stCondLst>
                                        </p:cTn>
                                        <p:tgtEl>
                                          <p:spTgt spid="92"/>
                                        </p:tgtEl>
                                        <p:attrNameLst>
                                          <p:attrName>style.visibility</p:attrName>
                                        </p:attrNameLst>
                                      </p:cBhvr>
                                      <p:to>
                                        <p:strVal val="visible"/>
                                      </p:to>
                                    </p:set>
                                    <p:animEffect transition="in" filter="fade">
                                      <p:cBhvr>
                                        <p:cTn id="265" dur="500"/>
                                        <p:tgtEl>
                                          <p:spTgt spid="92"/>
                                        </p:tgtEl>
                                      </p:cBhvr>
                                    </p:animEffect>
                                  </p:childTnLst>
                                </p:cTn>
                              </p:par>
                            </p:childTnLst>
                          </p:cTn>
                        </p:par>
                      </p:childTnLst>
                    </p:cTn>
                  </p:par>
                  <p:par>
                    <p:cTn id="266" fill="hold">
                      <p:stCondLst>
                        <p:cond delay="indefinite"/>
                      </p:stCondLst>
                      <p:childTnLst>
                        <p:par>
                          <p:cTn id="267" fill="hold">
                            <p:stCondLst>
                              <p:cond delay="0"/>
                            </p:stCondLst>
                            <p:childTnLst>
                              <p:par>
                                <p:cTn id="268" presetID="10" presetClass="exit" presetSubtype="0" fill="hold" nodeType="clickEffect">
                                  <p:stCondLst>
                                    <p:cond delay="0"/>
                                  </p:stCondLst>
                                  <p:childTnLst>
                                    <p:animEffect transition="out" filter="fade">
                                      <p:cBhvr>
                                        <p:cTn id="269" dur="500"/>
                                        <p:tgtEl>
                                          <p:spTgt spid="188"/>
                                        </p:tgtEl>
                                      </p:cBhvr>
                                    </p:animEffect>
                                    <p:set>
                                      <p:cBhvr>
                                        <p:cTn id="270" dur="1" fill="hold">
                                          <p:stCondLst>
                                            <p:cond delay="499"/>
                                          </p:stCondLst>
                                        </p:cTn>
                                        <p:tgtEl>
                                          <p:spTgt spid="188"/>
                                        </p:tgtEl>
                                        <p:attrNameLst>
                                          <p:attrName>style.visibility</p:attrName>
                                        </p:attrNameLst>
                                      </p:cBhvr>
                                      <p:to>
                                        <p:strVal val="hidden"/>
                                      </p:to>
                                    </p:set>
                                  </p:childTnLst>
                                </p:cTn>
                              </p:par>
                            </p:childTnLst>
                          </p:cTn>
                        </p:par>
                      </p:childTnLst>
                    </p:cTn>
                  </p:par>
                  <p:par>
                    <p:cTn id="271" fill="hold">
                      <p:stCondLst>
                        <p:cond delay="indefinite"/>
                      </p:stCondLst>
                      <p:childTnLst>
                        <p:par>
                          <p:cTn id="272" fill="hold">
                            <p:stCondLst>
                              <p:cond delay="0"/>
                            </p:stCondLst>
                            <p:childTnLst>
                              <p:par>
                                <p:cTn id="273" presetID="10" presetClass="entr" presetSubtype="0" fill="hold" nodeType="clickEffect">
                                  <p:stCondLst>
                                    <p:cond delay="0"/>
                                  </p:stCondLst>
                                  <p:childTnLst>
                                    <p:set>
                                      <p:cBhvr>
                                        <p:cTn id="274" dur="1" fill="hold">
                                          <p:stCondLst>
                                            <p:cond delay="0"/>
                                          </p:stCondLst>
                                        </p:cTn>
                                        <p:tgtEl>
                                          <p:spTgt spid="189"/>
                                        </p:tgtEl>
                                        <p:attrNameLst>
                                          <p:attrName>style.visibility</p:attrName>
                                        </p:attrNameLst>
                                      </p:cBhvr>
                                      <p:to>
                                        <p:strVal val="visible"/>
                                      </p:to>
                                    </p:set>
                                    <p:animEffect transition="in" filter="fade">
                                      <p:cBhvr>
                                        <p:cTn id="275" dur="500"/>
                                        <p:tgtEl>
                                          <p:spTgt spid="189"/>
                                        </p:tgtEl>
                                      </p:cBhvr>
                                    </p:animEffect>
                                  </p:childTnLst>
                                </p:cTn>
                              </p:par>
                            </p:childTnLst>
                          </p:cTn>
                        </p:par>
                      </p:childTnLst>
                    </p:cTn>
                  </p:par>
                  <p:par>
                    <p:cTn id="276" fill="hold">
                      <p:stCondLst>
                        <p:cond delay="indefinite"/>
                      </p:stCondLst>
                      <p:childTnLst>
                        <p:par>
                          <p:cTn id="277" fill="hold">
                            <p:stCondLst>
                              <p:cond delay="0"/>
                            </p:stCondLst>
                            <p:childTnLst>
                              <p:par>
                                <p:cTn id="278" presetID="10" presetClass="entr" presetSubtype="0" fill="hold" grpId="2" nodeType="clickEffect">
                                  <p:stCondLst>
                                    <p:cond delay="0"/>
                                  </p:stCondLst>
                                  <p:childTnLst>
                                    <p:set>
                                      <p:cBhvr>
                                        <p:cTn id="279" dur="1" fill="hold">
                                          <p:stCondLst>
                                            <p:cond delay="0"/>
                                          </p:stCondLst>
                                        </p:cTn>
                                        <p:tgtEl>
                                          <p:spTgt spid="93"/>
                                        </p:tgtEl>
                                        <p:attrNameLst>
                                          <p:attrName>style.visibility</p:attrName>
                                        </p:attrNameLst>
                                      </p:cBhvr>
                                      <p:to>
                                        <p:strVal val="visible"/>
                                      </p:to>
                                    </p:set>
                                    <p:animEffect transition="in" filter="fade">
                                      <p:cBhvr>
                                        <p:cTn id="280" dur="500"/>
                                        <p:tgtEl>
                                          <p:spTgt spid="93"/>
                                        </p:tgtEl>
                                      </p:cBhvr>
                                    </p:animEffect>
                                  </p:childTnLst>
                                </p:cTn>
                              </p:par>
                            </p:childTnLst>
                          </p:cTn>
                        </p:par>
                      </p:childTnLst>
                    </p:cTn>
                  </p:par>
                  <p:par>
                    <p:cTn id="281" fill="hold">
                      <p:stCondLst>
                        <p:cond delay="indefinite"/>
                      </p:stCondLst>
                      <p:childTnLst>
                        <p:par>
                          <p:cTn id="282" fill="hold">
                            <p:stCondLst>
                              <p:cond delay="0"/>
                            </p:stCondLst>
                            <p:childTnLst>
                              <p:par>
                                <p:cTn id="283" presetID="10" presetClass="exit" presetSubtype="0" fill="hold" nodeType="clickEffect">
                                  <p:stCondLst>
                                    <p:cond delay="0"/>
                                  </p:stCondLst>
                                  <p:childTnLst>
                                    <p:animEffect transition="out" filter="fade">
                                      <p:cBhvr>
                                        <p:cTn id="284" dur="500"/>
                                        <p:tgtEl>
                                          <p:spTgt spid="189"/>
                                        </p:tgtEl>
                                      </p:cBhvr>
                                    </p:animEffect>
                                    <p:set>
                                      <p:cBhvr>
                                        <p:cTn id="285" dur="1" fill="hold">
                                          <p:stCondLst>
                                            <p:cond delay="499"/>
                                          </p:stCondLst>
                                        </p:cTn>
                                        <p:tgtEl>
                                          <p:spTgt spid="189"/>
                                        </p:tgtEl>
                                        <p:attrNameLst>
                                          <p:attrName>style.visibility</p:attrName>
                                        </p:attrNameLst>
                                      </p:cBhvr>
                                      <p:to>
                                        <p:strVal val="hidden"/>
                                      </p:to>
                                    </p:set>
                                  </p:childTnLst>
                                </p:cTn>
                              </p:par>
                              <p:par>
                                <p:cTn id="286" presetID="10" presetClass="exit" presetSubtype="0" fill="hold" grpId="1" nodeType="withEffect">
                                  <p:stCondLst>
                                    <p:cond delay="0"/>
                                  </p:stCondLst>
                                  <p:childTnLst>
                                    <p:animEffect transition="out" filter="fade">
                                      <p:cBhvr>
                                        <p:cTn id="287" dur="500"/>
                                        <p:tgtEl>
                                          <p:spTgt spid="185"/>
                                        </p:tgtEl>
                                      </p:cBhvr>
                                    </p:animEffect>
                                    <p:set>
                                      <p:cBhvr>
                                        <p:cTn id="288" dur="1" fill="hold">
                                          <p:stCondLst>
                                            <p:cond delay="499"/>
                                          </p:stCondLst>
                                        </p:cTn>
                                        <p:tgtEl>
                                          <p:spTgt spid="185"/>
                                        </p:tgtEl>
                                        <p:attrNameLst>
                                          <p:attrName>style.visibility</p:attrName>
                                        </p:attrNameLst>
                                      </p:cBhvr>
                                      <p:to>
                                        <p:strVal val="hidden"/>
                                      </p:to>
                                    </p:set>
                                  </p:childTnLst>
                                </p:cTn>
                              </p:par>
                            </p:childTnLst>
                          </p:cTn>
                        </p:par>
                      </p:childTnLst>
                    </p:cTn>
                  </p:par>
                  <p:par>
                    <p:cTn id="289" fill="hold">
                      <p:stCondLst>
                        <p:cond delay="indefinite"/>
                      </p:stCondLst>
                      <p:childTnLst>
                        <p:par>
                          <p:cTn id="290" fill="hold">
                            <p:stCondLst>
                              <p:cond delay="0"/>
                            </p:stCondLst>
                            <p:childTnLst>
                              <p:par>
                                <p:cTn id="291" presetID="10" presetClass="exit" presetSubtype="0" fill="hold" grpId="3" nodeType="clickEffect">
                                  <p:stCondLst>
                                    <p:cond delay="0"/>
                                  </p:stCondLst>
                                  <p:childTnLst>
                                    <p:animEffect transition="out" filter="fade">
                                      <p:cBhvr>
                                        <p:cTn id="292" dur="500"/>
                                        <p:tgtEl>
                                          <p:spTgt spid="3"/>
                                        </p:tgtEl>
                                      </p:cBhvr>
                                    </p:animEffect>
                                    <p:set>
                                      <p:cBhvr>
                                        <p:cTn id="293" dur="1" fill="hold">
                                          <p:stCondLst>
                                            <p:cond delay="499"/>
                                          </p:stCondLst>
                                        </p:cTn>
                                        <p:tgtEl>
                                          <p:spTgt spid="3"/>
                                        </p:tgtEl>
                                        <p:attrNameLst>
                                          <p:attrName>style.visibility</p:attrName>
                                        </p:attrNameLst>
                                      </p:cBhvr>
                                      <p:to>
                                        <p:strVal val="hidden"/>
                                      </p:to>
                                    </p:set>
                                  </p:childTnLst>
                                </p:cTn>
                              </p:par>
                              <p:par>
                                <p:cTn id="294" presetID="10" presetClass="exit" presetSubtype="0" fill="hold" grpId="2" nodeType="withEffect">
                                  <p:stCondLst>
                                    <p:cond delay="0"/>
                                  </p:stCondLst>
                                  <p:childTnLst>
                                    <p:animEffect transition="out" filter="fade">
                                      <p:cBhvr>
                                        <p:cTn id="295" dur="500"/>
                                        <p:tgtEl>
                                          <p:spTgt spid="185"/>
                                        </p:tgtEl>
                                      </p:cBhvr>
                                    </p:animEffect>
                                    <p:set>
                                      <p:cBhvr>
                                        <p:cTn id="296" dur="1" fill="hold">
                                          <p:stCondLst>
                                            <p:cond delay="499"/>
                                          </p:stCondLst>
                                        </p:cTn>
                                        <p:tgtEl>
                                          <p:spTgt spid="185"/>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0" presetClass="entr" presetSubtype="0" fill="hold" nodeType="clickEffect">
                                  <p:stCondLst>
                                    <p:cond delay="0"/>
                                  </p:stCondLst>
                                  <p:childTnLst>
                                    <p:set>
                                      <p:cBhvr>
                                        <p:cTn id="300" dur="1" fill="hold">
                                          <p:stCondLst>
                                            <p:cond delay="0"/>
                                          </p:stCondLst>
                                        </p:cTn>
                                        <p:tgtEl>
                                          <p:spTgt spid="202"/>
                                        </p:tgtEl>
                                        <p:attrNameLst>
                                          <p:attrName>style.visibility</p:attrName>
                                        </p:attrNameLst>
                                      </p:cBhvr>
                                      <p:to>
                                        <p:strVal val="visible"/>
                                      </p:to>
                                    </p:set>
                                    <p:animEffect transition="in" filter="fade">
                                      <p:cBhvr>
                                        <p:cTn id="301" dur="500"/>
                                        <p:tgtEl>
                                          <p:spTgt spid="202"/>
                                        </p:tgtEl>
                                      </p:cBhvr>
                                    </p:animEffect>
                                  </p:childTnLst>
                                </p:cTn>
                              </p:par>
                              <p:par>
                                <p:cTn id="302" presetID="10" presetClass="entr" presetSubtype="0" fill="hold" nodeType="withEffect">
                                  <p:stCondLst>
                                    <p:cond delay="0"/>
                                  </p:stCondLst>
                                  <p:childTnLst>
                                    <p:set>
                                      <p:cBhvr>
                                        <p:cTn id="303" dur="1" fill="hold">
                                          <p:stCondLst>
                                            <p:cond delay="0"/>
                                          </p:stCondLst>
                                        </p:cTn>
                                        <p:tgtEl>
                                          <p:spTgt spid="199"/>
                                        </p:tgtEl>
                                        <p:attrNameLst>
                                          <p:attrName>style.visibility</p:attrName>
                                        </p:attrNameLst>
                                      </p:cBhvr>
                                      <p:to>
                                        <p:strVal val="visible"/>
                                      </p:to>
                                    </p:set>
                                    <p:animEffect transition="in" filter="fade">
                                      <p:cBhvr>
                                        <p:cTn id="304" dur="500"/>
                                        <p:tgtEl>
                                          <p:spTgt spid="199"/>
                                        </p:tgtEl>
                                      </p:cBhvr>
                                    </p:animEffect>
                                  </p:childTnLst>
                                </p:cTn>
                              </p:par>
                            </p:childTnLst>
                          </p:cTn>
                        </p:par>
                      </p:childTnLst>
                    </p:cTn>
                  </p:par>
                  <p:par>
                    <p:cTn id="305" fill="hold">
                      <p:stCondLst>
                        <p:cond delay="indefinite"/>
                      </p:stCondLst>
                      <p:childTnLst>
                        <p:par>
                          <p:cTn id="306" fill="hold">
                            <p:stCondLst>
                              <p:cond delay="0"/>
                            </p:stCondLst>
                            <p:childTnLst>
                              <p:par>
                                <p:cTn id="307" presetID="10" presetClass="entr" presetSubtype="0" fill="hold" nodeType="clickEffect">
                                  <p:stCondLst>
                                    <p:cond delay="0"/>
                                  </p:stCondLst>
                                  <p:childTnLst>
                                    <p:set>
                                      <p:cBhvr>
                                        <p:cTn id="308" dur="1" fill="hold">
                                          <p:stCondLst>
                                            <p:cond delay="0"/>
                                          </p:stCondLst>
                                        </p:cTn>
                                        <p:tgtEl>
                                          <p:spTgt spid="80"/>
                                        </p:tgtEl>
                                        <p:attrNameLst>
                                          <p:attrName>style.visibility</p:attrName>
                                        </p:attrNameLst>
                                      </p:cBhvr>
                                      <p:to>
                                        <p:strVal val="visible"/>
                                      </p:to>
                                    </p:set>
                                    <p:animEffect transition="in" filter="fade">
                                      <p:cBhvr>
                                        <p:cTn id="309" dur="500"/>
                                        <p:tgtEl>
                                          <p:spTgt spid="80"/>
                                        </p:tgtEl>
                                      </p:cBhvr>
                                    </p:animEffect>
                                  </p:childTnLst>
                                </p:cTn>
                              </p:par>
                            </p:childTnLst>
                          </p:cTn>
                        </p:par>
                      </p:childTnLst>
                    </p:cTn>
                  </p:par>
                  <p:par>
                    <p:cTn id="310" fill="hold">
                      <p:stCondLst>
                        <p:cond delay="indefinite"/>
                      </p:stCondLst>
                      <p:childTnLst>
                        <p:par>
                          <p:cTn id="311" fill="hold">
                            <p:stCondLst>
                              <p:cond delay="0"/>
                            </p:stCondLst>
                            <p:childTnLst>
                              <p:par>
                                <p:cTn id="312" presetID="10" presetClass="entr" presetSubtype="0" fill="hold" nodeType="clickEffect">
                                  <p:stCondLst>
                                    <p:cond delay="0"/>
                                  </p:stCondLst>
                                  <p:childTnLst>
                                    <p:set>
                                      <p:cBhvr>
                                        <p:cTn id="313" dur="1" fill="hold">
                                          <p:stCondLst>
                                            <p:cond delay="0"/>
                                          </p:stCondLst>
                                        </p:cTn>
                                        <p:tgtEl>
                                          <p:spTgt spid="53"/>
                                        </p:tgtEl>
                                        <p:attrNameLst>
                                          <p:attrName>style.visibility</p:attrName>
                                        </p:attrNameLst>
                                      </p:cBhvr>
                                      <p:to>
                                        <p:strVal val="visible"/>
                                      </p:to>
                                    </p:set>
                                    <p:animEffect transition="in" filter="fade">
                                      <p:cBhvr>
                                        <p:cTn id="314" dur="500"/>
                                        <p:tgtEl>
                                          <p:spTgt spid="53"/>
                                        </p:tgtEl>
                                      </p:cBhvr>
                                    </p:animEffect>
                                  </p:childTnLst>
                                </p:cTn>
                              </p:par>
                            </p:childTnLst>
                          </p:cTn>
                        </p:par>
                      </p:childTnLst>
                    </p:cTn>
                  </p:par>
                  <p:par>
                    <p:cTn id="315" fill="hold">
                      <p:stCondLst>
                        <p:cond delay="indefinite"/>
                      </p:stCondLst>
                      <p:childTnLst>
                        <p:par>
                          <p:cTn id="316" fill="hold">
                            <p:stCondLst>
                              <p:cond delay="0"/>
                            </p:stCondLst>
                            <p:childTnLst>
                              <p:par>
                                <p:cTn id="317" presetID="10" presetClass="entr" presetSubtype="0" fill="hold" nodeType="clickEffect">
                                  <p:stCondLst>
                                    <p:cond delay="0"/>
                                  </p:stCondLst>
                                  <p:childTnLst>
                                    <p:set>
                                      <p:cBhvr>
                                        <p:cTn id="318" dur="1" fill="hold">
                                          <p:stCondLst>
                                            <p:cond delay="0"/>
                                          </p:stCondLst>
                                        </p:cTn>
                                        <p:tgtEl>
                                          <p:spTgt spid="210"/>
                                        </p:tgtEl>
                                        <p:attrNameLst>
                                          <p:attrName>style.visibility</p:attrName>
                                        </p:attrNameLst>
                                      </p:cBhvr>
                                      <p:to>
                                        <p:strVal val="visible"/>
                                      </p:to>
                                    </p:set>
                                    <p:animEffect transition="in" filter="fade">
                                      <p:cBhvr>
                                        <p:cTn id="319" dur="500"/>
                                        <p:tgtEl>
                                          <p:spTgt spid="210"/>
                                        </p:tgtEl>
                                      </p:cBhvr>
                                    </p:animEffect>
                                  </p:childTnLst>
                                </p:cTn>
                              </p:par>
                              <p:par>
                                <p:cTn id="320" presetID="10" presetClass="entr" presetSubtype="0" fill="hold" nodeType="withEffect">
                                  <p:stCondLst>
                                    <p:cond delay="0"/>
                                  </p:stCondLst>
                                  <p:childTnLst>
                                    <p:set>
                                      <p:cBhvr>
                                        <p:cTn id="321" dur="1" fill="hold">
                                          <p:stCondLst>
                                            <p:cond delay="0"/>
                                          </p:stCondLst>
                                        </p:cTn>
                                        <p:tgtEl>
                                          <p:spTgt spid="207"/>
                                        </p:tgtEl>
                                        <p:attrNameLst>
                                          <p:attrName>style.visibility</p:attrName>
                                        </p:attrNameLst>
                                      </p:cBhvr>
                                      <p:to>
                                        <p:strVal val="visible"/>
                                      </p:to>
                                    </p:set>
                                    <p:animEffect transition="in" filter="fade">
                                      <p:cBhvr>
                                        <p:cTn id="322" dur="500"/>
                                        <p:tgtEl>
                                          <p:spTgt spid="207"/>
                                        </p:tgtEl>
                                      </p:cBhvr>
                                    </p:animEffect>
                                  </p:childTnLst>
                                </p:cTn>
                              </p:par>
                            </p:childTnLst>
                          </p:cTn>
                        </p:par>
                      </p:childTnLst>
                    </p:cTn>
                  </p:par>
                  <p:par>
                    <p:cTn id="323" fill="hold">
                      <p:stCondLst>
                        <p:cond delay="indefinite"/>
                      </p:stCondLst>
                      <p:childTnLst>
                        <p:par>
                          <p:cTn id="324" fill="hold">
                            <p:stCondLst>
                              <p:cond delay="0"/>
                            </p:stCondLst>
                            <p:childTnLst>
                              <p:par>
                                <p:cTn id="325" presetID="10" presetClass="entr" presetSubtype="0" fill="hold" nodeType="clickEffect">
                                  <p:stCondLst>
                                    <p:cond delay="0"/>
                                  </p:stCondLst>
                                  <p:childTnLst>
                                    <p:set>
                                      <p:cBhvr>
                                        <p:cTn id="326" dur="1" fill="hold">
                                          <p:stCondLst>
                                            <p:cond delay="0"/>
                                          </p:stCondLst>
                                        </p:cTn>
                                        <p:tgtEl>
                                          <p:spTgt spid="81"/>
                                        </p:tgtEl>
                                        <p:attrNameLst>
                                          <p:attrName>style.visibility</p:attrName>
                                        </p:attrNameLst>
                                      </p:cBhvr>
                                      <p:to>
                                        <p:strVal val="visible"/>
                                      </p:to>
                                    </p:set>
                                    <p:animEffect transition="in" filter="fade">
                                      <p:cBhvr>
                                        <p:cTn id="327" dur="500"/>
                                        <p:tgtEl>
                                          <p:spTgt spid="81"/>
                                        </p:tgtEl>
                                      </p:cBhvr>
                                    </p:animEffect>
                                  </p:childTnLst>
                                </p:cTn>
                              </p:par>
                            </p:childTnLst>
                          </p:cTn>
                        </p:par>
                      </p:childTnLst>
                    </p:cTn>
                  </p:par>
                  <p:par>
                    <p:cTn id="328" fill="hold">
                      <p:stCondLst>
                        <p:cond delay="indefinite"/>
                      </p:stCondLst>
                      <p:childTnLst>
                        <p:par>
                          <p:cTn id="329" fill="hold">
                            <p:stCondLst>
                              <p:cond delay="0"/>
                            </p:stCondLst>
                            <p:childTnLst>
                              <p:par>
                                <p:cTn id="330" presetID="10" presetClass="entr" presetSubtype="0" fill="hold" nodeType="clickEffect">
                                  <p:stCondLst>
                                    <p:cond delay="0"/>
                                  </p:stCondLst>
                                  <p:childTnLst>
                                    <p:set>
                                      <p:cBhvr>
                                        <p:cTn id="331" dur="1" fill="hold">
                                          <p:stCondLst>
                                            <p:cond delay="0"/>
                                          </p:stCondLst>
                                        </p:cTn>
                                        <p:tgtEl>
                                          <p:spTgt spid="61"/>
                                        </p:tgtEl>
                                        <p:attrNameLst>
                                          <p:attrName>style.visibility</p:attrName>
                                        </p:attrNameLst>
                                      </p:cBhvr>
                                      <p:to>
                                        <p:strVal val="visible"/>
                                      </p:to>
                                    </p:set>
                                    <p:animEffect transition="in" filter="fade">
                                      <p:cBhvr>
                                        <p:cTn id="332" dur="500"/>
                                        <p:tgtEl>
                                          <p:spTgt spid="61"/>
                                        </p:tgtEl>
                                      </p:cBhvr>
                                    </p:animEffect>
                                  </p:childTnLst>
                                </p:cTn>
                              </p:par>
                            </p:childTnLst>
                          </p:cTn>
                        </p:par>
                      </p:childTnLst>
                    </p:cTn>
                  </p:par>
                  <p:par>
                    <p:cTn id="333" fill="hold">
                      <p:stCondLst>
                        <p:cond delay="indefinite"/>
                      </p:stCondLst>
                      <p:childTnLst>
                        <p:par>
                          <p:cTn id="334" fill="hold">
                            <p:stCondLst>
                              <p:cond delay="0"/>
                            </p:stCondLst>
                            <p:childTnLst>
                              <p:par>
                                <p:cTn id="335" presetID="10" presetClass="entr" presetSubtype="0" fill="hold" nodeType="clickEffect">
                                  <p:stCondLst>
                                    <p:cond delay="0"/>
                                  </p:stCondLst>
                                  <p:childTnLst>
                                    <p:set>
                                      <p:cBhvr>
                                        <p:cTn id="336" dur="1" fill="hold">
                                          <p:stCondLst>
                                            <p:cond delay="0"/>
                                          </p:stCondLst>
                                        </p:cTn>
                                        <p:tgtEl>
                                          <p:spTgt spid="214"/>
                                        </p:tgtEl>
                                        <p:attrNameLst>
                                          <p:attrName>style.visibility</p:attrName>
                                        </p:attrNameLst>
                                      </p:cBhvr>
                                      <p:to>
                                        <p:strVal val="visible"/>
                                      </p:to>
                                    </p:set>
                                    <p:animEffect transition="in" filter="fade">
                                      <p:cBhvr>
                                        <p:cTn id="337" dur="500"/>
                                        <p:tgtEl>
                                          <p:spTgt spid="214"/>
                                        </p:tgtEl>
                                      </p:cBhvr>
                                    </p:animEffect>
                                  </p:childTnLst>
                                </p:cTn>
                              </p:par>
                              <p:par>
                                <p:cTn id="338" presetID="10" presetClass="entr" presetSubtype="0" fill="hold" nodeType="withEffect">
                                  <p:stCondLst>
                                    <p:cond delay="0"/>
                                  </p:stCondLst>
                                  <p:childTnLst>
                                    <p:set>
                                      <p:cBhvr>
                                        <p:cTn id="339" dur="1" fill="hold">
                                          <p:stCondLst>
                                            <p:cond delay="0"/>
                                          </p:stCondLst>
                                        </p:cTn>
                                        <p:tgtEl>
                                          <p:spTgt spid="211"/>
                                        </p:tgtEl>
                                        <p:attrNameLst>
                                          <p:attrName>style.visibility</p:attrName>
                                        </p:attrNameLst>
                                      </p:cBhvr>
                                      <p:to>
                                        <p:strVal val="visible"/>
                                      </p:to>
                                    </p:set>
                                    <p:animEffect transition="in" filter="fade">
                                      <p:cBhvr>
                                        <p:cTn id="340" dur="500"/>
                                        <p:tgtEl>
                                          <p:spTgt spid="211"/>
                                        </p:tgtEl>
                                      </p:cBhvr>
                                    </p:animEffect>
                                  </p:childTnLst>
                                </p:cTn>
                              </p:par>
                            </p:childTnLst>
                          </p:cTn>
                        </p:par>
                      </p:childTnLst>
                    </p:cTn>
                  </p:par>
                  <p:par>
                    <p:cTn id="341" fill="hold">
                      <p:stCondLst>
                        <p:cond delay="indefinite"/>
                      </p:stCondLst>
                      <p:childTnLst>
                        <p:par>
                          <p:cTn id="342" fill="hold">
                            <p:stCondLst>
                              <p:cond delay="0"/>
                            </p:stCondLst>
                            <p:childTnLst>
                              <p:par>
                                <p:cTn id="343" presetID="10" presetClass="entr" presetSubtype="0" fill="hold" nodeType="clickEffect">
                                  <p:stCondLst>
                                    <p:cond delay="0"/>
                                  </p:stCondLst>
                                  <p:childTnLst>
                                    <p:set>
                                      <p:cBhvr>
                                        <p:cTn id="344" dur="1" fill="hold">
                                          <p:stCondLst>
                                            <p:cond delay="0"/>
                                          </p:stCondLst>
                                        </p:cTn>
                                        <p:tgtEl>
                                          <p:spTgt spid="82"/>
                                        </p:tgtEl>
                                        <p:attrNameLst>
                                          <p:attrName>style.visibility</p:attrName>
                                        </p:attrNameLst>
                                      </p:cBhvr>
                                      <p:to>
                                        <p:strVal val="visible"/>
                                      </p:to>
                                    </p:set>
                                    <p:animEffect transition="in" filter="fade">
                                      <p:cBhvr>
                                        <p:cTn id="345" dur="500"/>
                                        <p:tgtEl>
                                          <p:spTgt spid="82"/>
                                        </p:tgtEl>
                                      </p:cBhvr>
                                    </p:animEffect>
                                  </p:childTnLst>
                                </p:cTn>
                              </p:par>
                            </p:childTnLst>
                          </p:cTn>
                        </p:par>
                      </p:childTnLst>
                    </p:cTn>
                  </p:par>
                  <p:par>
                    <p:cTn id="346" fill="hold">
                      <p:stCondLst>
                        <p:cond delay="indefinite"/>
                      </p:stCondLst>
                      <p:childTnLst>
                        <p:par>
                          <p:cTn id="347" fill="hold">
                            <p:stCondLst>
                              <p:cond delay="0"/>
                            </p:stCondLst>
                            <p:childTnLst>
                              <p:par>
                                <p:cTn id="348" presetID="10" presetClass="entr" presetSubtype="0" fill="hold" grpId="0" nodeType="clickEffect">
                                  <p:stCondLst>
                                    <p:cond delay="0"/>
                                  </p:stCondLst>
                                  <p:childTnLst>
                                    <p:set>
                                      <p:cBhvr>
                                        <p:cTn id="349" dur="1" fill="hold">
                                          <p:stCondLst>
                                            <p:cond delay="0"/>
                                          </p:stCondLst>
                                        </p:cTn>
                                        <p:tgtEl>
                                          <p:spTgt spid="77"/>
                                        </p:tgtEl>
                                        <p:attrNameLst>
                                          <p:attrName>style.visibility</p:attrName>
                                        </p:attrNameLst>
                                      </p:cBhvr>
                                      <p:to>
                                        <p:strVal val="visible"/>
                                      </p:to>
                                    </p:set>
                                    <p:animEffect transition="in" filter="fade">
                                      <p:cBhvr>
                                        <p:cTn id="350" dur="500"/>
                                        <p:tgtEl>
                                          <p:spTgt spid="77"/>
                                        </p:tgtEl>
                                      </p:cBhvr>
                                    </p:animEffect>
                                  </p:childTnLst>
                                </p:cTn>
                              </p:par>
                              <p:par>
                                <p:cTn id="351" presetID="10" presetClass="entr" presetSubtype="0" fill="hold" grpId="0" nodeType="withEffect">
                                  <p:stCondLst>
                                    <p:cond delay="0"/>
                                  </p:stCondLst>
                                  <p:childTnLst>
                                    <p:set>
                                      <p:cBhvr>
                                        <p:cTn id="352" dur="1" fill="hold">
                                          <p:stCondLst>
                                            <p:cond delay="0"/>
                                          </p:stCondLst>
                                        </p:cTn>
                                        <p:tgtEl>
                                          <p:spTgt spid="78"/>
                                        </p:tgtEl>
                                        <p:attrNameLst>
                                          <p:attrName>style.visibility</p:attrName>
                                        </p:attrNameLst>
                                      </p:cBhvr>
                                      <p:to>
                                        <p:strVal val="visible"/>
                                      </p:to>
                                    </p:set>
                                    <p:animEffect transition="in" filter="fade">
                                      <p:cBhvr>
                                        <p:cTn id="353" dur="500"/>
                                        <p:tgtEl>
                                          <p:spTgt spid="78"/>
                                        </p:tgtEl>
                                      </p:cBhvr>
                                    </p:animEffect>
                                  </p:childTnLst>
                                </p:cTn>
                              </p:par>
                              <p:par>
                                <p:cTn id="354" presetID="10" presetClass="entr" presetSubtype="0" fill="hold" grpId="0" nodeType="withEffect">
                                  <p:stCondLst>
                                    <p:cond delay="0"/>
                                  </p:stCondLst>
                                  <p:childTnLst>
                                    <p:set>
                                      <p:cBhvr>
                                        <p:cTn id="355" dur="1" fill="hold">
                                          <p:stCondLst>
                                            <p:cond delay="0"/>
                                          </p:stCondLst>
                                        </p:cTn>
                                        <p:tgtEl>
                                          <p:spTgt spid="79"/>
                                        </p:tgtEl>
                                        <p:attrNameLst>
                                          <p:attrName>style.visibility</p:attrName>
                                        </p:attrNameLst>
                                      </p:cBhvr>
                                      <p:to>
                                        <p:strVal val="visible"/>
                                      </p:to>
                                    </p:set>
                                    <p:animEffect transition="in" filter="fade">
                                      <p:cBhvr>
                                        <p:cTn id="356" dur="500"/>
                                        <p:tgtEl>
                                          <p:spTgt spid="79"/>
                                        </p:tgtEl>
                                      </p:cBhvr>
                                    </p:animEffect>
                                  </p:childTnLst>
                                </p:cTn>
                              </p:par>
                            </p:childTnLst>
                          </p:cTn>
                        </p:par>
                      </p:childTnLst>
                    </p:cTn>
                  </p:par>
                  <p:par>
                    <p:cTn id="357" fill="hold">
                      <p:stCondLst>
                        <p:cond delay="indefinite"/>
                      </p:stCondLst>
                      <p:childTnLst>
                        <p:par>
                          <p:cTn id="358" fill="hold">
                            <p:stCondLst>
                              <p:cond delay="0"/>
                            </p:stCondLst>
                            <p:childTnLst>
                              <p:par>
                                <p:cTn id="359" presetID="10" presetClass="entr" presetSubtype="0" fill="hold" nodeType="clickEffect">
                                  <p:stCondLst>
                                    <p:cond delay="0"/>
                                  </p:stCondLst>
                                  <p:childTnLst>
                                    <p:set>
                                      <p:cBhvr>
                                        <p:cTn id="360" dur="1" fill="hold">
                                          <p:stCondLst>
                                            <p:cond delay="0"/>
                                          </p:stCondLst>
                                        </p:cTn>
                                        <p:tgtEl>
                                          <p:spTgt spid="83"/>
                                        </p:tgtEl>
                                        <p:attrNameLst>
                                          <p:attrName>style.visibility</p:attrName>
                                        </p:attrNameLst>
                                      </p:cBhvr>
                                      <p:to>
                                        <p:strVal val="visible"/>
                                      </p:to>
                                    </p:set>
                                    <p:animEffect transition="in" filter="fade">
                                      <p:cBhvr>
                                        <p:cTn id="361" dur="500"/>
                                        <p:tgtEl>
                                          <p:spTgt spid="83"/>
                                        </p:tgtEl>
                                      </p:cBhvr>
                                    </p:animEffect>
                                  </p:childTnLst>
                                </p:cTn>
                              </p:par>
                            </p:childTnLst>
                          </p:cTn>
                        </p:par>
                      </p:childTnLst>
                    </p:cTn>
                  </p:par>
                  <p:par>
                    <p:cTn id="362" fill="hold">
                      <p:stCondLst>
                        <p:cond delay="indefinite"/>
                      </p:stCondLst>
                      <p:childTnLst>
                        <p:par>
                          <p:cTn id="363" fill="hold">
                            <p:stCondLst>
                              <p:cond delay="0"/>
                            </p:stCondLst>
                            <p:childTnLst>
                              <p:par>
                                <p:cTn id="364" presetID="10" presetClass="entr" presetSubtype="0" fill="hold" nodeType="clickEffect">
                                  <p:stCondLst>
                                    <p:cond delay="0"/>
                                  </p:stCondLst>
                                  <p:childTnLst>
                                    <p:set>
                                      <p:cBhvr>
                                        <p:cTn id="365" dur="1" fill="hold">
                                          <p:stCondLst>
                                            <p:cond delay="0"/>
                                          </p:stCondLst>
                                        </p:cTn>
                                        <p:tgtEl>
                                          <p:spTgt spid="69"/>
                                        </p:tgtEl>
                                        <p:attrNameLst>
                                          <p:attrName>style.visibility</p:attrName>
                                        </p:attrNameLst>
                                      </p:cBhvr>
                                      <p:to>
                                        <p:strVal val="visible"/>
                                      </p:to>
                                    </p:set>
                                    <p:animEffect transition="in" filter="fade">
                                      <p:cBhvr>
                                        <p:cTn id="366" dur="500"/>
                                        <p:tgtEl>
                                          <p:spTgt spid="69"/>
                                        </p:tgtEl>
                                      </p:cBhvr>
                                    </p:animEffect>
                                  </p:childTnLst>
                                </p:cTn>
                              </p:par>
                            </p:childTnLst>
                          </p:cTn>
                        </p:par>
                      </p:childTnLst>
                    </p:cTn>
                  </p:par>
                  <p:par>
                    <p:cTn id="367" fill="hold">
                      <p:stCondLst>
                        <p:cond delay="indefinite"/>
                      </p:stCondLst>
                      <p:childTnLst>
                        <p:par>
                          <p:cTn id="368" fill="hold">
                            <p:stCondLst>
                              <p:cond delay="0"/>
                            </p:stCondLst>
                            <p:childTnLst>
                              <p:par>
                                <p:cTn id="369" presetID="10" presetClass="entr" presetSubtype="0" fill="hold" nodeType="clickEffect">
                                  <p:stCondLst>
                                    <p:cond delay="0"/>
                                  </p:stCondLst>
                                  <p:childTnLst>
                                    <p:set>
                                      <p:cBhvr>
                                        <p:cTn id="370" dur="1" fill="hold">
                                          <p:stCondLst>
                                            <p:cond delay="0"/>
                                          </p:stCondLst>
                                        </p:cTn>
                                        <p:tgtEl>
                                          <p:spTgt spid="218"/>
                                        </p:tgtEl>
                                        <p:attrNameLst>
                                          <p:attrName>style.visibility</p:attrName>
                                        </p:attrNameLst>
                                      </p:cBhvr>
                                      <p:to>
                                        <p:strVal val="visible"/>
                                      </p:to>
                                    </p:set>
                                    <p:animEffect transition="in" filter="fade">
                                      <p:cBhvr>
                                        <p:cTn id="371" dur="500"/>
                                        <p:tgtEl>
                                          <p:spTgt spid="218"/>
                                        </p:tgtEl>
                                      </p:cBhvr>
                                    </p:animEffect>
                                  </p:childTnLst>
                                </p:cTn>
                              </p:par>
                              <p:par>
                                <p:cTn id="372" presetID="10" presetClass="entr" presetSubtype="0" fill="hold" nodeType="withEffect">
                                  <p:stCondLst>
                                    <p:cond delay="0"/>
                                  </p:stCondLst>
                                  <p:childTnLst>
                                    <p:set>
                                      <p:cBhvr>
                                        <p:cTn id="373" dur="1" fill="hold">
                                          <p:stCondLst>
                                            <p:cond delay="0"/>
                                          </p:stCondLst>
                                        </p:cTn>
                                        <p:tgtEl>
                                          <p:spTgt spid="215"/>
                                        </p:tgtEl>
                                        <p:attrNameLst>
                                          <p:attrName>style.visibility</p:attrName>
                                        </p:attrNameLst>
                                      </p:cBhvr>
                                      <p:to>
                                        <p:strVal val="visible"/>
                                      </p:to>
                                    </p:set>
                                    <p:animEffect transition="in" filter="fade">
                                      <p:cBhvr>
                                        <p:cTn id="374"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6" grpId="0" animBg="1"/>
      <p:bldP spid="47" grpId="0" animBg="1"/>
      <p:bldP spid="48" grpId="0" animBg="1"/>
      <p:bldP spid="51" grpId="0"/>
      <p:bldP spid="52" grpId="0"/>
      <p:bldP spid="77" grpId="0"/>
      <p:bldP spid="78" grpId="0"/>
      <p:bldP spid="79" grpId="0"/>
      <p:bldP spid="3" grpId="0" animBg="1"/>
      <p:bldP spid="3" grpId="1" animBg="1"/>
      <p:bldP spid="3" grpId="2" animBg="1"/>
      <p:bldP spid="3" grpId="3" animBg="1"/>
      <p:bldP spid="89" grpId="0" animBg="1"/>
      <p:bldP spid="89" grpId="1" animBg="1"/>
      <p:bldP spid="90" grpId="0"/>
      <p:bldP spid="90" grpId="1"/>
      <p:bldP spid="90" grpId="2"/>
      <p:bldP spid="91" grpId="0"/>
      <p:bldP spid="91" grpId="1"/>
      <p:bldP spid="91" grpId="2"/>
      <p:bldP spid="92" grpId="0"/>
      <p:bldP spid="92" grpId="1"/>
      <p:bldP spid="92" grpId="2"/>
      <p:bldP spid="93" grpId="0"/>
      <p:bldP spid="93" grpId="1"/>
      <p:bldP spid="93" grpId="2"/>
      <p:bldP spid="102" grpId="0" animBg="1"/>
      <p:bldP spid="102" grpId="1" animBg="1"/>
      <p:bldP spid="109" grpId="0" animBg="1"/>
      <p:bldP spid="109" grpId="1" animBg="1"/>
      <p:bldP spid="173" grpId="0" animBg="1"/>
      <p:bldP spid="173" grpId="1" animBg="1"/>
      <p:bldP spid="185" grpId="0" animBg="1"/>
      <p:bldP spid="185" grpId="1" animBg="1"/>
      <p:bldP spid="185"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E890C4-7DB4-4FD3-9578-F8AC0EE9F426}"/>
              </a:ext>
            </a:extLst>
          </p:cNvPr>
          <p:cNvSpPr>
            <a:spLocks noGrp="1"/>
          </p:cNvSpPr>
          <p:nvPr>
            <p:ph type="title"/>
          </p:nvPr>
        </p:nvSpPr>
        <p:spPr/>
        <p:txBody>
          <a:bodyPr/>
          <a:lstStyle/>
          <a:p>
            <a:r>
              <a:rPr kumimoji="1" lang="en-US" altLang="ja-JP" dirty="0"/>
              <a:t>Attention</a:t>
            </a:r>
            <a:r>
              <a:rPr kumimoji="1" lang="ja-JP" altLang="en-US" dirty="0"/>
              <a:t>機構</a:t>
            </a:r>
          </a:p>
        </p:txBody>
      </p:sp>
      <p:pic>
        <p:nvPicPr>
          <p:cNvPr id="5" name="図 4">
            <a:extLst>
              <a:ext uri="{FF2B5EF4-FFF2-40B4-BE49-F238E27FC236}">
                <a16:creationId xmlns:a16="http://schemas.microsoft.com/office/drawing/2014/main" id="{F5D2F078-FC4B-4191-A6D1-70D593CF15C1}"/>
              </a:ext>
            </a:extLst>
          </p:cNvPr>
          <p:cNvPicPr>
            <a:picLocks noChangeAspect="1"/>
          </p:cNvPicPr>
          <p:nvPr/>
        </p:nvPicPr>
        <p:blipFill>
          <a:blip r:embed="rId3"/>
          <a:stretch>
            <a:fillRect/>
          </a:stretch>
        </p:blipFill>
        <p:spPr>
          <a:xfrm>
            <a:off x="1118873" y="3024529"/>
            <a:ext cx="9968107" cy="2549247"/>
          </a:xfrm>
          <a:prstGeom prst="rect">
            <a:avLst/>
          </a:prstGeom>
        </p:spPr>
      </p:pic>
      <p:sp>
        <p:nvSpPr>
          <p:cNvPr id="8" name="テキスト ボックス 7">
            <a:extLst>
              <a:ext uri="{FF2B5EF4-FFF2-40B4-BE49-F238E27FC236}">
                <a16:creationId xmlns:a16="http://schemas.microsoft.com/office/drawing/2014/main" id="{11CBD5C4-85AE-4E49-93FE-762EB49A12F4}"/>
              </a:ext>
            </a:extLst>
          </p:cNvPr>
          <p:cNvSpPr txBox="1"/>
          <p:nvPr/>
        </p:nvSpPr>
        <p:spPr>
          <a:xfrm>
            <a:off x="8527151" y="6492240"/>
            <a:ext cx="3664849" cy="338554"/>
          </a:xfrm>
          <a:prstGeom prst="rect">
            <a:avLst/>
          </a:prstGeom>
          <a:noFill/>
        </p:spPr>
        <p:txBody>
          <a:bodyPr wrap="none" rtlCol="0">
            <a:spAutoFit/>
          </a:bodyPr>
          <a:lstStyle/>
          <a:p>
            <a:r>
              <a:rPr kumimoji="1" lang="en-US" altLang="ja-JP" sz="1600" dirty="0"/>
              <a:t>https://distill.pub/2016/augmented-rnns/</a:t>
            </a:r>
            <a:endParaRPr kumimoji="1" lang="ja-JP" altLang="en-US" sz="1600" dirty="0"/>
          </a:p>
        </p:txBody>
      </p:sp>
      <p:sp>
        <p:nvSpPr>
          <p:cNvPr id="9" name="テキスト ボックス 8">
            <a:extLst>
              <a:ext uri="{FF2B5EF4-FFF2-40B4-BE49-F238E27FC236}">
                <a16:creationId xmlns:a16="http://schemas.microsoft.com/office/drawing/2014/main" id="{2244E2CF-9534-4EBC-B66E-D94F7FA28E8F}"/>
              </a:ext>
            </a:extLst>
          </p:cNvPr>
          <p:cNvSpPr txBox="1"/>
          <p:nvPr/>
        </p:nvSpPr>
        <p:spPr>
          <a:xfrm>
            <a:off x="5531240" y="5502303"/>
            <a:ext cx="902811" cy="523220"/>
          </a:xfrm>
          <a:prstGeom prst="rect">
            <a:avLst/>
          </a:prstGeom>
          <a:noFill/>
        </p:spPr>
        <p:txBody>
          <a:bodyPr wrap="none" rtlCol="0">
            <a:spAutoFit/>
          </a:bodyPr>
          <a:lstStyle/>
          <a:p>
            <a:r>
              <a:rPr kumimoji="1" lang="ja-JP" altLang="en-US" sz="2800" dirty="0"/>
              <a:t>英語</a:t>
            </a:r>
          </a:p>
        </p:txBody>
      </p:sp>
      <p:sp>
        <p:nvSpPr>
          <p:cNvPr id="10" name="テキスト ボックス 9">
            <a:extLst>
              <a:ext uri="{FF2B5EF4-FFF2-40B4-BE49-F238E27FC236}">
                <a16:creationId xmlns:a16="http://schemas.microsoft.com/office/drawing/2014/main" id="{F305895A-0840-44E7-853A-624185D86B5E}"/>
              </a:ext>
            </a:extLst>
          </p:cNvPr>
          <p:cNvSpPr txBox="1"/>
          <p:nvPr/>
        </p:nvSpPr>
        <p:spPr>
          <a:xfrm>
            <a:off x="5104840" y="2501309"/>
            <a:ext cx="1755609" cy="523220"/>
          </a:xfrm>
          <a:prstGeom prst="rect">
            <a:avLst/>
          </a:prstGeom>
          <a:noFill/>
        </p:spPr>
        <p:txBody>
          <a:bodyPr wrap="none" rtlCol="0">
            <a:spAutoFit/>
          </a:bodyPr>
          <a:lstStyle/>
          <a:p>
            <a:r>
              <a:rPr kumimoji="1" lang="ja-JP" altLang="en-US" sz="2800" dirty="0"/>
              <a:t>フランス語</a:t>
            </a:r>
          </a:p>
        </p:txBody>
      </p:sp>
    </p:spTree>
    <p:extLst>
      <p:ext uri="{BB962C8B-B14F-4D97-AF65-F5344CB8AC3E}">
        <p14:creationId xmlns:p14="http://schemas.microsoft.com/office/powerpoint/2010/main" val="1306459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3B56D6-44A4-4BE7-A78A-255B637E1AF3}"/>
              </a:ext>
            </a:extLst>
          </p:cNvPr>
          <p:cNvSpPr>
            <a:spLocks noGrp="1"/>
          </p:cNvSpPr>
          <p:nvPr>
            <p:ph type="title"/>
          </p:nvPr>
        </p:nvSpPr>
        <p:spPr/>
        <p:txBody>
          <a:bodyPr/>
          <a:lstStyle/>
          <a:p>
            <a:r>
              <a:rPr kumimoji="1" lang="en-US" altLang="ja-JP" dirty="0"/>
              <a:t>Self-Attention</a:t>
            </a:r>
            <a:r>
              <a:rPr kumimoji="1" lang="ja-JP" altLang="en-US" dirty="0"/>
              <a:t>機構</a:t>
            </a:r>
          </a:p>
        </p:txBody>
      </p:sp>
      <p:sp>
        <p:nvSpPr>
          <p:cNvPr id="4" name="四角形: 角を丸くする 3">
            <a:extLst>
              <a:ext uri="{FF2B5EF4-FFF2-40B4-BE49-F238E27FC236}">
                <a16:creationId xmlns:a16="http://schemas.microsoft.com/office/drawing/2014/main" id="{EDE4CDC6-CCE0-4600-9878-520FF9850765}"/>
              </a:ext>
            </a:extLst>
          </p:cNvPr>
          <p:cNvSpPr/>
          <p:nvPr/>
        </p:nvSpPr>
        <p:spPr>
          <a:xfrm>
            <a:off x="3800272" y="3027984"/>
            <a:ext cx="4591455" cy="2072265"/>
          </a:xfrm>
          <a:prstGeom prst="roundRect">
            <a:avLst/>
          </a:prstGeom>
          <a:solidFill>
            <a:srgbClr val="FFF7F7"/>
          </a:solid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2FE4A609-7522-4569-9C92-59EAB4D3500A}"/>
              </a:ext>
            </a:extLst>
          </p:cNvPr>
          <p:cNvSpPr/>
          <p:nvPr/>
        </p:nvSpPr>
        <p:spPr>
          <a:xfrm>
            <a:off x="4105706" y="5477320"/>
            <a:ext cx="396240" cy="396240"/>
          </a:xfrm>
          <a:prstGeom prst="ellipse">
            <a:avLst/>
          </a:prstGeom>
          <a:solidFill>
            <a:srgbClr val="9E5E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CCD035F3-565F-4AA3-BADC-23D9E046CAC3}"/>
              </a:ext>
            </a:extLst>
          </p:cNvPr>
          <p:cNvSpPr/>
          <p:nvPr/>
        </p:nvSpPr>
        <p:spPr>
          <a:xfrm>
            <a:off x="3998708" y="4277556"/>
            <a:ext cx="603636" cy="5232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A</a:t>
            </a:r>
            <a:endParaRPr kumimoji="1" lang="ja-JP" altLang="en-US" sz="3200" dirty="0">
              <a:solidFill>
                <a:schemeClr val="tx1"/>
              </a:solidFill>
            </a:endParaRPr>
          </a:p>
        </p:txBody>
      </p:sp>
      <p:sp>
        <p:nvSpPr>
          <p:cNvPr id="8" name="楕円 7">
            <a:extLst>
              <a:ext uri="{FF2B5EF4-FFF2-40B4-BE49-F238E27FC236}">
                <a16:creationId xmlns:a16="http://schemas.microsoft.com/office/drawing/2014/main" id="{98846793-FB58-42BD-8BC2-C566E04FF0D2}"/>
              </a:ext>
            </a:extLst>
          </p:cNvPr>
          <p:cNvSpPr/>
          <p:nvPr/>
        </p:nvSpPr>
        <p:spPr>
          <a:xfrm>
            <a:off x="4105706" y="3276039"/>
            <a:ext cx="396240" cy="396240"/>
          </a:xfrm>
          <a:prstGeom prst="ellipse">
            <a:avLst/>
          </a:prstGeom>
          <a:solidFill>
            <a:srgbClr val="37BB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cxnSp>
        <p:nvCxnSpPr>
          <p:cNvPr id="9" name="直線矢印コネクタ 8">
            <a:extLst>
              <a:ext uri="{FF2B5EF4-FFF2-40B4-BE49-F238E27FC236}">
                <a16:creationId xmlns:a16="http://schemas.microsoft.com/office/drawing/2014/main" id="{9D75B8E7-0531-4704-9126-D26D4DD3F5CD}"/>
              </a:ext>
            </a:extLst>
          </p:cNvPr>
          <p:cNvCxnSpPr>
            <a:cxnSpLocks/>
          </p:cNvCxnSpPr>
          <p:nvPr/>
        </p:nvCxnSpPr>
        <p:spPr>
          <a:xfrm flipV="1">
            <a:off x="4300526" y="4817716"/>
            <a:ext cx="0" cy="659604"/>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10" name="直線矢印コネクタ 9">
            <a:extLst>
              <a:ext uri="{FF2B5EF4-FFF2-40B4-BE49-F238E27FC236}">
                <a16:creationId xmlns:a16="http://schemas.microsoft.com/office/drawing/2014/main" id="{8BD2B906-7812-4E0F-BAED-0E46F27C02B6}"/>
              </a:ext>
            </a:extLst>
          </p:cNvPr>
          <p:cNvCxnSpPr>
            <a:cxnSpLocks/>
          </p:cNvCxnSpPr>
          <p:nvPr/>
        </p:nvCxnSpPr>
        <p:spPr>
          <a:xfrm flipV="1">
            <a:off x="4302098" y="3672279"/>
            <a:ext cx="0" cy="622217"/>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E2AF426A-F60E-4ED1-B319-1A75046A3A2E}"/>
              </a:ext>
            </a:extLst>
          </p:cNvPr>
          <p:cNvSpPr txBox="1"/>
          <p:nvPr/>
        </p:nvSpPr>
        <p:spPr>
          <a:xfrm>
            <a:off x="4116822" y="3251925"/>
            <a:ext cx="367408" cy="646331"/>
          </a:xfrm>
          <a:prstGeom prst="rect">
            <a:avLst/>
          </a:prstGeom>
          <a:noFill/>
        </p:spPr>
        <p:txBody>
          <a:bodyPr wrap="none" rtlCol="0">
            <a:spAutoFit/>
          </a:bodyPr>
          <a:lstStyle/>
          <a:p>
            <a:r>
              <a:rPr kumimoji="1" lang="en-US" altLang="ja-JP" sz="1800" dirty="0">
                <a:solidFill>
                  <a:schemeClr val="bg1"/>
                </a:solidFill>
              </a:rPr>
              <a:t>y</a:t>
            </a:r>
            <a:r>
              <a:rPr kumimoji="1" lang="en-US" altLang="ja-JP" baseline="-25000" dirty="0">
                <a:solidFill>
                  <a:schemeClr val="bg1"/>
                </a:solidFill>
              </a:rPr>
              <a:t>1</a:t>
            </a:r>
            <a:endParaRPr kumimoji="1" lang="ja-JP" altLang="en-US" sz="1800" baseline="-25000" dirty="0">
              <a:solidFill>
                <a:schemeClr val="bg1"/>
              </a:solidFill>
            </a:endParaRPr>
          </a:p>
          <a:p>
            <a:endParaRPr kumimoji="1" lang="ja-JP" altLang="en-US" dirty="0"/>
          </a:p>
        </p:txBody>
      </p:sp>
      <p:sp>
        <p:nvSpPr>
          <p:cNvPr id="12" name="テキスト ボックス 11">
            <a:extLst>
              <a:ext uri="{FF2B5EF4-FFF2-40B4-BE49-F238E27FC236}">
                <a16:creationId xmlns:a16="http://schemas.microsoft.com/office/drawing/2014/main" id="{5CD4D11D-94B9-4212-A10E-0FDE7804D669}"/>
              </a:ext>
            </a:extLst>
          </p:cNvPr>
          <p:cNvSpPr txBox="1"/>
          <p:nvPr/>
        </p:nvSpPr>
        <p:spPr>
          <a:xfrm>
            <a:off x="4139346" y="5477320"/>
            <a:ext cx="362600" cy="646331"/>
          </a:xfrm>
          <a:prstGeom prst="rect">
            <a:avLst/>
          </a:prstGeom>
          <a:noFill/>
        </p:spPr>
        <p:txBody>
          <a:bodyPr wrap="none" rtlCol="0">
            <a:spAutoFit/>
          </a:bodyPr>
          <a:lstStyle/>
          <a:p>
            <a:r>
              <a:rPr kumimoji="1" lang="en-US" altLang="ja-JP" sz="1800" dirty="0">
                <a:solidFill>
                  <a:schemeClr val="bg1"/>
                </a:solidFill>
              </a:rPr>
              <a:t>x</a:t>
            </a:r>
            <a:r>
              <a:rPr kumimoji="1" lang="en-US" altLang="ja-JP" baseline="-25000" dirty="0">
                <a:solidFill>
                  <a:schemeClr val="bg1"/>
                </a:solidFill>
              </a:rPr>
              <a:t>1</a:t>
            </a:r>
            <a:endParaRPr kumimoji="1" lang="ja-JP" altLang="en-US" sz="1800" baseline="-25000" dirty="0">
              <a:solidFill>
                <a:schemeClr val="bg1"/>
              </a:solidFill>
            </a:endParaRPr>
          </a:p>
          <a:p>
            <a:endParaRPr kumimoji="1" lang="ja-JP" altLang="en-US" dirty="0"/>
          </a:p>
        </p:txBody>
      </p:sp>
      <p:sp>
        <p:nvSpPr>
          <p:cNvPr id="14" name="楕円 13">
            <a:extLst>
              <a:ext uri="{FF2B5EF4-FFF2-40B4-BE49-F238E27FC236}">
                <a16:creationId xmlns:a16="http://schemas.microsoft.com/office/drawing/2014/main" id="{C13B95CB-D0EA-475D-909E-D76C7AA32474}"/>
              </a:ext>
            </a:extLst>
          </p:cNvPr>
          <p:cNvSpPr/>
          <p:nvPr/>
        </p:nvSpPr>
        <p:spPr>
          <a:xfrm>
            <a:off x="5012732" y="5477320"/>
            <a:ext cx="396240" cy="396240"/>
          </a:xfrm>
          <a:prstGeom prst="ellipse">
            <a:avLst/>
          </a:prstGeom>
          <a:solidFill>
            <a:srgbClr val="9E5E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60B9053B-7C6D-4E68-B439-9E47640020C5}"/>
              </a:ext>
            </a:extLst>
          </p:cNvPr>
          <p:cNvSpPr/>
          <p:nvPr/>
        </p:nvSpPr>
        <p:spPr>
          <a:xfrm>
            <a:off x="4905734" y="4277556"/>
            <a:ext cx="603636" cy="5232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A</a:t>
            </a:r>
            <a:endParaRPr kumimoji="1" lang="ja-JP" altLang="en-US" sz="3200" dirty="0">
              <a:solidFill>
                <a:schemeClr val="tx1"/>
              </a:solidFill>
            </a:endParaRPr>
          </a:p>
        </p:txBody>
      </p:sp>
      <p:sp>
        <p:nvSpPr>
          <p:cNvPr id="16" name="楕円 15">
            <a:extLst>
              <a:ext uri="{FF2B5EF4-FFF2-40B4-BE49-F238E27FC236}">
                <a16:creationId xmlns:a16="http://schemas.microsoft.com/office/drawing/2014/main" id="{D59F0845-5DD7-41EB-A2FA-CFB88EDCFF62}"/>
              </a:ext>
            </a:extLst>
          </p:cNvPr>
          <p:cNvSpPr/>
          <p:nvPr/>
        </p:nvSpPr>
        <p:spPr>
          <a:xfrm>
            <a:off x="5012732" y="3276039"/>
            <a:ext cx="396240" cy="396240"/>
          </a:xfrm>
          <a:prstGeom prst="ellipse">
            <a:avLst/>
          </a:prstGeom>
          <a:solidFill>
            <a:srgbClr val="37BB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cxnSp>
        <p:nvCxnSpPr>
          <p:cNvPr id="17" name="直線矢印コネクタ 16">
            <a:extLst>
              <a:ext uri="{FF2B5EF4-FFF2-40B4-BE49-F238E27FC236}">
                <a16:creationId xmlns:a16="http://schemas.microsoft.com/office/drawing/2014/main" id="{B4436284-07A2-4D92-9C21-D6109AEC67B6}"/>
              </a:ext>
            </a:extLst>
          </p:cNvPr>
          <p:cNvCxnSpPr>
            <a:cxnSpLocks/>
          </p:cNvCxnSpPr>
          <p:nvPr/>
        </p:nvCxnSpPr>
        <p:spPr>
          <a:xfrm flipV="1">
            <a:off x="5207552" y="4817716"/>
            <a:ext cx="0" cy="659604"/>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18" name="直線矢印コネクタ 17">
            <a:extLst>
              <a:ext uri="{FF2B5EF4-FFF2-40B4-BE49-F238E27FC236}">
                <a16:creationId xmlns:a16="http://schemas.microsoft.com/office/drawing/2014/main" id="{57B0761D-3D1D-4890-A9D7-31872C26C753}"/>
              </a:ext>
            </a:extLst>
          </p:cNvPr>
          <p:cNvCxnSpPr>
            <a:cxnSpLocks/>
          </p:cNvCxnSpPr>
          <p:nvPr/>
        </p:nvCxnSpPr>
        <p:spPr>
          <a:xfrm flipV="1">
            <a:off x="5209124" y="3672279"/>
            <a:ext cx="0" cy="622217"/>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
        <p:nvSpPr>
          <p:cNvPr id="19" name="テキスト ボックス 18">
            <a:extLst>
              <a:ext uri="{FF2B5EF4-FFF2-40B4-BE49-F238E27FC236}">
                <a16:creationId xmlns:a16="http://schemas.microsoft.com/office/drawing/2014/main" id="{B9D44CCB-88F0-4CEB-8256-CBA3E0F0F23E}"/>
              </a:ext>
            </a:extLst>
          </p:cNvPr>
          <p:cNvSpPr txBox="1"/>
          <p:nvPr/>
        </p:nvSpPr>
        <p:spPr>
          <a:xfrm>
            <a:off x="5023848" y="3251925"/>
            <a:ext cx="367408" cy="646331"/>
          </a:xfrm>
          <a:prstGeom prst="rect">
            <a:avLst/>
          </a:prstGeom>
          <a:noFill/>
        </p:spPr>
        <p:txBody>
          <a:bodyPr wrap="none" rtlCol="0">
            <a:spAutoFit/>
          </a:bodyPr>
          <a:lstStyle/>
          <a:p>
            <a:r>
              <a:rPr kumimoji="1" lang="en-US" altLang="ja-JP" sz="1800" dirty="0">
                <a:solidFill>
                  <a:schemeClr val="bg1"/>
                </a:solidFill>
              </a:rPr>
              <a:t>y</a:t>
            </a:r>
            <a:r>
              <a:rPr kumimoji="1" lang="en-US" altLang="ja-JP" sz="1800" baseline="-25000" dirty="0">
                <a:solidFill>
                  <a:schemeClr val="bg1"/>
                </a:solidFill>
              </a:rPr>
              <a:t>2</a:t>
            </a:r>
            <a:endParaRPr kumimoji="1" lang="ja-JP" altLang="en-US" sz="1800" baseline="-25000" dirty="0">
              <a:solidFill>
                <a:schemeClr val="bg1"/>
              </a:solidFill>
            </a:endParaRPr>
          </a:p>
          <a:p>
            <a:endParaRPr kumimoji="1" lang="ja-JP" altLang="en-US" dirty="0"/>
          </a:p>
        </p:txBody>
      </p:sp>
      <p:sp>
        <p:nvSpPr>
          <p:cNvPr id="20" name="テキスト ボックス 19">
            <a:extLst>
              <a:ext uri="{FF2B5EF4-FFF2-40B4-BE49-F238E27FC236}">
                <a16:creationId xmlns:a16="http://schemas.microsoft.com/office/drawing/2014/main" id="{1D033E18-8C01-44B2-8C9B-E48254E0E983}"/>
              </a:ext>
            </a:extLst>
          </p:cNvPr>
          <p:cNvSpPr txBox="1"/>
          <p:nvPr/>
        </p:nvSpPr>
        <p:spPr>
          <a:xfrm>
            <a:off x="5046372" y="5477320"/>
            <a:ext cx="362600" cy="646331"/>
          </a:xfrm>
          <a:prstGeom prst="rect">
            <a:avLst/>
          </a:prstGeom>
          <a:noFill/>
        </p:spPr>
        <p:txBody>
          <a:bodyPr wrap="none" rtlCol="0">
            <a:spAutoFit/>
          </a:bodyPr>
          <a:lstStyle/>
          <a:p>
            <a:r>
              <a:rPr kumimoji="1" lang="en-US" altLang="ja-JP" sz="1800" dirty="0">
                <a:solidFill>
                  <a:schemeClr val="bg1"/>
                </a:solidFill>
              </a:rPr>
              <a:t>x</a:t>
            </a:r>
            <a:r>
              <a:rPr kumimoji="1" lang="en-US" altLang="ja-JP" sz="1800" baseline="-25000" dirty="0">
                <a:solidFill>
                  <a:schemeClr val="bg1"/>
                </a:solidFill>
              </a:rPr>
              <a:t>2</a:t>
            </a:r>
            <a:endParaRPr kumimoji="1" lang="ja-JP" altLang="en-US" sz="1800" baseline="-25000" dirty="0">
              <a:solidFill>
                <a:schemeClr val="bg1"/>
              </a:solidFill>
            </a:endParaRPr>
          </a:p>
          <a:p>
            <a:endParaRPr kumimoji="1" lang="ja-JP" altLang="en-US" dirty="0"/>
          </a:p>
        </p:txBody>
      </p:sp>
      <p:grpSp>
        <p:nvGrpSpPr>
          <p:cNvPr id="21" name="グループ化 20">
            <a:extLst>
              <a:ext uri="{FF2B5EF4-FFF2-40B4-BE49-F238E27FC236}">
                <a16:creationId xmlns:a16="http://schemas.microsoft.com/office/drawing/2014/main" id="{B35B43E3-2274-41E6-8DF8-8C63C20A4E73}"/>
              </a:ext>
            </a:extLst>
          </p:cNvPr>
          <p:cNvGrpSpPr/>
          <p:nvPr/>
        </p:nvGrpSpPr>
        <p:grpSpPr>
          <a:xfrm>
            <a:off x="5796679" y="3251925"/>
            <a:ext cx="603636" cy="2871726"/>
            <a:chOff x="461083" y="3404886"/>
            <a:chExt cx="603636" cy="2871726"/>
          </a:xfrm>
        </p:grpSpPr>
        <p:sp>
          <p:nvSpPr>
            <p:cNvPr id="22" name="楕円 21">
              <a:extLst>
                <a:ext uri="{FF2B5EF4-FFF2-40B4-BE49-F238E27FC236}">
                  <a16:creationId xmlns:a16="http://schemas.microsoft.com/office/drawing/2014/main" id="{A7673E63-0745-4912-8CFC-6D1F54141AE9}"/>
                </a:ext>
              </a:extLst>
            </p:cNvPr>
            <p:cNvSpPr/>
            <p:nvPr/>
          </p:nvSpPr>
          <p:spPr>
            <a:xfrm>
              <a:off x="568081" y="5630281"/>
              <a:ext cx="396240" cy="396240"/>
            </a:xfrm>
            <a:prstGeom prst="ellipse">
              <a:avLst/>
            </a:prstGeom>
            <a:solidFill>
              <a:srgbClr val="9E5E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D4C9436A-4C44-40C9-8B50-70E1B3C09297}"/>
                </a:ext>
              </a:extLst>
            </p:cNvPr>
            <p:cNvSpPr/>
            <p:nvPr/>
          </p:nvSpPr>
          <p:spPr>
            <a:xfrm>
              <a:off x="461083" y="4430517"/>
              <a:ext cx="603636" cy="5232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A</a:t>
              </a:r>
              <a:endParaRPr kumimoji="1" lang="ja-JP" altLang="en-US" sz="3200" dirty="0">
                <a:solidFill>
                  <a:schemeClr val="tx1"/>
                </a:solidFill>
              </a:endParaRPr>
            </a:p>
          </p:txBody>
        </p:sp>
        <p:sp>
          <p:nvSpPr>
            <p:cNvPr id="24" name="楕円 23">
              <a:extLst>
                <a:ext uri="{FF2B5EF4-FFF2-40B4-BE49-F238E27FC236}">
                  <a16:creationId xmlns:a16="http://schemas.microsoft.com/office/drawing/2014/main" id="{368C5649-2702-4AB3-9F1E-6C4ED84902D3}"/>
                </a:ext>
              </a:extLst>
            </p:cNvPr>
            <p:cNvSpPr/>
            <p:nvPr/>
          </p:nvSpPr>
          <p:spPr>
            <a:xfrm>
              <a:off x="568081" y="3429000"/>
              <a:ext cx="396240" cy="396240"/>
            </a:xfrm>
            <a:prstGeom prst="ellipse">
              <a:avLst/>
            </a:prstGeom>
            <a:solidFill>
              <a:srgbClr val="37BB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cxnSp>
          <p:nvCxnSpPr>
            <p:cNvPr id="25" name="直線矢印コネクタ 24">
              <a:extLst>
                <a:ext uri="{FF2B5EF4-FFF2-40B4-BE49-F238E27FC236}">
                  <a16:creationId xmlns:a16="http://schemas.microsoft.com/office/drawing/2014/main" id="{A2AF5DE5-66B8-4CAE-A200-2C4EE6FB2008}"/>
                </a:ext>
              </a:extLst>
            </p:cNvPr>
            <p:cNvCxnSpPr>
              <a:cxnSpLocks/>
            </p:cNvCxnSpPr>
            <p:nvPr/>
          </p:nvCxnSpPr>
          <p:spPr>
            <a:xfrm flipV="1">
              <a:off x="762901" y="4970677"/>
              <a:ext cx="0" cy="659604"/>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26" name="直線矢印コネクタ 25">
              <a:extLst>
                <a:ext uri="{FF2B5EF4-FFF2-40B4-BE49-F238E27FC236}">
                  <a16:creationId xmlns:a16="http://schemas.microsoft.com/office/drawing/2014/main" id="{3B9B3360-347C-4A66-BDAD-4FC73B5A695D}"/>
                </a:ext>
              </a:extLst>
            </p:cNvPr>
            <p:cNvCxnSpPr>
              <a:cxnSpLocks/>
            </p:cNvCxnSpPr>
            <p:nvPr/>
          </p:nvCxnSpPr>
          <p:spPr>
            <a:xfrm flipV="1">
              <a:off x="764473" y="3825240"/>
              <a:ext cx="0" cy="622217"/>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
          <p:nvSpPr>
            <p:cNvPr id="27" name="テキスト ボックス 26">
              <a:extLst>
                <a:ext uri="{FF2B5EF4-FFF2-40B4-BE49-F238E27FC236}">
                  <a16:creationId xmlns:a16="http://schemas.microsoft.com/office/drawing/2014/main" id="{B12BB934-2F53-45CD-B6F0-73D80A08B0F1}"/>
                </a:ext>
              </a:extLst>
            </p:cNvPr>
            <p:cNvSpPr txBox="1"/>
            <p:nvPr/>
          </p:nvSpPr>
          <p:spPr>
            <a:xfrm>
              <a:off x="579197" y="3404886"/>
              <a:ext cx="367408" cy="646331"/>
            </a:xfrm>
            <a:prstGeom prst="rect">
              <a:avLst/>
            </a:prstGeom>
            <a:noFill/>
          </p:spPr>
          <p:txBody>
            <a:bodyPr wrap="none" rtlCol="0">
              <a:spAutoFit/>
            </a:bodyPr>
            <a:lstStyle/>
            <a:p>
              <a:r>
                <a:rPr kumimoji="1" lang="en-US" altLang="ja-JP" sz="1800" dirty="0">
                  <a:solidFill>
                    <a:schemeClr val="bg1"/>
                  </a:solidFill>
                </a:rPr>
                <a:t>y</a:t>
              </a:r>
              <a:r>
                <a:rPr kumimoji="1" lang="en-US" altLang="ja-JP" sz="1800" baseline="-25000" dirty="0">
                  <a:solidFill>
                    <a:schemeClr val="bg1"/>
                  </a:solidFill>
                </a:rPr>
                <a:t>3</a:t>
              </a:r>
              <a:endParaRPr kumimoji="1" lang="ja-JP" altLang="en-US" sz="1800" baseline="-25000" dirty="0">
                <a:solidFill>
                  <a:schemeClr val="bg1"/>
                </a:solidFill>
              </a:endParaRPr>
            </a:p>
            <a:p>
              <a:endParaRPr kumimoji="1" lang="ja-JP" altLang="en-US" dirty="0"/>
            </a:p>
          </p:txBody>
        </p:sp>
        <p:sp>
          <p:nvSpPr>
            <p:cNvPr id="28" name="テキスト ボックス 27">
              <a:extLst>
                <a:ext uri="{FF2B5EF4-FFF2-40B4-BE49-F238E27FC236}">
                  <a16:creationId xmlns:a16="http://schemas.microsoft.com/office/drawing/2014/main" id="{220B8AF3-DB98-4F14-BF15-03F88B99C065}"/>
                </a:ext>
              </a:extLst>
            </p:cNvPr>
            <p:cNvSpPr txBox="1"/>
            <p:nvPr/>
          </p:nvSpPr>
          <p:spPr>
            <a:xfrm>
              <a:off x="601721" y="5630281"/>
              <a:ext cx="362600" cy="646331"/>
            </a:xfrm>
            <a:prstGeom prst="rect">
              <a:avLst/>
            </a:prstGeom>
            <a:noFill/>
          </p:spPr>
          <p:txBody>
            <a:bodyPr wrap="none" rtlCol="0">
              <a:spAutoFit/>
            </a:bodyPr>
            <a:lstStyle/>
            <a:p>
              <a:r>
                <a:rPr kumimoji="1" lang="en-US" altLang="ja-JP" sz="1800" dirty="0">
                  <a:solidFill>
                    <a:schemeClr val="bg1"/>
                  </a:solidFill>
                </a:rPr>
                <a:t>x</a:t>
              </a:r>
              <a:r>
                <a:rPr kumimoji="1" lang="en-US" altLang="ja-JP" sz="1800" baseline="-25000" dirty="0">
                  <a:solidFill>
                    <a:schemeClr val="bg1"/>
                  </a:solidFill>
                </a:rPr>
                <a:t>3</a:t>
              </a:r>
              <a:endParaRPr kumimoji="1" lang="ja-JP" altLang="en-US" sz="1800" baseline="-25000" dirty="0">
                <a:solidFill>
                  <a:schemeClr val="bg1"/>
                </a:solidFill>
              </a:endParaRPr>
            </a:p>
            <a:p>
              <a:endParaRPr kumimoji="1" lang="ja-JP" altLang="en-US" dirty="0"/>
            </a:p>
          </p:txBody>
        </p:sp>
      </p:grpSp>
      <p:grpSp>
        <p:nvGrpSpPr>
          <p:cNvPr id="29" name="グループ化 28">
            <a:extLst>
              <a:ext uri="{FF2B5EF4-FFF2-40B4-BE49-F238E27FC236}">
                <a16:creationId xmlns:a16="http://schemas.microsoft.com/office/drawing/2014/main" id="{B664C5C5-F96C-4046-AD28-83DEA8C68F12}"/>
              </a:ext>
            </a:extLst>
          </p:cNvPr>
          <p:cNvGrpSpPr/>
          <p:nvPr/>
        </p:nvGrpSpPr>
        <p:grpSpPr>
          <a:xfrm>
            <a:off x="7540283" y="3251925"/>
            <a:ext cx="603636" cy="2871726"/>
            <a:chOff x="461083" y="3404886"/>
            <a:chExt cx="603636" cy="2871726"/>
          </a:xfrm>
        </p:grpSpPr>
        <p:sp>
          <p:nvSpPr>
            <p:cNvPr id="30" name="楕円 29">
              <a:extLst>
                <a:ext uri="{FF2B5EF4-FFF2-40B4-BE49-F238E27FC236}">
                  <a16:creationId xmlns:a16="http://schemas.microsoft.com/office/drawing/2014/main" id="{2882822F-5AA9-44FF-84AF-31A56BFAB1CD}"/>
                </a:ext>
              </a:extLst>
            </p:cNvPr>
            <p:cNvSpPr/>
            <p:nvPr/>
          </p:nvSpPr>
          <p:spPr>
            <a:xfrm>
              <a:off x="568081" y="5630281"/>
              <a:ext cx="396240" cy="396240"/>
            </a:xfrm>
            <a:prstGeom prst="ellipse">
              <a:avLst/>
            </a:prstGeom>
            <a:solidFill>
              <a:srgbClr val="9E5E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6EF9D19C-53E3-4859-A08F-2AD3A6453CCB}"/>
                </a:ext>
              </a:extLst>
            </p:cNvPr>
            <p:cNvSpPr/>
            <p:nvPr/>
          </p:nvSpPr>
          <p:spPr>
            <a:xfrm>
              <a:off x="461083" y="4430517"/>
              <a:ext cx="603636" cy="5232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A</a:t>
              </a:r>
              <a:endParaRPr kumimoji="1" lang="ja-JP" altLang="en-US" sz="3200" dirty="0">
                <a:solidFill>
                  <a:schemeClr val="tx1"/>
                </a:solidFill>
              </a:endParaRPr>
            </a:p>
          </p:txBody>
        </p:sp>
        <p:sp>
          <p:nvSpPr>
            <p:cNvPr id="32" name="楕円 31">
              <a:extLst>
                <a:ext uri="{FF2B5EF4-FFF2-40B4-BE49-F238E27FC236}">
                  <a16:creationId xmlns:a16="http://schemas.microsoft.com/office/drawing/2014/main" id="{F996195C-FA96-4BC3-915C-889EF575626D}"/>
                </a:ext>
              </a:extLst>
            </p:cNvPr>
            <p:cNvSpPr/>
            <p:nvPr/>
          </p:nvSpPr>
          <p:spPr>
            <a:xfrm>
              <a:off x="568081" y="3429000"/>
              <a:ext cx="396240" cy="396240"/>
            </a:xfrm>
            <a:prstGeom prst="ellipse">
              <a:avLst/>
            </a:prstGeom>
            <a:solidFill>
              <a:srgbClr val="37BB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cxnSp>
          <p:nvCxnSpPr>
            <p:cNvPr id="33" name="直線矢印コネクタ 32">
              <a:extLst>
                <a:ext uri="{FF2B5EF4-FFF2-40B4-BE49-F238E27FC236}">
                  <a16:creationId xmlns:a16="http://schemas.microsoft.com/office/drawing/2014/main" id="{37554FC1-AC27-4C65-9D2C-9A140719E06C}"/>
                </a:ext>
              </a:extLst>
            </p:cNvPr>
            <p:cNvCxnSpPr>
              <a:cxnSpLocks/>
            </p:cNvCxnSpPr>
            <p:nvPr/>
          </p:nvCxnSpPr>
          <p:spPr>
            <a:xfrm flipV="1">
              <a:off x="762901" y="4970677"/>
              <a:ext cx="0" cy="659604"/>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C550833D-D84D-47E7-9C9B-81BC409A6F79}"/>
                </a:ext>
              </a:extLst>
            </p:cNvPr>
            <p:cNvCxnSpPr>
              <a:cxnSpLocks/>
            </p:cNvCxnSpPr>
            <p:nvPr/>
          </p:nvCxnSpPr>
          <p:spPr>
            <a:xfrm flipV="1">
              <a:off x="764473" y="3825240"/>
              <a:ext cx="0" cy="622217"/>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
          <p:nvSpPr>
            <p:cNvPr id="35" name="テキスト ボックス 34">
              <a:extLst>
                <a:ext uri="{FF2B5EF4-FFF2-40B4-BE49-F238E27FC236}">
                  <a16:creationId xmlns:a16="http://schemas.microsoft.com/office/drawing/2014/main" id="{E82DDF82-1840-4661-B109-8227535DEBC8}"/>
                </a:ext>
              </a:extLst>
            </p:cNvPr>
            <p:cNvSpPr txBox="1"/>
            <p:nvPr/>
          </p:nvSpPr>
          <p:spPr>
            <a:xfrm>
              <a:off x="579197" y="3404886"/>
              <a:ext cx="412292" cy="646331"/>
            </a:xfrm>
            <a:prstGeom prst="rect">
              <a:avLst/>
            </a:prstGeom>
            <a:noFill/>
          </p:spPr>
          <p:txBody>
            <a:bodyPr wrap="none" rtlCol="0">
              <a:spAutoFit/>
            </a:bodyPr>
            <a:lstStyle/>
            <a:p>
              <a:r>
                <a:rPr kumimoji="1" lang="en-US" altLang="ja-JP" sz="1800" dirty="0" err="1">
                  <a:solidFill>
                    <a:schemeClr val="bg1"/>
                  </a:solidFill>
                </a:rPr>
                <a:t>y</a:t>
              </a:r>
              <a:r>
                <a:rPr kumimoji="1" lang="en-US" altLang="ja-JP" baseline="-25000" dirty="0" err="1">
                  <a:solidFill>
                    <a:schemeClr val="bg1"/>
                  </a:solidFill>
                </a:rPr>
                <a:t>m</a:t>
              </a:r>
              <a:endParaRPr kumimoji="1" lang="ja-JP" altLang="en-US" sz="1800" baseline="-25000" dirty="0">
                <a:solidFill>
                  <a:schemeClr val="bg1"/>
                </a:solidFill>
              </a:endParaRPr>
            </a:p>
            <a:p>
              <a:endParaRPr kumimoji="1" lang="ja-JP" altLang="en-US" dirty="0"/>
            </a:p>
          </p:txBody>
        </p:sp>
        <p:sp>
          <p:nvSpPr>
            <p:cNvPr id="36" name="テキスト ボックス 35">
              <a:extLst>
                <a:ext uri="{FF2B5EF4-FFF2-40B4-BE49-F238E27FC236}">
                  <a16:creationId xmlns:a16="http://schemas.microsoft.com/office/drawing/2014/main" id="{3C1494AC-087F-4490-BD93-2B0F515D6C6C}"/>
                </a:ext>
              </a:extLst>
            </p:cNvPr>
            <p:cNvSpPr txBox="1"/>
            <p:nvPr/>
          </p:nvSpPr>
          <p:spPr>
            <a:xfrm>
              <a:off x="601721" y="5630281"/>
              <a:ext cx="407484" cy="646331"/>
            </a:xfrm>
            <a:prstGeom prst="rect">
              <a:avLst/>
            </a:prstGeom>
            <a:noFill/>
          </p:spPr>
          <p:txBody>
            <a:bodyPr wrap="none" rtlCol="0">
              <a:spAutoFit/>
            </a:bodyPr>
            <a:lstStyle/>
            <a:p>
              <a:r>
                <a:rPr kumimoji="1" lang="en-US" altLang="ja-JP" sz="1800" dirty="0" err="1">
                  <a:solidFill>
                    <a:schemeClr val="bg1"/>
                  </a:solidFill>
                </a:rPr>
                <a:t>x</a:t>
              </a:r>
              <a:r>
                <a:rPr kumimoji="1" lang="en-US" altLang="ja-JP" baseline="-25000" dirty="0" err="1">
                  <a:solidFill>
                    <a:schemeClr val="bg1"/>
                  </a:solidFill>
                </a:rPr>
                <a:t>m</a:t>
              </a:r>
              <a:endParaRPr kumimoji="1" lang="ja-JP" altLang="en-US" sz="1800" baseline="-25000" dirty="0">
                <a:solidFill>
                  <a:schemeClr val="bg1"/>
                </a:solidFill>
              </a:endParaRPr>
            </a:p>
            <a:p>
              <a:endParaRPr kumimoji="1" lang="ja-JP" altLang="en-US" dirty="0"/>
            </a:p>
          </p:txBody>
        </p:sp>
      </p:grpSp>
      <p:sp>
        <p:nvSpPr>
          <p:cNvPr id="37" name="テキスト ボックス 36">
            <a:extLst>
              <a:ext uri="{FF2B5EF4-FFF2-40B4-BE49-F238E27FC236}">
                <a16:creationId xmlns:a16="http://schemas.microsoft.com/office/drawing/2014/main" id="{F4249EB1-BE5B-432C-8D6C-D21933C0A53C}"/>
              </a:ext>
            </a:extLst>
          </p:cNvPr>
          <p:cNvSpPr txBox="1"/>
          <p:nvPr/>
        </p:nvSpPr>
        <p:spPr>
          <a:xfrm>
            <a:off x="6738620" y="3149059"/>
            <a:ext cx="474374" cy="523220"/>
          </a:xfrm>
          <a:prstGeom prst="rect">
            <a:avLst/>
          </a:prstGeom>
          <a:noFill/>
        </p:spPr>
        <p:txBody>
          <a:bodyPr wrap="square" rtlCol="0">
            <a:spAutoFit/>
          </a:bodyPr>
          <a:lstStyle/>
          <a:p>
            <a:pPr algn="ctr"/>
            <a:r>
              <a:rPr kumimoji="1" lang="en-US" altLang="ja-JP" sz="2800" dirty="0"/>
              <a:t>…</a:t>
            </a:r>
            <a:endParaRPr kumimoji="1" lang="ja-JP" altLang="en-US" sz="2800" dirty="0"/>
          </a:p>
        </p:txBody>
      </p:sp>
      <p:sp>
        <p:nvSpPr>
          <p:cNvPr id="38" name="テキスト ボックス 37">
            <a:extLst>
              <a:ext uri="{FF2B5EF4-FFF2-40B4-BE49-F238E27FC236}">
                <a16:creationId xmlns:a16="http://schemas.microsoft.com/office/drawing/2014/main" id="{EF125D3E-586B-43AC-8F59-F731769BC329}"/>
              </a:ext>
            </a:extLst>
          </p:cNvPr>
          <p:cNvSpPr txBox="1"/>
          <p:nvPr/>
        </p:nvSpPr>
        <p:spPr>
          <a:xfrm>
            <a:off x="6733112" y="4277556"/>
            <a:ext cx="474374" cy="523220"/>
          </a:xfrm>
          <a:prstGeom prst="rect">
            <a:avLst/>
          </a:prstGeom>
          <a:noFill/>
        </p:spPr>
        <p:txBody>
          <a:bodyPr wrap="square" rtlCol="0">
            <a:spAutoFit/>
          </a:bodyPr>
          <a:lstStyle/>
          <a:p>
            <a:pPr algn="ctr"/>
            <a:r>
              <a:rPr kumimoji="1" lang="en-US" altLang="ja-JP" sz="2800" dirty="0"/>
              <a:t>…</a:t>
            </a:r>
            <a:endParaRPr kumimoji="1" lang="ja-JP" altLang="en-US" sz="2800" dirty="0"/>
          </a:p>
        </p:txBody>
      </p:sp>
      <p:sp>
        <p:nvSpPr>
          <p:cNvPr id="39" name="テキスト ボックス 38">
            <a:extLst>
              <a:ext uri="{FF2B5EF4-FFF2-40B4-BE49-F238E27FC236}">
                <a16:creationId xmlns:a16="http://schemas.microsoft.com/office/drawing/2014/main" id="{D7A3A918-98B1-4BD9-9C20-C534CB923CE1}"/>
              </a:ext>
            </a:extLst>
          </p:cNvPr>
          <p:cNvSpPr txBox="1"/>
          <p:nvPr/>
        </p:nvSpPr>
        <p:spPr>
          <a:xfrm>
            <a:off x="6725461" y="5350340"/>
            <a:ext cx="474374" cy="523220"/>
          </a:xfrm>
          <a:prstGeom prst="rect">
            <a:avLst/>
          </a:prstGeom>
          <a:noFill/>
        </p:spPr>
        <p:txBody>
          <a:bodyPr wrap="square" rtlCol="0">
            <a:spAutoFit/>
          </a:bodyPr>
          <a:lstStyle/>
          <a:p>
            <a:pPr algn="ctr"/>
            <a:r>
              <a:rPr kumimoji="1" lang="en-US" altLang="ja-JP" sz="2800" dirty="0"/>
              <a:t>…</a:t>
            </a:r>
            <a:endParaRPr kumimoji="1" lang="ja-JP" altLang="en-US" sz="2800" dirty="0"/>
          </a:p>
        </p:txBody>
      </p:sp>
      <p:cxnSp>
        <p:nvCxnSpPr>
          <p:cNvPr id="40" name="直線矢印コネクタ 39">
            <a:extLst>
              <a:ext uri="{FF2B5EF4-FFF2-40B4-BE49-F238E27FC236}">
                <a16:creationId xmlns:a16="http://schemas.microsoft.com/office/drawing/2014/main" id="{31416862-F520-46D9-8FC4-FA2BADA2F33D}"/>
              </a:ext>
            </a:extLst>
          </p:cNvPr>
          <p:cNvCxnSpPr>
            <a:stCxn id="7" idx="3"/>
            <a:endCxn id="15" idx="1"/>
          </p:cNvCxnSpPr>
          <p:nvPr/>
        </p:nvCxnSpPr>
        <p:spPr>
          <a:xfrm>
            <a:off x="4602344" y="4539166"/>
            <a:ext cx="303390"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41" name="直線矢印コネクタ 40">
            <a:extLst>
              <a:ext uri="{FF2B5EF4-FFF2-40B4-BE49-F238E27FC236}">
                <a16:creationId xmlns:a16="http://schemas.microsoft.com/office/drawing/2014/main" id="{E7579691-E0BD-4620-9702-68D254FA623F}"/>
              </a:ext>
            </a:extLst>
          </p:cNvPr>
          <p:cNvCxnSpPr>
            <a:cxnSpLocks/>
            <a:stCxn id="15" idx="3"/>
            <a:endCxn id="23" idx="1"/>
          </p:cNvCxnSpPr>
          <p:nvPr/>
        </p:nvCxnSpPr>
        <p:spPr>
          <a:xfrm>
            <a:off x="5509370" y="4539166"/>
            <a:ext cx="287309"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42" name="直線矢印コネクタ 41">
            <a:extLst>
              <a:ext uri="{FF2B5EF4-FFF2-40B4-BE49-F238E27FC236}">
                <a16:creationId xmlns:a16="http://schemas.microsoft.com/office/drawing/2014/main" id="{F9912E72-7581-4D6C-9657-32BBCF3061D3}"/>
              </a:ext>
            </a:extLst>
          </p:cNvPr>
          <p:cNvCxnSpPr>
            <a:cxnSpLocks/>
            <a:stCxn id="23" idx="3"/>
            <a:endCxn id="38" idx="1"/>
          </p:cNvCxnSpPr>
          <p:nvPr/>
        </p:nvCxnSpPr>
        <p:spPr>
          <a:xfrm>
            <a:off x="6400315" y="4539166"/>
            <a:ext cx="332797"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43" name="直線矢印コネクタ 42">
            <a:extLst>
              <a:ext uri="{FF2B5EF4-FFF2-40B4-BE49-F238E27FC236}">
                <a16:creationId xmlns:a16="http://schemas.microsoft.com/office/drawing/2014/main" id="{A4D84C9C-9D1E-4B23-8963-BD4BFE7F67C1}"/>
              </a:ext>
            </a:extLst>
          </p:cNvPr>
          <p:cNvCxnSpPr>
            <a:cxnSpLocks/>
            <a:stCxn id="38" idx="3"/>
            <a:endCxn id="31" idx="1"/>
          </p:cNvCxnSpPr>
          <p:nvPr/>
        </p:nvCxnSpPr>
        <p:spPr>
          <a:xfrm>
            <a:off x="7207486" y="4539166"/>
            <a:ext cx="332797"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45" name="テキスト ボックス 44">
            <a:extLst>
              <a:ext uri="{FF2B5EF4-FFF2-40B4-BE49-F238E27FC236}">
                <a16:creationId xmlns:a16="http://schemas.microsoft.com/office/drawing/2014/main" id="{25A59BFB-6170-42EA-8954-C48573BE26DF}"/>
              </a:ext>
            </a:extLst>
          </p:cNvPr>
          <p:cNvSpPr txBox="1"/>
          <p:nvPr/>
        </p:nvSpPr>
        <p:spPr>
          <a:xfrm>
            <a:off x="4111244" y="2429933"/>
            <a:ext cx="463588" cy="461665"/>
          </a:xfrm>
          <a:prstGeom prst="rect">
            <a:avLst/>
          </a:prstGeom>
          <a:noFill/>
        </p:spPr>
        <p:txBody>
          <a:bodyPr wrap="none" rtlCol="0">
            <a:spAutoFit/>
          </a:bodyPr>
          <a:lstStyle/>
          <a:p>
            <a:r>
              <a:rPr kumimoji="1" lang="el-GR" altLang="ja-JP" sz="2400" dirty="0">
                <a:solidFill>
                  <a:srgbClr val="0000CC"/>
                </a:solidFill>
              </a:rPr>
              <a:t>α</a:t>
            </a:r>
            <a:r>
              <a:rPr kumimoji="1" lang="en-US" altLang="ja-JP" sz="2400" baseline="-25000" dirty="0">
                <a:solidFill>
                  <a:srgbClr val="0000CC"/>
                </a:solidFill>
              </a:rPr>
              <a:t>1</a:t>
            </a:r>
            <a:endParaRPr kumimoji="1" lang="ja-JP" altLang="en-US" sz="2400" baseline="-25000" dirty="0">
              <a:solidFill>
                <a:srgbClr val="0000CC"/>
              </a:solidFill>
            </a:endParaRPr>
          </a:p>
        </p:txBody>
      </p:sp>
      <p:sp>
        <p:nvSpPr>
          <p:cNvPr id="46" name="テキスト ボックス 45">
            <a:extLst>
              <a:ext uri="{FF2B5EF4-FFF2-40B4-BE49-F238E27FC236}">
                <a16:creationId xmlns:a16="http://schemas.microsoft.com/office/drawing/2014/main" id="{A49FC0F9-0771-4D09-BFC1-7CCD009AA3D6}"/>
              </a:ext>
            </a:extLst>
          </p:cNvPr>
          <p:cNvSpPr txBox="1"/>
          <p:nvPr/>
        </p:nvSpPr>
        <p:spPr>
          <a:xfrm>
            <a:off x="4983045" y="2420080"/>
            <a:ext cx="463588" cy="461665"/>
          </a:xfrm>
          <a:prstGeom prst="rect">
            <a:avLst/>
          </a:prstGeom>
          <a:noFill/>
        </p:spPr>
        <p:txBody>
          <a:bodyPr wrap="none" rtlCol="0">
            <a:spAutoFit/>
          </a:bodyPr>
          <a:lstStyle/>
          <a:p>
            <a:r>
              <a:rPr kumimoji="1" lang="el-GR" altLang="ja-JP" sz="2400" dirty="0">
                <a:solidFill>
                  <a:srgbClr val="0000CC"/>
                </a:solidFill>
              </a:rPr>
              <a:t>α</a:t>
            </a:r>
            <a:r>
              <a:rPr kumimoji="1" lang="en-US" altLang="ja-JP" sz="2400" baseline="-25000" dirty="0">
                <a:solidFill>
                  <a:srgbClr val="0000CC"/>
                </a:solidFill>
              </a:rPr>
              <a:t>2</a:t>
            </a:r>
            <a:endParaRPr kumimoji="1" lang="ja-JP" altLang="en-US" sz="2400" baseline="-25000" dirty="0">
              <a:solidFill>
                <a:srgbClr val="0000CC"/>
              </a:solidFill>
            </a:endParaRPr>
          </a:p>
        </p:txBody>
      </p:sp>
      <p:sp>
        <p:nvSpPr>
          <p:cNvPr id="47" name="テキスト ボックス 46">
            <a:extLst>
              <a:ext uri="{FF2B5EF4-FFF2-40B4-BE49-F238E27FC236}">
                <a16:creationId xmlns:a16="http://schemas.microsoft.com/office/drawing/2014/main" id="{549907A3-D343-4BC5-919E-9FD1A4CE0EAF}"/>
              </a:ext>
            </a:extLst>
          </p:cNvPr>
          <p:cNvSpPr txBox="1"/>
          <p:nvPr/>
        </p:nvSpPr>
        <p:spPr>
          <a:xfrm>
            <a:off x="5878996" y="2420079"/>
            <a:ext cx="463588" cy="461665"/>
          </a:xfrm>
          <a:prstGeom prst="rect">
            <a:avLst/>
          </a:prstGeom>
          <a:noFill/>
        </p:spPr>
        <p:txBody>
          <a:bodyPr wrap="none" rtlCol="0">
            <a:spAutoFit/>
          </a:bodyPr>
          <a:lstStyle/>
          <a:p>
            <a:r>
              <a:rPr kumimoji="1" lang="el-GR" altLang="ja-JP" sz="2400" dirty="0">
                <a:solidFill>
                  <a:srgbClr val="0000CC"/>
                </a:solidFill>
              </a:rPr>
              <a:t>α</a:t>
            </a:r>
            <a:r>
              <a:rPr kumimoji="1" lang="en-US" altLang="ja-JP" sz="2400" baseline="-25000" dirty="0">
                <a:solidFill>
                  <a:srgbClr val="0000CC"/>
                </a:solidFill>
              </a:rPr>
              <a:t>3</a:t>
            </a:r>
            <a:endParaRPr kumimoji="1" lang="ja-JP" altLang="en-US" sz="2400" baseline="-25000" dirty="0">
              <a:solidFill>
                <a:srgbClr val="0000CC"/>
              </a:solidFill>
            </a:endParaRPr>
          </a:p>
        </p:txBody>
      </p:sp>
      <p:sp>
        <p:nvSpPr>
          <p:cNvPr id="48" name="テキスト ボックス 47">
            <a:extLst>
              <a:ext uri="{FF2B5EF4-FFF2-40B4-BE49-F238E27FC236}">
                <a16:creationId xmlns:a16="http://schemas.microsoft.com/office/drawing/2014/main" id="{3612AAA1-4921-409E-9DE4-DACB3F816C44}"/>
              </a:ext>
            </a:extLst>
          </p:cNvPr>
          <p:cNvSpPr txBox="1"/>
          <p:nvPr/>
        </p:nvSpPr>
        <p:spPr>
          <a:xfrm>
            <a:off x="7632749" y="2429932"/>
            <a:ext cx="522900" cy="461665"/>
          </a:xfrm>
          <a:prstGeom prst="rect">
            <a:avLst/>
          </a:prstGeom>
          <a:noFill/>
        </p:spPr>
        <p:txBody>
          <a:bodyPr wrap="none" rtlCol="0">
            <a:spAutoFit/>
          </a:bodyPr>
          <a:lstStyle/>
          <a:p>
            <a:r>
              <a:rPr kumimoji="1" lang="el-GR" altLang="ja-JP" sz="2400" dirty="0">
                <a:solidFill>
                  <a:srgbClr val="0000CC"/>
                </a:solidFill>
              </a:rPr>
              <a:t>α</a:t>
            </a:r>
            <a:r>
              <a:rPr kumimoji="1" lang="en-US" altLang="zh-CN" sz="2400" baseline="-25000" dirty="0">
                <a:solidFill>
                  <a:srgbClr val="0000CC"/>
                </a:solidFill>
              </a:rPr>
              <a:t>m</a:t>
            </a:r>
            <a:endParaRPr kumimoji="1" lang="ja-JP" altLang="en-US" sz="2400" baseline="-25000" dirty="0">
              <a:solidFill>
                <a:srgbClr val="0000CC"/>
              </a:solidFill>
            </a:endParaRPr>
          </a:p>
        </p:txBody>
      </p:sp>
      <p:sp>
        <p:nvSpPr>
          <p:cNvPr id="50" name="楕円 49">
            <a:extLst>
              <a:ext uri="{FF2B5EF4-FFF2-40B4-BE49-F238E27FC236}">
                <a16:creationId xmlns:a16="http://schemas.microsoft.com/office/drawing/2014/main" id="{A0207E1D-63A3-4B1A-B2E8-AE76DC0570C9}"/>
              </a:ext>
            </a:extLst>
          </p:cNvPr>
          <p:cNvSpPr/>
          <p:nvPr/>
        </p:nvSpPr>
        <p:spPr>
          <a:xfrm>
            <a:off x="2788706" y="4350140"/>
            <a:ext cx="396240" cy="396240"/>
          </a:xfrm>
          <a:prstGeom prst="ellipse">
            <a:avLst/>
          </a:prstGeom>
          <a:solidFill>
            <a:srgbClr val="37BB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cxnSp>
        <p:nvCxnSpPr>
          <p:cNvPr id="51" name="直線矢印コネクタ 50">
            <a:extLst>
              <a:ext uri="{FF2B5EF4-FFF2-40B4-BE49-F238E27FC236}">
                <a16:creationId xmlns:a16="http://schemas.microsoft.com/office/drawing/2014/main" id="{CB41C4CC-BCE8-4C12-BE80-FB57C77724BB}"/>
              </a:ext>
            </a:extLst>
          </p:cNvPr>
          <p:cNvCxnSpPr>
            <a:cxnSpLocks/>
            <a:stCxn id="50" idx="6"/>
          </p:cNvCxnSpPr>
          <p:nvPr/>
        </p:nvCxnSpPr>
        <p:spPr>
          <a:xfrm flipV="1">
            <a:off x="3184946" y="4539166"/>
            <a:ext cx="813762" cy="9094"/>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
        <p:nvSpPr>
          <p:cNvPr id="52" name="テキスト ボックス 51">
            <a:extLst>
              <a:ext uri="{FF2B5EF4-FFF2-40B4-BE49-F238E27FC236}">
                <a16:creationId xmlns:a16="http://schemas.microsoft.com/office/drawing/2014/main" id="{E11B9E41-53C9-4C66-91B0-4CFC7E35F385}"/>
              </a:ext>
            </a:extLst>
          </p:cNvPr>
          <p:cNvSpPr txBox="1"/>
          <p:nvPr/>
        </p:nvSpPr>
        <p:spPr>
          <a:xfrm>
            <a:off x="2799822" y="4326026"/>
            <a:ext cx="367408" cy="646331"/>
          </a:xfrm>
          <a:prstGeom prst="rect">
            <a:avLst/>
          </a:prstGeom>
          <a:noFill/>
        </p:spPr>
        <p:txBody>
          <a:bodyPr wrap="none" rtlCol="0">
            <a:spAutoFit/>
          </a:bodyPr>
          <a:lstStyle/>
          <a:p>
            <a:r>
              <a:rPr kumimoji="1" lang="en-US" altLang="ja-JP" sz="1800" dirty="0">
                <a:solidFill>
                  <a:schemeClr val="bg1"/>
                </a:solidFill>
              </a:rPr>
              <a:t>y</a:t>
            </a:r>
            <a:r>
              <a:rPr kumimoji="1" lang="en-US" altLang="ja-JP" baseline="-25000" dirty="0">
                <a:solidFill>
                  <a:schemeClr val="bg1"/>
                </a:solidFill>
              </a:rPr>
              <a:t>0</a:t>
            </a:r>
            <a:endParaRPr kumimoji="1" lang="ja-JP" altLang="en-US" sz="1800" baseline="-25000" dirty="0">
              <a:solidFill>
                <a:schemeClr val="bg1"/>
              </a:solidFill>
            </a:endParaRPr>
          </a:p>
          <a:p>
            <a:endParaRPr kumimoji="1" lang="ja-JP" altLang="en-US" dirty="0"/>
          </a:p>
        </p:txBody>
      </p:sp>
      <p:grpSp>
        <p:nvGrpSpPr>
          <p:cNvPr id="58" name="グループ化 57">
            <a:extLst>
              <a:ext uri="{FF2B5EF4-FFF2-40B4-BE49-F238E27FC236}">
                <a16:creationId xmlns:a16="http://schemas.microsoft.com/office/drawing/2014/main" id="{41CC6BCA-86D1-4DA1-BCB9-7839119D4912}"/>
              </a:ext>
            </a:extLst>
          </p:cNvPr>
          <p:cNvGrpSpPr/>
          <p:nvPr/>
        </p:nvGrpSpPr>
        <p:grpSpPr>
          <a:xfrm>
            <a:off x="2792161" y="3262017"/>
            <a:ext cx="397760" cy="646331"/>
            <a:chOff x="5692611" y="2292888"/>
            <a:chExt cx="397760" cy="646331"/>
          </a:xfrm>
        </p:grpSpPr>
        <p:sp>
          <p:nvSpPr>
            <p:cNvPr id="59" name="楕円 58">
              <a:extLst>
                <a:ext uri="{FF2B5EF4-FFF2-40B4-BE49-F238E27FC236}">
                  <a16:creationId xmlns:a16="http://schemas.microsoft.com/office/drawing/2014/main" id="{6736EDB7-F98C-41BF-95B4-1AA4339985A1}"/>
                </a:ext>
              </a:extLst>
            </p:cNvPr>
            <p:cNvSpPr/>
            <p:nvPr/>
          </p:nvSpPr>
          <p:spPr>
            <a:xfrm>
              <a:off x="5692611" y="2317002"/>
              <a:ext cx="396240" cy="396240"/>
            </a:xfrm>
            <a:prstGeom prst="ellipse">
              <a:avLst/>
            </a:prstGeom>
            <a:solidFill>
              <a:srgbClr val="CA8E36"/>
            </a:solidFill>
            <a:ln>
              <a:solidFill>
                <a:srgbClr val="CA8E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sp>
          <p:nvSpPr>
            <p:cNvPr id="60" name="テキスト ボックス 59">
              <a:extLst>
                <a:ext uri="{FF2B5EF4-FFF2-40B4-BE49-F238E27FC236}">
                  <a16:creationId xmlns:a16="http://schemas.microsoft.com/office/drawing/2014/main" id="{38AEC8C4-44B9-49D1-89FC-ED3056EB411E}"/>
                </a:ext>
              </a:extLst>
            </p:cNvPr>
            <p:cNvSpPr txBox="1"/>
            <p:nvPr/>
          </p:nvSpPr>
          <p:spPr>
            <a:xfrm>
              <a:off x="5703727" y="2292888"/>
              <a:ext cx="386644" cy="646331"/>
            </a:xfrm>
            <a:prstGeom prst="rect">
              <a:avLst/>
            </a:prstGeom>
            <a:noFill/>
          </p:spPr>
          <p:txBody>
            <a:bodyPr wrap="none" rtlCol="0">
              <a:spAutoFit/>
            </a:bodyPr>
            <a:lstStyle/>
            <a:p>
              <a:r>
                <a:rPr kumimoji="1" lang="en-US" altLang="ja-JP" sz="1800" dirty="0">
                  <a:solidFill>
                    <a:schemeClr val="bg1"/>
                  </a:solidFill>
                </a:rPr>
                <a:t>C</a:t>
              </a:r>
              <a:r>
                <a:rPr kumimoji="1" lang="en-US" altLang="ja-JP" baseline="-25000" dirty="0">
                  <a:solidFill>
                    <a:schemeClr val="bg1"/>
                  </a:solidFill>
                </a:rPr>
                <a:t>0</a:t>
              </a:r>
              <a:endParaRPr kumimoji="1" lang="ja-JP" altLang="en-US" sz="1800" baseline="-25000" dirty="0">
                <a:solidFill>
                  <a:schemeClr val="bg1"/>
                </a:solidFill>
              </a:endParaRPr>
            </a:p>
            <a:p>
              <a:endParaRPr kumimoji="1" lang="ja-JP" altLang="en-US" dirty="0"/>
            </a:p>
          </p:txBody>
        </p:sp>
      </p:grpSp>
      <p:pic>
        <p:nvPicPr>
          <p:cNvPr id="62" name="図 61" descr="\documentclass{article}&#10;\usepackage{amsmath}&#10;\pagestyle{empty}&#10;\begin{document}&#10;&#10;$ y_1 = \tanh \left [  B\cdot \begin{bmatrix}&#10;x_1 \\&#10;y_0 \\&#10;C_0&#10;\end{bmatrix} + b\right ]   $&#10;&#10;\end{document}" title="IguanaTex Bitmap Display">
            <a:extLst>
              <a:ext uri="{FF2B5EF4-FFF2-40B4-BE49-F238E27FC236}">
                <a16:creationId xmlns:a16="http://schemas.microsoft.com/office/drawing/2014/main" id="{DF6AE6C7-BB64-46B1-84F4-329ABA0C48B3}"/>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7894199" y="278730"/>
            <a:ext cx="2808381" cy="911238"/>
          </a:xfrm>
          <a:prstGeom prst="rect">
            <a:avLst/>
          </a:prstGeom>
        </p:spPr>
      </p:pic>
      <p:sp>
        <p:nvSpPr>
          <p:cNvPr id="63" name="正方形/長方形 62">
            <a:extLst>
              <a:ext uri="{FF2B5EF4-FFF2-40B4-BE49-F238E27FC236}">
                <a16:creationId xmlns:a16="http://schemas.microsoft.com/office/drawing/2014/main" id="{FAD7FC8D-79FB-4892-9391-628080543186}"/>
              </a:ext>
            </a:extLst>
          </p:cNvPr>
          <p:cNvSpPr/>
          <p:nvPr/>
        </p:nvSpPr>
        <p:spPr>
          <a:xfrm>
            <a:off x="7680921" y="165386"/>
            <a:ext cx="3365612" cy="1137926"/>
          </a:xfrm>
          <a:prstGeom prst="rect">
            <a:avLst/>
          </a:prstGeom>
          <a:noFill/>
          <a:ln w="38100" cmpd="thinThick">
            <a:solidFill>
              <a:srgbClr val="37BB4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4" name="グループ化 63">
            <a:extLst>
              <a:ext uri="{FF2B5EF4-FFF2-40B4-BE49-F238E27FC236}">
                <a16:creationId xmlns:a16="http://schemas.microsoft.com/office/drawing/2014/main" id="{9C513CE2-3703-48AF-A563-DF42F6907D5C}"/>
              </a:ext>
            </a:extLst>
          </p:cNvPr>
          <p:cNvGrpSpPr/>
          <p:nvPr/>
        </p:nvGrpSpPr>
        <p:grpSpPr>
          <a:xfrm>
            <a:off x="4101646" y="1930572"/>
            <a:ext cx="397760" cy="646331"/>
            <a:chOff x="5692611" y="2292888"/>
            <a:chExt cx="397760" cy="646331"/>
          </a:xfrm>
        </p:grpSpPr>
        <p:sp>
          <p:nvSpPr>
            <p:cNvPr id="65" name="楕円 64">
              <a:extLst>
                <a:ext uri="{FF2B5EF4-FFF2-40B4-BE49-F238E27FC236}">
                  <a16:creationId xmlns:a16="http://schemas.microsoft.com/office/drawing/2014/main" id="{82FAE61D-97A1-4BC7-836E-42C3CE00B163}"/>
                </a:ext>
              </a:extLst>
            </p:cNvPr>
            <p:cNvSpPr/>
            <p:nvPr/>
          </p:nvSpPr>
          <p:spPr>
            <a:xfrm>
              <a:off x="5692611" y="2317002"/>
              <a:ext cx="396240" cy="396240"/>
            </a:xfrm>
            <a:prstGeom prst="ellipse">
              <a:avLst/>
            </a:prstGeom>
            <a:solidFill>
              <a:srgbClr val="CA8E36"/>
            </a:solidFill>
            <a:ln>
              <a:solidFill>
                <a:srgbClr val="CA8E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sp>
          <p:nvSpPr>
            <p:cNvPr id="66" name="テキスト ボックス 65">
              <a:extLst>
                <a:ext uri="{FF2B5EF4-FFF2-40B4-BE49-F238E27FC236}">
                  <a16:creationId xmlns:a16="http://schemas.microsoft.com/office/drawing/2014/main" id="{18F46E62-6C06-4D9A-B331-CB15F979DA25}"/>
                </a:ext>
              </a:extLst>
            </p:cNvPr>
            <p:cNvSpPr txBox="1"/>
            <p:nvPr/>
          </p:nvSpPr>
          <p:spPr>
            <a:xfrm>
              <a:off x="5703727" y="2292888"/>
              <a:ext cx="386644" cy="646331"/>
            </a:xfrm>
            <a:prstGeom prst="rect">
              <a:avLst/>
            </a:prstGeom>
            <a:noFill/>
          </p:spPr>
          <p:txBody>
            <a:bodyPr wrap="none" rtlCol="0">
              <a:spAutoFit/>
            </a:bodyPr>
            <a:lstStyle/>
            <a:p>
              <a:r>
                <a:rPr kumimoji="1" lang="en-US" altLang="ja-JP" sz="1800" dirty="0">
                  <a:solidFill>
                    <a:schemeClr val="bg1"/>
                  </a:solidFill>
                </a:rPr>
                <a:t>C</a:t>
              </a:r>
              <a:r>
                <a:rPr kumimoji="1" lang="en-US" altLang="ja-JP" baseline="-25000" dirty="0">
                  <a:solidFill>
                    <a:schemeClr val="bg1"/>
                  </a:solidFill>
                </a:rPr>
                <a:t>1</a:t>
              </a:r>
              <a:endParaRPr kumimoji="1" lang="ja-JP" altLang="en-US" sz="1800" baseline="-25000" dirty="0">
                <a:solidFill>
                  <a:schemeClr val="bg1"/>
                </a:solidFill>
              </a:endParaRPr>
            </a:p>
            <a:p>
              <a:endParaRPr kumimoji="1" lang="ja-JP" altLang="en-US" dirty="0"/>
            </a:p>
          </p:txBody>
        </p:sp>
      </p:grpSp>
      <p:pic>
        <p:nvPicPr>
          <p:cNvPr id="68" name="図 67" descr="\documentclass{article}&#10;\usepackage{amsmath}&#10;\pagestyle{empty}&#10;\begin{document}&#10;&#10;$ C_1 = y_1  $&#10;&#10;\end{document}" title="IguanaTex Bitmap Display">
            <a:extLst>
              <a:ext uri="{FF2B5EF4-FFF2-40B4-BE49-F238E27FC236}">
                <a16:creationId xmlns:a16="http://schemas.microsoft.com/office/drawing/2014/main" id="{F9C331D2-FFA0-47FD-93C9-D32F657C0C22}"/>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4492019" y="1645584"/>
            <a:ext cx="827429" cy="230095"/>
          </a:xfrm>
          <a:prstGeom prst="rect">
            <a:avLst/>
          </a:prstGeom>
        </p:spPr>
      </p:pic>
      <p:grpSp>
        <p:nvGrpSpPr>
          <p:cNvPr id="69" name="グループ化 68">
            <a:extLst>
              <a:ext uri="{FF2B5EF4-FFF2-40B4-BE49-F238E27FC236}">
                <a16:creationId xmlns:a16="http://schemas.microsoft.com/office/drawing/2014/main" id="{F5332DAE-F1DB-4ECA-A646-22573CCAA0E4}"/>
              </a:ext>
            </a:extLst>
          </p:cNvPr>
          <p:cNvGrpSpPr/>
          <p:nvPr/>
        </p:nvGrpSpPr>
        <p:grpSpPr>
          <a:xfrm>
            <a:off x="5011212" y="1928260"/>
            <a:ext cx="397760" cy="646331"/>
            <a:chOff x="5692611" y="2292888"/>
            <a:chExt cx="397760" cy="646331"/>
          </a:xfrm>
        </p:grpSpPr>
        <p:sp>
          <p:nvSpPr>
            <p:cNvPr id="70" name="楕円 69">
              <a:extLst>
                <a:ext uri="{FF2B5EF4-FFF2-40B4-BE49-F238E27FC236}">
                  <a16:creationId xmlns:a16="http://schemas.microsoft.com/office/drawing/2014/main" id="{31CDDB13-BD11-4156-9D3C-B24367489F7D}"/>
                </a:ext>
              </a:extLst>
            </p:cNvPr>
            <p:cNvSpPr/>
            <p:nvPr/>
          </p:nvSpPr>
          <p:spPr>
            <a:xfrm>
              <a:off x="5692611" y="2317002"/>
              <a:ext cx="396240" cy="396240"/>
            </a:xfrm>
            <a:prstGeom prst="ellipse">
              <a:avLst/>
            </a:prstGeom>
            <a:solidFill>
              <a:srgbClr val="CA8E36"/>
            </a:solidFill>
            <a:ln>
              <a:solidFill>
                <a:srgbClr val="CA8E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sp>
          <p:nvSpPr>
            <p:cNvPr id="71" name="テキスト ボックス 70">
              <a:extLst>
                <a:ext uri="{FF2B5EF4-FFF2-40B4-BE49-F238E27FC236}">
                  <a16:creationId xmlns:a16="http://schemas.microsoft.com/office/drawing/2014/main" id="{45E78C55-7B5F-405E-82FF-42A3E0049339}"/>
                </a:ext>
              </a:extLst>
            </p:cNvPr>
            <p:cNvSpPr txBox="1"/>
            <p:nvPr/>
          </p:nvSpPr>
          <p:spPr>
            <a:xfrm>
              <a:off x="5703727" y="2292888"/>
              <a:ext cx="386644" cy="646331"/>
            </a:xfrm>
            <a:prstGeom prst="rect">
              <a:avLst/>
            </a:prstGeom>
            <a:noFill/>
          </p:spPr>
          <p:txBody>
            <a:bodyPr wrap="none" rtlCol="0">
              <a:spAutoFit/>
            </a:bodyPr>
            <a:lstStyle/>
            <a:p>
              <a:r>
                <a:rPr kumimoji="1" lang="en-US" altLang="ja-JP" sz="1800" dirty="0">
                  <a:solidFill>
                    <a:schemeClr val="bg1"/>
                  </a:solidFill>
                </a:rPr>
                <a:t>C</a:t>
              </a:r>
              <a:r>
                <a:rPr kumimoji="1" lang="en-US" altLang="ja-JP" baseline="-25000" dirty="0">
                  <a:solidFill>
                    <a:schemeClr val="bg1"/>
                  </a:solidFill>
                </a:rPr>
                <a:t>2</a:t>
              </a:r>
              <a:endParaRPr kumimoji="1" lang="ja-JP" altLang="en-US" sz="1800" baseline="-25000" dirty="0">
                <a:solidFill>
                  <a:schemeClr val="bg1"/>
                </a:solidFill>
              </a:endParaRPr>
            </a:p>
            <a:p>
              <a:endParaRPr kumimoji="1" lang="ja-JP" altLang="en-US" dirty="0"/>
            </a:p>
          </p:txBody>
        </p:sp>
      </p:grpSp>
      <p:pic>
        <p:nvPicPr>
          <p:cNvPr id="73" name="図 72" descr="\documentclass{article}&#10;\usepackage{amsmath}&#10;\pagestyle{empty}&#10;\begin{document}&#10;&#10;$ C_2 = \alpha _1 y_1 +  \alpha _2 y_2$&#10;&#10;\end{document}" title="IguanaTex Bitmap Display">
            <a:extLst>
              <a:ext uri="{FF2B5EF4-FFF2-40B4-BE49-F238E27FC236}">
                <a16:creationId xmlns:a16="http://schemas.microsoft.com/office/drawing/2014/main" id="{1FBAD5F4-996C-418E-B14B-2EE11A0CD3F8}"/>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5601379" y="1658657"/>
            <a:ext cx="1930667" cy="230095"/>
          </a:xfrm>
          <a:prstGeom prst="rect">
            <a:avLst/>
          </a:prstGeom>
        </p:spPr>
      </p:pic>
      <p:grpSp>
        <p:nvGrpSpPr>
          <p:cNvPr id="76" name="グループ化 75">
            <a:extLst>
              <a:ext uri="{FF2B5EF4-FFF2-40B4-BE49-F238E27FC236}">
                <a16:creationId xmlns:a16="http://schemas.microsoft.com/office/drawing/2014/main" id="{1C958E02-8B08-4575-8A10-FBB1FC390EF6}"/>
              </a:ext>
            </a:extLst>
          </p:cNvPr>
          <p:cNvGrpSpPr/>
          <p:nvPr/>
        </p:nvGrpSpPr>
        <p:grpSpPr>
          <a:xfrm>
            <a:off x="5885536" y="1919479"/>
            <a:ext cx="397760" cy="646331"/>
            <a:chOff x="5692611" y="2292888"/>
            <a:chExt cx="397760" cy="646331"/>
          </a:xfrm>
        </p:grpSpPr>
        <p:sp>
          <p:nvSpPr>
            <p:cNvPr id="77" name="楕円 76">
              <a:extLst>
                <a:ext uri="{FF2B5EF4-FFF2-40B4-BE49-F238E27FC236}">
                  <a16:creationId xmlns:a16="http://schemas.microsoft.com/office/drawing/2014/main" id="{B257F4F4-BB79-424B-B41D-4E90CB45731D}"/>
                </a:ext>
              </a:extLst>
            </p:cNvPr>
            <p:cNvSpPr/>
            <p:nvPr/>
          </p:nvSpPr>
          <p:spPr>
            <a:xfrm>
              <a:off x="5692611" y="2317002"/>
              <a:ext cx="396240" cy="396240"/>
            </a:xfrm>
            <a:prstGeom prst="ellipse">
              <a:avLst/>
            </a:prstGeom>
            <a:solidFill>
              <a:srgbClr val="CA8E36"/>
            </a:solidFill>
            <a:ln>
              <a:solidFill>
                <a:srgbClr val="CA8E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sp>
          <p:nvSpPr>
            <p:cNvPr id="78" name="テキスト ボックス 77">
              <a:extLst>
                <a:ext uri="{FF2B5EF4-FFF2-40B4-BE49-F238E27FC236}">
                  <a16:creationId xmlns:a16="http://schemas.microsoft.com/office/drawing/2014/main" id="{AB0C1038-823A-43AE-91D0-B121C12AF9A3}"/>
                </a:ext>
              </a:extLst>
            </p:cNvPr>
            <p:cNvSpPr txBox="1"/>
            <p:nvPr/>
          </p:nvSpPr>
          <p:spPr>
            <a:xfrm>
              <a:off x="5703727" y="2292888"/>
              <a:ext cx="386644" cy="646331"/>
            </a:xfrm>
            <a:prstGeom prst="rect">
              <a:avLst/>
            </a:prstGeom>
            <a:noFill/>
          </p:spPr>
          <p:txBody>
            <a:bodyPr wrap="none" rtlCol="0">
              <a:spAutoFit/>
            </a:bodyPr>
            <a:lstStyle/>
            <a:p>
              <a:r>
                <a:rPr kumimoji="1" lang="en-US" altLang="ja-JP" sz="1800" dirty="0">
                  <a:solidFill>
                    <a:schemeClr val="bg1"/>
                  </a:solidFill>
                </a:rPr>
                <a:t>C</a:t>
              </a:r>
              <a:r>
                <a:rPr kumimoji="1" lang="en-US" altLang="ja-JP" baseline="-25000" dirty="0">
                  <a:solidFill>
                    <a:schemeClr val="bg1"/>
                  </a:solidFill>
                </a:rPr>
                <a:t>3</a:t>
              </a:r>
              <a:endParaRPr kumimoji="1" lang="ja-JP" altLang="en-US" sz="1800" baseline="-25000" dirty="0">
                <a:solidFill>
                  <a:schemeClr val="bg1"/>
                </a:solidFill>
              </a:endParaRPr>
            </a:p>
            <a:p>
              <a:endParaRPr kumimoji="1" lang="ja-JP" altLang="en-US" dirty="0"/>
            </a:p>
          </p:txBody>
        </p:sp>
      </p:grpSp>
      <p:grpSp>
        <p:nvGrpSpPr>
          <p:cNvPr id="79" name="グループ化 78">
            <a:extLst>
              <a:ext uri="{FF2B5EF4-FFF2-40B4-BE49-F238E27FC236}">
                <a16:creationId xmlns:a16="http://schemas.microsoft.com/office/drawing/2014/main" id="{F4616D02-8EAB-4849-BB2E-F188BABF0C3B}"/>
              </a:ext>
            </a:extLst>
          </p:cNvPr>
          <p:cNvGrpSpPr/>
          <p:nvPr/>
        </p:nvGrpSpPr>
        <p:grpSpPr>
          <a:xfrm>
            <a:off x="7665663" y="1935874"/>
            <a:ext cx="442644" cy="646331"/>
            <a:chOff x="5692611" y="2292888"/>
            <a:chExt cx="442644" cy="646331"/>
          </a:xfrm>
        </p:grpSpPr>
        <p:sp>
          <p:nvSpPr>
            <p:cNvPr id="80" name="楕円 79">
              <a:extLst>
                <a:ext uri="{FF2B5EF4-FFF2-40B4-BE49-F238E27FC236}">
                  <a16:creationId xmlns:a16="http://schemas.microsoft.com/office/drawing/2014/main" id="{FE5BD164-3625-4C03-AE85-8F510E4F5DD8}"/>
                </a:ext>
              </a:extLst>
            </p:cNvPr>
            <p:cNvSpPr/>
            <p:nvPr/>
          </p:nvSpPr>
          <p:spPr>
            <a:xfrm>
              <a:off x="5692611" y="2317002"/>
              <a:ext cx="396240" cy="396240"/>
            </a:xfrm>
            <a:prstGeom prst="ellipse">
              <a:avLst/>
            </a:prstGeom>
            <a:solidFill>
              <a:srgbClr val="CA8E36"/>
            </a:solidFill>
            <a:ln>
              <a:solidFill>
                <a:srgbClr val="CA8E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sp>
          <p:nvSpPr>
            <p:cNvPr id="81" name="テキスト ボックス 80">
              <a:extLst>
                <a:ext uri="{FF2B5EF4-FFF2-40B4-BE49-F238E27FC236}">
                  <a16:creationId xmlns:a16="http://schemas.microsoft.com/office/drawing/2014/main" id="{40BCC4AC-A310-4E88-A76D-D890FED1E442}"/>
                </a:ext>
              </a:extLst>
            </p:cNvPr>
            <p:cNvSpPr txBox="1"/>
            <p:nvPr/>
          </p:nvSpPr>
          <p:spPr>
            <a:xfrm>
              <a:off x="5703727" y="2292888"/>
              <a:ext cx="431528" cy="646331"/>
            </a:xfrm>
            <a:prstGeom prst="rect">
              <a:avLst/>
            </a:prstGeom>
            <a:noFill/>
          </p:spPr>
          <p:txBody>
            <a:bodyPr wrap="none" rtlCol="0">
              <a:spAutoFit/>
            </a:bodyPr>
            <a:lstStyle/>
            <a:p>
              <a:r>
                <a:rPr kumimoji="1" lang="en-US" altLang="ja-JP" sz="1800" dirty="0">
                  <a:solidFill>
                    <a:schemeClr val="bg1"/>
                  </a:solidFill>
                </a:rPr>
                <a:t>C</a:t>
              </a:r>
              <a:r>
                <a:rPr kumimoji="1" lang="en-US" altLang="ja-JP" baseline="-25000" dirty="0">
                  <a:solidFill>
                    <a:schemeClr val="bg1"/>
                  </a:solidFill>
                </a:rPr>
                <a:t>m</a:t>
              </a:r>
              <a:endParaRPr kumimoji="1" lang="ja-JP" altLang="en-US" sz="1800" baseline="-25000" dirty="0">
                <a:solidFill>
                  <a:schemeClr val="bg1"/>
                </a:solidFill>
              </a:endParaRPr>
            </a:p>
            <a:p>
              <a:endParaRPr kumimoji="1" lang="ja-JP" altLang="en-US" dirty="0"/>
            </a:p>
          </p:txBody>
        </p:sp>
      </p:grpSp>
    </p:spTree>
    <p:extLst>
      <p:ext uri="{BB962C8B-B14F-4D97-AF65-F5344CB8AC3E}">
        <p14:creationId xmlns:p14="http://schemas.microsoft.com/office/powerpoint/2010/main" val="176688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fade">
                                      <p:cBhvr>
                                        <p:cTn id="35" dur="500"/>
                                        <p:tgtEl>
                                          <p:spTgt spid="63"/>
                                        </p:tgtEl>
                                      </p:cBhvr>
                                    </p:animEffect>
                                  </p:childTnLst>
                                </p:cTn>
                              </p:par>
                              <p:par>
                                <p:cTn id="36" presetID="10" presetClass="entr" presetSubtype="0" fill="hold" nodeType="with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fade">
                                      <p:cBhvr>
                                        <p:cTn id="38" dur="500"/>
                                        <p:tgtEl>
                                          <p:spTgt spid="6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par>
                                <p:cTn id="44" presetID="10" presetClass="entr" presetSubtype="0" fill="hold" nodeType="with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fade">
                                      <p:cBhvr>
                                        <p:cTn id="46" dur="500"/>
                                        <p:tgtEl>
                                          <p:spTgt spid="6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68"/>
                                        </p:tgtEl>
                                      </p:cBhvr>
                                    </p:animEffect>
                                    <p:set>
                                      <p:cBhvr>
                                        <p:cTn id="51" dur="1" fill="hold">
                                          <p:stCondLst>
                                            <p:cond delay="499"/>
                                          </p:stCondLst>
                                        </p:cTn>
                                        <p:tgtEl>
                                          <p:spTgt spid="68"/>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500"/>
                                        <p:tgtEl>
                                          <p:spTgt spid="4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par>
                                <p:cTn id="65" presetID="10" presetClass="entr" presetSubtype="0"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childTnLst>
                                </p:cTn>
                              </p:par>
                              <p:par>
                                <p:cTn id="76" presetID="10" presetClass="entr" presetSubtype="0" fill="hold" nodeType="with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500"/>
                                        <p:tgtEl>
                                          <p:spTgt spid="1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fade">
                                      <p:cBhvr>
                                        <p:cTn id="81" dur="500"/>
                                        <p:tgtEl>
                                          <p:spTgt spid="19"/>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fade">
                                      <p:cBhvr>
                                        <p:cTn id="86" dur="500"/>
                                        <p:tgtEl>
                                          <p:spTgt spid="4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animEffect transition="in" filter="fade">
                                      <p:cBhvr>
                                        <p:cTn id="89" dur="500"/>
                                        <p:tgtEl>
                                          <p:spTgt spid="46"/>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69"/>
                                        </p:tgtEl>
                                        <p:attrNameLst>
                                          <p:attrName>style.visibility</p:attrName>
                                        </p:attrNameLst>
                                      </p:cBhvr>
                                      <p:to>
                                        <p:strVal val="visible"/>
                                      </p:to>
                                    </p:set>
                                    <p:animEffect transition="in" filter="fade">
                                      <p:cBhvr>
                                        <p:cTn id="94" dur="500"/>
                                        <p:tgtEl>
                                          <p:spTgt spid="69"/>
                                        </p:tgtEl>
                                      </p:cBhvr>
                                    </p:animEffect>
                                  </p:childTnLst>
                                </p:cTn>
                              </p:par>
                              <p:par>
                                <p:cTn id="95" presetID="10" presetClass="entr" presetSubtype="0" fill="hold" nodeType="withEffect">
                                  <p:stCondLst>
                                    <p:cond delay="0"/>
                                  </p:stCondLst>
                                  <p:childTnLst>
                                    <p:set>
                                      <p:cBhvr>
                                        <p:cTn id="96" dur="1" fill="hold">
                                          <p:stCondLst>
                                            <p:cond delay="0"/>
                                          </p:stCondLst>
                                        </p:cTn>
                                        <p:tgtEl>
                                          <p:spTgt spid="73"/>
                                        </p:tgtEl>
                                        <p:attrNameLst>
                                          <p:attrName>style.visibility</p:attrName>
                                        </p:attrNameLst>
                                      </p:cBhvr>
                                      <p:to>
                                        <p:strVal val="visible"/>
                                      </p:to>
                                    </p:set>
                                    <p:animEffect transition="in" filter="fade">
                                      <p:cBhvr>
                                        <p:cTn id="97" dur="500"/>
                                        <p:tgtEl>
                                          <p:spTgt spid="7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45"/>
                                        </p:tgtEl>
                                      </p:cBhvr>
                                    </p:animEffect>
                                    <p:set>
                                      <p:cBhvr>
                                        <p:cTn id="102" dur="1" fill="hold">
                                          <p:stCondLst>
                                            <p:cond delay="499"/>
                                          </p:stCondLst>
                                        </p:cTn>
                                        <p:tgtEl>
                                          <p:spTgt spid="45"/>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46"/>
                                        </p:tgtEl>
                                      </p:cBhvr>
                                    </p:animEffect>
                                    <p:set>
                                      <p:cBhvr>
                                        <p:cTn id="105" dur="1" fill="hold">
                                          <p:stCondLst>
                                            <p:cond delay="499"/>
                                          </p:stCondLst>
                                        </p:cTn>
                                        <p:tgtEl>
                                          <p:spTgt spid="46"/>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73"/>
                                        </p:tgtEl>
                                      </p:cBhvr>
                                    </p:animEffect>
                                    <p:set>
                                      <p:cBhvr>
                                        <p:cTn id="108" dur="1" fill="hold">
                                          <p:stCondLst>
                                            <p:cond delay="499"/>
                                          </p:stCondLst>
                                        </p:cTn>
                                        <p:tgtEl>
                                          <p:spTgt spid="7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41"/>
                                        </p:tgtEl>
                                        <p:attrNameLst>
                                          <p:attrName>style.visibility</p:attrName>
                                        </p:attrNameLst>
                                      </p:cBhvr>
                                      <p:to>
                                        <p:strVal val="visible"/>
                                      </p:to>
                                    </p:set>
                                    <p:animEffect transition="in" filter="fade">
                                      <p:cBhvr>
                                        <p:cTn id="113" dur="500"/>
                                        <p:tgtEl>
                                          <p:spTgt spid="41"/>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21"/>
                                        </p:tgtEl>
                                        <p:attrNameLst>
                                          <p:attrName>style.visibility</p:attrName>
                                        </p:attrNameLst>
                                      </p:cBhvr>
                                      <p:to>
                                        <p:strVal val="visible"/>
                                      </p:to>
                                    </p:set>
                                    <p:animEffect transition="in" filter="fade">
                                      <p:cBhvr>
                                        <p:cTn id="118" dur="500"/>
                                        <p:tgtEl>
                                          <p:spTgt spid="21"/>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2" nodeType="click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fade">
                                      <p:cBhvr>
                                        <p:cTn id="123" dur="500"/>
                                        <p:tgtEl>
                                          <p:spTgt spid="45"/>
                                        </p:tgtEl>
                                      </p:cBhvr>
                                    </p:animEffect>
                                  </p:childTnLst>
                                </p:cTn>
                              </p:par>
                              <p:par>
                                <p:cTn id="124" presetID="10" presetClass="entr" presetSubtype="0" fill="hold" grpId="2" nodeType="with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fade">
                                      <p:cBhvr>
                                        <p:cTn id="126" dur="500"/>
                                        <p:tgtEl>
                                          <p:spTgt spid="46"/>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7"/>
                                        </p:tgtEl>
                                        <p:attrNameLst>
                                          <p:attrName>style.visibility</p:attrName>
                                        </p:attrNameLst>
                                      </p:cBhvr>
                                      <p:to>
                                        <p:strVal val="visible"/>
                                      </p:to>
                                    </p:set>
                                    <p:animEffect transition="in" filter="fade">
                                      <p:cBhvr>
                                        <p:cTn id="129" dur="500"/>
                                        <p:tgtEl>
                                          <p:spTgt spid="47"/>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76"/>
                                        </p:tgtEl>
                                        <p:attrNameLst>
                                          <p:attrName>style.visibility</p:attrName>
                                        </p:attrNameLst>
                                      </p:cBhvr>
                                      <p:to>
                                        <p:strVal val="visible"/>
                                      </p:to>
                                    </p:set>
                                    <p:animEffect transition="in" filter="fade">
                                      <p:cBhvr>
                                        <p:cTn id="134" dur="500"/>
                                        <p:tgtEl>
                                          <p:spTgt spid="76"/>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xit" presetSubtype="0" fill="hold" grpId="3" nodeType="clickEffect">
                                  <p:stCondLst>
                                    <p:cond delay="0"/>
                                  </p:stCondLst>
                                  <p:childTnLst>
                                    <p:animEffect transition="out" filter="fade">
                                      <p:cBhvr>
                                        <p:cTn id="138" dur="500"/>
                                        <p:tgtEl>
                                          <p:spTgt spid="45"/>
                                        </p:tgtEl>
                                      </p:cBhvr>
                                    </p:animEffect>
                                    <p:set>
                                      <p:cBhvr>
                                        <p:cTn id="139" dur="1" fill="hold">
                                          <p:stCondLst>
                                            <p:cond delay="499"/>
                                          </p:stCondLst>
                                        </p:cTn>
                                        <p:tgtEl>
                                          <p:spTgt spid="45"/>
                                        </p:tgtEl>
                                        <p:attrNameLst>
                                          <p:attrName>style.visibility</p:attrName>
                                        </p:attrNameLst>
                                      </p:cBhvr>
                                      <p:to>
                                        <p:strVal val="hidden"/>
                                      </p:to>
                                    </p:set>
                                  </p:childTnLst>
                                </p:cTn>
                              </p:par>
                              <p:par>
                                <p:cTn id="140" presetID="10" presetClass="exit" presetSubtype="0" fill="hold" grpId="3" nodeType="withEffect">
                                  <p:stCondLst>
                                    <p:cond delay="0"/>
                                  </p:stCondLst>
                                  <p:childTnLst>
                                    <p:animEffect transition="out" filter="fade">
                                      <p:cBhvr>
                                        <p:cTn id="141" dur="500"/>
                                        <p:tgtEl>
                                          <p:spTgt spid="46"/>
                                        </p:tgtEl>
                                      </p:cBhvr>
                                    </p:animEffect>
                                    <p:set>
                                      <p:cBhvr>
                                        <p:cTn id="142" dur="1" fill="hold">
                                          <p:stCondLst>
                                            <p:cond delay="499"/>
                                          </p:stCondLst>
                                        </p:cTn>
                                        <p:tgtEl>
                                          <p:spTgt spid="46"/>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500"/>
                                        <p:tgtEl>
                                          <p:spTgt spid="47"/>
                                        </p:tgtEl>
                                      </p:cBhvr>
                                    </p:animEffect>
                                    <p:set>
                                      <p:cBhvr>
                                        <p:cTn id="145" dur="1" fill="hold">
                                          <p:stCondLst>
                                            <p:cond delay="499"/>
                                          </p:stCondLst>
                                        </p:cTn>
                                        <p:tgtEl>
                                          <p:spTgt spid="47"/>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42"/>
                                        </p:tgtEl>
                                        <p:attrNameLst>
                                          <p:attrName>style.visibility</p:attrName>
                                        </p:attrNameLst>
                                      </p:cBhvr>
                                      <p:to>
                                        <p:strVal val="visible"/>
                                      </p:to>
                                    </p:set>
                                    <p:animEffect transition="in" filter="fade">
                                      <p:cBhvr>
                                        <p:cTn id="150" dur="500"/>
                                        <p:tgtEl>
                                          <p:spTgt spid="42"/>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37"/>
                                        </p:tgtEl>
                                        <p:attrNameLst>
                                          <p:attrName>style.visibility</p:attrName>
                                        </p:attrNameLst>
                                      </p:cBhvr>
                                      <p:to>
                                        <p:strVal val="visible"/>
                                      </p:to>
                                    </p:set>
                                    <p:animEffect transition="in" filter="fade">
                                      <p:cBhvr>
                                        <p:cTn id="155" dur="500"/>
                                        <p:tgtEl>
                                          <p:spTgt spid="37"/>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38"/>
                                        </p:tgtEl>
                                        <p:attrNameLst>
                                          <p:attrName>style.visibility</p:attrName>
                                        </p:attrNameLst>
                                      </p:cBhvr>
                                      <p:to>
                                        <p:strVal val="visible"/>
                                      </p:to>
                                    </p:set>
                                    <p:animEffect transition="in" filter="fade">
                                      <p:cBhvr>
                                        <p:cTn id="158" dur="500"/>
                                        <p:tgtEl>
                                          <p:spTgt spid="38"/>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39"/>
                                        </p:tgtEl>
                                        <p:attrNameLst>
                                          <p:attrName>style.visibility</p:attrName>
                                        </p:attrNameLst>
                                      </p:cBhvr>
                                      <p:to>
                                        <p:strVal val="visible"/>
                                      </p:to>
                                    </p:set>
                                    <p:animEffect transition="in" filter="fade">
                                      <p:cBhvr>
                                        <p:cTn id="161" dur="500"/>
                                        <p:tgtEl>
                                          <p:spTgt spid="39"/>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nodeType="clickEffect">
                                  <p:stCondLst>
                                    <p:cond delay="0"/>
                                  </p:stCondLst>
                                  <p:childTnLst>
                                    <p:set>
                                      <p:cBhvr>
                                        <p:cTn id="165" dur="1" fill="hold">
                                          <p:stCondLst>
                                            <p:cond delay="0"/>
                                          </p:stCondLst>
                                        </p:cTn>
                                        <p:tgtEl>
                                          <p:spTgt spid="43"/>
                                        </p:tgtEl>
                                        <p:attrNameLst>
                                          <p:attrName>style.visibility</p:attrName>
                                        </p:attrNameLst>
                                      </p:cBhvr>
                                      <p:to>
                                        <p:strVal val="visible"/>
                                      </p:to>
                                    </p:set>
                                    <p:animEffect transition="in" filter="fade">
                                      <p:cBhvr>
                                        <p:cTn id="166" dur="500"/>
                                        <p:tgtEl>
                                          <p:spTgt spid="43"/>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nodeType="clickEffect">
                                  <p:stCondLst>
                                    <p:cond delay="0"/>
                                  </p:stCondLst>
                                  <p:childTnLst>
                                    <p:set>
                                      <p:cBhvr>
                                        <p:cTn id="170" dur="1" fill="hold">
                                          <p:stCondLst>
                                            <p:cond delay="0"/>
                                          </p:stCondLst>
                                        </p:cTn>
                                        <p:tgtEl>
                                          <p:spTgt spid="29"/>
                                        </p:tgtEl>
                                        <p:attrNameLst>
                                          <p:attrName>style.visibility</p:attrName>
                                        </p:attrNameLst>
                                      </p:cBhvr>
                                      <p:to>
                                        <p:strVal val="visible"/>
                                      </p:to>
                                    </p:set>
                                    <p:animEffect transition="in" filter="fade">
                                      <p:cBhvr>
                                        <p:cTn id="171" dur="500"/>
                                        <p:tgtEl>
                                          <p:spTgt spid="29"/>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4" nodeType="clickEffect">
                                  <p:stCondLst>
                                    <p:cond delay="0"/>
                                  </p:stCondLst>
                                  <p:childTnLst>
                                    <p:set>
                                      <p:cBhvr>
                                        <p:cTn id="175" dur="1" fill="hold">
                                          <p:stCondLst>
                                            <p:cond delay="0"/>
                                          </p:stCondLst>
                                        </p:cTn>
                                        <p:tgtEl>
                                          <p:spTgt spid="45"/>
                                        </p:tgtEl>
                                        <p:attrNameLst>
                                          <p:attrName>style.visibility</p:attrName>
                                        </p:attrNameLst>
                                      </p:cBhvr>
                                      <p:to>
                                        <p:strVal val="visible"/>
                                      </p:to>
                                    </p:set>
                                    <p:animEffect transition="in" filter="fade">
                                      <p:cBhvr>
                                        <p:cTn id="176" dur="500"/>
                                        <p:tgtEl>
                                          <p:spTgt spid="45"/>
                                        </p:tgtEl>
                                      </p:cBhvr>
                                    </p:animEffect>
                                  </p:childTnLst>
                                </p:cTn>
                              </p:par>
                              <p:par>
                                <p:cTn id="177" presetID="10" presetClass="entr" presetSubtype="0" fill="hold" grpId="4" nodeType="withEffect">
                                  <p:stCondLst>
                                    <p:cond delay="0"/>
                                  </p:stCondLst>
                                  <p:childTnLst>
                                    <p:set>
                                      <p:cBhvr>
                                        <p:cTn id="178" dur="1" fill="hold">
                                          <p:stCondLst>
                                            <p:cond delay="0"/>
                                          </p:stCondLst>
                                        </p:cTn>
                                        <p:tgtEl>
                                          <p:spTgt spid="46"/>
                                        </p:tgtEl>
                                        <p:attrNameLst>
                                          <p:attrName>style.visibility</p:attrName>
                                        </p:attrNameLst>
                                      </p:cBhvr>
                                      <p:to>
                                        <p:strVal val="visible"/>
                                      </p:to>
                                    </p:set>
                                    <p:animEffect transition="in" filter="fade">
                                      <p:cBhvr>
                                        <p:cTn id="179" dur="500"/>
                                        <p:tgtEl>
                                          <p:spTgt spid="46"/>
                                        </p:tgtEl>
                                      </p:cBhvr>
                                    </p:animEffect>
                                  </p:childTnLst>
                                </p:cTn>
                              </p:par>
                              <p:par>
                                <p:cTn id="180" presetID="10" presetClass="entr" presetSubtype="0" fill="hold" grpId="2" nodeType="withEffect">
                                  <p:stCondLst>
                                    <p:cond delay="0"/>
                                  </p:stCondLst>
                                  <p:childTnLst>
                                    <p:set>
                                      <p:cBhvr>
                                        <p:cTn id="181" dur="1" fill="hold">
                                          <p:stCondLst>
                                            <p:cond delay="0"/>
                                          </p:stCondLst>
                                        </p:cTn>
                                        <p:tgtEl>
                                          <p:spTgt spid="47"/>
                                        </p:tgtEl>
                                        <p:attrNameLst>
                                          <p:attrName>style.visibility</p:attrName>
                                        </p:attrNameLst>
                                      </p:cBhvr>
                                      <p:to>
                                        <p:strVal val="visible"/>
                                      </p:to>
                                    </p:set>
                                    <p:animEffect transition="in" filter="fade">
                                      <p:cBhvr>
                                        <p:cTn id="182" dur="500"/>
                                        <p:tgtEl>
                                          <p:spTgt spid="47"/>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48"/>
                                        </p:tgtEl>
                                        <p:attrNameLst>
                                          <p:attrName>style.visibility</p:attrName>
                                        </p:attrNameLst>
                                      </p:cBhvr>
                                      <p:to>
                                        <p:strVal val="visible"/>
                                      </p:to>
                                    </p:set>
                                    <p:animEffect transition="in" filter="fade">
                                      <p:cBhvr>
                                        <p:cTn id="185" dur="500"/>
                                        <p:tgtEl>
                                          <p:spTgt spid="48"/>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nodeType="clickEffect">
                                  <p:stCondLst>
                                    <p:cond delay="0"/>
                                  </p:stCondLst>
                                  <p:childTnLst>
                                    <p:set>
                                      <p:cBhvr>
                                        <p:cTn id="189" dur="1" fill="hold">
                                          <p:stCondLst>
                                            <p:cond delay="0"/>
                                          </p:stCondLst>
                                        </p:cTn>
                                        <p:tgtEl>
                                          <p:spTgt spid="79"/>
                                        </p:tgtEl>
                                        <p:attrNameLst>
                                          <p:attrName>style.visibility</p:attrName>
                                        </p:attrNameLst>
                                      </p:cBhvr>
                                      <p:to>
                                        <p:strVal val="visible"/>
                                      </p:to>
                                    </p:set>
                                    <p:animEffect transition="in" filter="fade">
                                      <p:cBhvr>
                                        <p:cTn id="190" dur="500"/>
                                        <p:tgtEl>
                                          <p:spTgt spid="79"/>
                                        </p:tgtEl>
                                      </p:cBhvr>
                                    </p:animEffect>
                                  </p:childTnLst>
                                </p:cTn>
                              </p:par>
                            </p:childTnLst>
                          </p:cTn>
                        </p:par>
                      </p:childTnLst>
                    </p:cTn>
                  </p:par>
                  <p:par>
                    <p:cTn id="191" fill="hold">
                      <p:stCondLst>
                        <p:cond delay="indefinite"/>
                      </p:stCondLst>
                      <p:childTnLst>
                        <p:par>
                          <p:cTn id="192" fill="hold">
                            <p:stCondLst>
                              <p:cond delay="0"/>
                            </p:stCondLst>
                            <p:childTnLst>
                              <p:par>
                                <p:cTn id="193" presetID="10" presetClass="exit" presetSubtype="0" fill="hold" grpId="5" nodeType="clickEffect">
                                  <p:stCondLst>
                                    <p:cond delay="0"/>
                                  </p:stCondLst>
                                  <p:childTnLst>
                                    <p:animEffect transition="out" filter="fade">
                                      <p:cBhvr>
                                        <p:cTn id="194" dur="500"/>
                                        <p:tgtEl>
                                          <p:spTgt spid="45"/>
                                        </p:tgtEl>
                                      </p:cBhvr>
                                    </p:animEffect>
                                    <p:set>
                                      <p:cBhvr>
                                        <p:cTn id="195" dur="1" fill="hold">
                                          <p:stCondLst>
                                            <p:cond delay="499"/>
                                          </p:stCondLst>
                                        </p:cTn>
                                        <p:tgtEl>
                                          <p:spTgt spid="45"/>
                                        </p:tgtEl>
                                        <p:attrNameLst>
                                          <p:attrName>style.visibility</p:attrName>
                                        </p:attrNameLst>
                                      </p:cBhvr>
                                      <p:to>
                                        <p:strVal val="hidden"/>
                                      </p:to>
                                    </p:set>
                                  </p:childTnLst>
                                </p:cTn>
                              </p:par>
                              <p:par>
                                <p:cTn id="196" presetID="10" presetClass="exit" presetSubtype="0" fill="hold" grpId="5" nodeType="withEffect">
                                  <p:stCondLst>
                                    <p:cond delay="0"/>
                                  </p:stCondLst>
                                  <p:childTnLst>
                                    <p:animEffect transition="out" filter="fade">
                                      <p:cBhvr>
                                        <p:cTn id="197" dur="500"/>
                                        <p:tgtEl>
                                          <p:spTgt spid="46"/>
                                        </p:tgtEl>
                                      </p:cBhvr>
                                    </p:animEffect>
                                    <p:set>
                                      <p:cBhvr>
                                        <p:cTn id="198" dur="1" fill="hold">
                                          <p:stCondLst>
                                            <p:cond delay="499"/>
                                          </p:stCondLst>
                                        </p:cTn>
                                        <p:tgtEl>
                                          <p:spTgt spid="46"/>
                                        </p:tgtEl>
                                        <p:attrNameLst>
                                          <p:attrName>style.visibility</p:attrName>
                                        </p:attrNameLst>
                                      </p:cBhvr>
                                      <p:to>
                                        <p:strVal val="hidden"/>
                                      </p:to>
                                    </p:set>
                                  </p:childTnLst>
                                </p:cTn>
                              </p:par>
                              <p:par>
                                <p:cTn id="199" presetID="10" presetClass="exit" presetSubtype="0" fill="hold" grpId="3" nodeType="withEffect">
                                  <p:stCondLst>
                                    <p:cond delay="0"/>
                                  </p:stCondLst>
                                  <p:childTnLst>
                                    <p:animEffect transition="out" filter="fade">
                                      <p:cBhvr>
                                        <p:cTn id="200" dur="500"/>
                                        <p:tgtEl>
                                          <p:spTgt spid="47"/>
                                        </p:tgtEl>
                                      </p:cBhvr>
                                    </p:animEffect>
                                    <p:set>
                                      <p:cBhvr>
                                        <p:cTn id="201" dur="1" fill="hold">
                                          <p:stCondLst>
                                            <p:cond delay="499"/>
                                          </p:stCondLst>
                                        </p:cTn>
                                        <p:tgtEl>
                                          <p:spTgt spid="47"/>
                                        </p:tgtEl>
                                        <p:attrNameLst>
                                          <p:attrName>style.visibility</p:attrName>
                                        </p:attrNameLst>
                                      </p:cBhvr>
                                      <p:to>
                                        <p:strVal val="hidden"/>
                                      </p:to>
                                    </p:set>
                                  </p:childTnLst>
                                </p:cTn>
                              </p:par>
                              <p:par>
                                <p:cTn id="202" presetID="10" presetClass="exit" presetSubtype="0" fill="hold" grpId="1" nodeType="withEffect">
                                  <p:stCondLst>
                                    <p:cond delay="0"/>
                                  </p:stCondLst>
                                  <p:childTnLst>
                                    <p:animEffect transition="out" filter="fade">
                                      <p:cBhvr>
                                        <p:cTn id="203" dur="500"/>
                                        <p:tgtEl>
                                          <p:spTgt spid="48"/>
                                        </p:tgtEl>
                                      </p:cBhvr>
                                    </p:animEffect>
                                    <p:set>
                                      <p:cBhvr>
                                        <p:cTn id="204"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p:bldP spid="12" grpId="0"/>
      <p:bldP spid="14" grpId="0" animBg="1"/>
      <p:bldP spid="15" grpId="0" animBg="1"/>
      <p:bldP spid="16" grpId="0" animBg="1"/>
      <p:bldP spid="19" grpId="0"/>
      <p:bldP spid="20" grpId="0"/>
      <p:bldP spid="37" grpId="0"/>
      <p:bldP spid="38" grpId="0"/>
      <p:bldP spid="39" grpId="0"/>
      <p:bldP spid="45" grpId="0"/>
      <p:bldP spid="45" grpId="1"/>
      <p:bldP spid="45" grpId="2"/>
      <p:bldP spid="45" grpId="3"/>
      <p:bldP spid="45" grpId="4"/>
      <p:bldP spid="45" grpId="5"/>
      <p:bldP spid="46" grpId="0"/>
      <p:bldP spid="46" grpId="1"/>
      <p:bldP spid="46" grpId="2"/>
      <p:bldP spid="46" grpId="3"/>
      <p:bldP spid="46" grpId="4"/>
      <p:bldP spid="46" grpId="5"/>
      <p:bldP spid="47" grpId="0"/>
      <p:bldP spid="47" grpId="1"/>
      <p:bldP spid="47" grpId="2"/>
      <p:bldP spid="47" grpId="3"/>
      <p:bldP spid="48" grpId="0"/>
      <p:bldP spid="48" grpId="1"/>
      <p:bldP spid="6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466CED-7FFA-4335-A97E-E4670378B552}"/>
              </a:ext>
            </a:extLst>
          </p:cNvPr>
          <p:cNvSpPr>
            <a:spLocks noGrp="1"/>
          </p:cNvSpPr>
          <p:nvPr>
            <p:ph type="title"/>
          </p:nvPr>
        </p:nvSpPr>
        <p:spPr>
          <a:xfrm>
            <a:off x="838200" y="2766219"/>
            <a:ext cx="10515600" cy="1325562"/>
          </a:xfrm>
        </p:spPr>
        <p:txBody>
          <a:bodyPr/>
          <a:lstStyle/>
          <a:p>
            <a:pPr algn="ctr"/>
            <a:r>
              <a:rPr kumimoji="1" lang="ja-JP" altLang="en-US" dirty="0"/>
              <a:t>ご清聴ありがとうございました</a:t>
            </a:r>
          </a:p>
        </p:txBody>
      </p:sp>
    </p:spTree>
    <p:extLst>
      <p:ext uri="{BB962C8B-B14F-4D97-AF65-F5344CB8AC3E}">
        <p14:creationId xmlns:p14="http://schemas.microsoft.com/office/powerpoint/2010/main" val="3221156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正方形/長方形 381">
            <a:extLst>
              <a:ext uri="{FF2B5EF4-FFF2-40B4-BE49-F238E27FC236}">
                <a16:creationId xmlns:a16="http://schemas.microsoft.com/office/drawing/2014/main" id="{81599B2A-7D83-47F2-969F-094B7093AB7F}"/>
              </a:ext>
            </a:extLst>
          </p:cNvPr>
          <p:cNvSpPr/>
          <p:nvPr/>
        </p:nvSpPr>
        <p:spPr>
          <a:xfrm>
            <a:off x="5942423" y="3988107"/>
            <a:ext cx="373660" cy="373660"/>
          </a:xfrm>
          <a:prstGeom prst="rect">
            <a:avLst/>
          </a:prstGeom>
          <a:solidFill>
            <a:srgbClr val="7030A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a:t>x</a:t>
            </a:r>
            <a:r>
              <a:rPr kumimoji="1" lang="en-US" altLang="ja-JP" baseline="-25000" dirty="0"/>
              <a:t>3</a:t>
            </a:r>
            <a:endParaRPr kumimoji="1" lang="ja-JP" altLang="en-US" baseline="-25000" dirty="0"/>
          </a:p>
        </p:txBody>
      </p:sp>
      <p:sp>
        <p:nvSpPr>
          <p:cNvPr id="385" name="正方形/長方形 384">
            <a:extLst>
              <a:ext uri="{FF2B5EF4-FFF2-40B4-BE49-F238E27FC236}">
                <a16:creationId xmlns:a16="http://schemas.microsoft.com/office/drawing/2014/main" id="{30A2E7A0-2224-4F1E-94DD-77301F0E5901}"/>
              </a:ext>
            </a:extLst>
          </p:cNvPr>
          <p:cNvSpPr/>
          <p:nvPr/>
        </p:nvSpPr>
        <p:spPr>
          <a:xfrm>
            <a:off x="5942048" y="3249248"/>
            <a:ext cx="373660" cy="373660"/>
          </a:xfrm>
          <a:prstGeom prst="rect">
            <a:avLst/>
          </a:prstGeom>
          <a:solidFill>
            <a:srgbClr val="7030A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a:t>x</a:t>
            </a:r>
            <a:r>
              <a:rPr kumimoji="1" lang="en-US" altLang="ja-JP" baseline="-25000" dirty="0"/>
              <a:t>2</a:t>
            </a:r>
            <a:endParaRPr kumimoji="1" lang="ja-JP" altLang="en-US" baseline="-25000" dirty="0"/>
          </a:p>
        </p:txBody>
      </p:sp>
      <p:sp>
        <p:nvSpPr>
          <p:cNvPr id="386" name="正方形/長方形 385">
            <a:extLst>
              <a:ext uri="{FF2B5EF4-FFF2-40B4-BE49-F238E27FC236}">
                <a16:creationId xmlns:a16="http://schemas.microsoft.com/office/drawing/2014/main" id="{DAAC2C9E-9D61-4099-9D1A-7EEF35C703ED}"/>
              </a:ext>
            </a:extLst>
          </p:cNvPr>
          <p:cNvSpPr/>
          <p:nvPr/>
        </p:nvSpPr>
        <p:spPr>
          <a:xfrm>
            <a:off x="5931362" y="2507329"/>
            <a:ext cx="373660" cy="373660"/>
          </a:xfrm>
          <a:prstGeom prst="rect">
            <a:avLst/>
          </a:prstGeom>
          <a:solidFill>
            <a:srgbClr val="7030A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a:t>x</a:t>
            </a:r>
            <a:r>
              <a:rPr kumimoji="1" lang="en-US" altLang="ja-JP" baseline="-25000" dirty="0"/>
              <a:t>1</a:t>
            </a:r>
            <a:endParaRPr kumimoji="1" lang="ja-JP" altLang="en-US" baseline="-25000" dirty="0"/>
          </a:p>
        </p:txBody>
      </p:sp>
      <p:sp>
        <p:nvSpPr>
          <p:cNvPr id="387" name="正方形/長方形 386">
            <a:extLst>
              <a:ext uri="{FF2B5EF4-FFF2-40B4-BE49-F238E27FC236}">
                <a16:creationId xmlns:a16="http://schemas.microsoft.com/office/drawing/2014/main" id="{A7BCB11B-7358-48C8-B627-1BD8E3CC8C20}"/>
              </a:ext>
            </a:extLst>
          </p:cNvPr>
          <p:cNvSpPr/>
          <p:nvPr/>
        </p:nvSpPr>
        <p:spPr>
          <a:xfrm>
            <a:off x="5941136" y="1777726"/>
            <a:ext cx="373660" cy="373660"/>
          </a:xfrm>
          <a:prstGeom prst="rect">
            <a:avLst/>
          </a:prstGeom>
          <a:solidFill>
            <a:srgbClr val="7030A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a:t>x</a:t>
            </a:r>
            <a:r>
              <a:rPr kumimoji="1" lang="en-US" altLang="ja-JP" baseline="-25000" dirty="0"/>
              <a:t>0</a:t>
            </a:r>
            <a:endParaRPr kumimoji="1" lang="ja-JP" altLang="en-US" baseline="-25000" dirty="0"/>
          </a:p>
        </p:txBody>
      </p:sp>
      <p:sp>
        <p:nvSpPr>
          <p:cNvPr id="2" name="タイトル 1">
            <a:extLst>
              <a:ext uri="{FF2B5EF4-FFF2-40B4-BE49-F238E27FC236}">
                <a16:creationId xmlns:a16="http://schemas.microsoft.com/office/drawing/2014/main" id="{91641D9F-A506-4DF5-AE89-61DFCFF31A5B}"/>
              </a:ext>
            </a:extLst>
          </p:cNvPr>
          <p:cNvSpPr>
            <a:spLocks noGrp="1"/>
          </p:cNvSpPr>
          <p:nvPr>
            <p:ph type="title"/>
          </p:nvPr>
        </p:nvSpPr>
        <p:spPr/>
        <p:txBody>
          <a:bodyPr/>
          <a:lstStyle/>
          <a:p>
            <a:r>
              <a:rPr kumimoji="1" lang="ja-JP" altLang="en-US" dirty="0"/>
              <a:t>ニューラルネットワーク（</a:t>
            </a:r>
            <a:r>
              <a:rPr kumimoji="1" lang="en-US" altLang="zh-CN" dirty="0"/>
              <a:t>DNN</a:t>
            </a:r>
            <a:r>
              <a:rPr kumimoji="1" lang="ja-JP" altLang="en-US" dirty="0"/>
              <a:t>）</a:t>
            </a:r>
          </a:p>
        </p:txBody>
      </p:sp>
      <p:sp>
        <p:nvSpPr>
          <p:cNvPr id="4" name="楕円 3">
            <a:extLst>
              <a:ext uri="{FF2B5EF4-FFF2-40B4-BE49-F238E27FC236}">
                <a16:creationId xmlns:a16="http://schemas.microsoft.com/office/drawing/2014/main" id="{58D4C4BE-1C91-4FD7-BA7B-419ED06E46BF}"/>
              </a:ext>
            </a:extLst>
          </p:cNvPr>
          <p:cNvSpPr/>
          <p:nvPr/>
        </p:nvSpPr>
        <p:spPr>
          <a:xfrm>
            <a:off x="1828800" y="3078314"/>
            <a:ext cx="242596" cy="2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D2BCAF45-314C-49AD-A6F9-E1114DE62175}"/>
              </a:ext>
            </a:extLst>
          </p:cNvPr>
          <p:cNvSpPr/>
          <p:nvPr/>
        </p:nvSpPr>
        <p:spPr>
          <a:xfrm>
            <a:off x="2192694" y="3078314"/>
            <a:ext cx="242596" cy="2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A4C3666D-A53D-4425-A204-2B34CF4E881B}"/>
              </a:ext>
            </a:extLst>
          </p:cNvPr>
          <p:cNvSpPr/>
          <p:nvPr/>
        </p:nvSpPr>
        <p:spPr>
          <a:xfrm>
            <a:off x="2556588" y="3078314"/>
            <a:ext cx="242596" cy="2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1BC74ED0-2F3C-4D2C-B597-60BBECCA6015}"/>
              </a:ext>
            </a:extLst>
          </p:cNvPr>
          <p:cNvSpPr/>
          <p:nvPr/>
        </p:nvSpPr>
        <p:spPr>
          <a:xfrm>
            <a:off x="2920482" y="3078314"/>
            <a:ext cx="242596" cy="2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7F788058-ADC8-448B-BD86-F0A3392F868D}"/>
              </a:ext>
            </a:extLst>
          </p:cNvPr>
          <p:cNvSpPr/>
          <p:nvPr/>
        </p:nvSpPr>
        <p:spPr>
          <a:xfrm>
            <a:off x="3284376" y="3078314"/>
            <a:ext cx="242596" cy="2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78DDB11C-57D4-46D3-A273-8D86C25D06CD}"/>
              </a:ext>
            </a:extLst>
          </p:cNvPr>
          <p:cNvSpPr/>
          <p:nvPr/>
        </p:nvSpPr>
        <p:spPr>
          <a:xfrm>
            <a:off x="3648270" y="3078314"/>
            <a:ext cx="242596" cy="2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B50FD181-8E28-471B-8785-E6D5097B05BF}"/>
              </a:ext>
            </a:extLst>
          </p:cNvPr>
          <p:cNvSpPr/>
          <p:nvPr/>
        </p:nvSpPr>
        <p:spPr>
          <a:xfrm>
            <a:off x="4012164" y="3078314"/>
            <a:ext cx="242596" cy="2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B4484E0D-8389-479F-8D94-AC2C67EFF422}"/>
              </a:ext>
            </a:extLst>
          </p:cNvPr>
          <p:cNvSpPr/>
          <p:nvPr/>
        </p:nvSpPr>
        <p:spPr>
          <a:xfrm>
            <a:off x="2192694" y="3964722"/>
            <a:ext cx="242596" cy="24259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5CB8AB8-2950-4122-847A-5434B9DDC3AC}"/>
              </a:ext>
            </a:extLst>
          </p:cNvPr>
          <p:cNvSpPr/>
          <p:nvPr/>
        </p:nvSpPr>
        <p:spPr>
          <a:xfrm>
            <a:off x="2556588" y="3964722"/>
            <a:ext cx="242596" cy="24259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FAA2041-0D17-47B2-8B33-4FEF917EBC0D}"/>
              </a:ext>
            </a:extLst>
          </p:cNvPr>
          <p:cNvSpPr/>
          <p:nvPr/>
        </p:nvSpPr>
        <p:spPr>
          <a:xfrm>
            <a:off x="2924441" y="3964722"/>
            <a:ext cx="242596" cy="24259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D75D7587-EC25-4ED5-B69F-C97DF3B260D7}"/>
              </a:ext>
            </a:extLst>
          </p:cNvPr>
          <p:cNvSpPr/>
          <p:nvPr/>
        </p:nvSpPr>
        <p:spPr>
          <a:xfrm>
            <a:off x="3284376" y="3964722"/>
            <a:ext cx="242596" cy="24259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14CCF64A-6159-47DB-9F0C-059926652990}"/>
              </a:ext>
            </a:extLst>
          </p:cNvPr>
          <p:cNvSpPr/>
          <p:nvPr/>
        </p:nvSpPr>
        <p:spPr>
          <a:xfrm>
            <a:off x="3644311" y="3964722"/>
            <a:ext cx="242596" cy="24259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F4CF887B-8977-42D1-8C5C-27E87914E776}"/>
              </a:ext>
            </a:extLst>
          </p:cNvPr>
          <p:cNvCxnSpPr>
            <a:endCxn id="11" idx="4"/>
          </p:cNvCxnSpPr>
          <p:nvPr/>
        </p:nvCxnSpPr>
        <p:spPr>
          <a:xfrm flipV="1">
            <a:off x="2313992" y="4207318"/>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9278A01E-4938-45C5-9A81-C06A67B7E6AB}"/>
              </a:ext>
            </a:extLst>
          </p:cNvPr>
          <p:cNvCxnSpPr/>
          <p:nvPr/>
        </p:nvCxnSpPr>
        <p:spPr>
          <a:xfrm flipV="1">
            <a:off x="2677886" y="4207318"/>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17141CAA-DFEB-4DA5-A001-D43893FABF01}"/>
              </a:ext>
            </a:extLst>
          </p:cNvPr>
          <p:cNvCxnSpPr/>
          <p:nvPr/>
        </p:nvCxnSpPr>
        <p:spPr>
          <a:xfrm flipV="1">
            <a:off x="3041780" y="4211983"/>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a:extLst>
              <a:ext uri="{FF2B5EF4-FFF2-40B4-BE49-F238E27FC236}">
                <a16:creationId xmlns:a16="http://schemas.microsoft.com/office/drawing/2014/main" id="{83B67265-5A15-4C85-9CFD-F6B335082021}"/>
              </a:ext>
            </a:extLst>
          </p:cNvPr>
          <p:cNvCxnSpPr/>
          <p:nvPr/>
        </p:nvCxnSpPr>
        <p:spPr>
          <a:xfrm flipV="1">
            <a:off x="3405674" y="4207317"/>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線矢印コネクタ 24">
            <a:extLst>
              <a:ext uri="{FF2B5EF4-FFF2-40B4-BE49-F238E27FC236}">
                <a16:creationId xmlns:a16="http://schemas.microsoft.com/office/drawing/2014/main" id="{E37FFDCD-CAD4-4B7F-BFF1-70B3F2C3F91B}"/>
              </a:ext>
            </a:extLst>
          </p:cNvPr>
          <p:cNvCxnSpPr/>
          <p:nvPr/>
        </p:nvCxnSpPr>
        <p:spPr>
          <a:xfrm flipV="1">
            <a:off x="3765609" y="4207317"/>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50AB7362-571E-45EA-80AD-0BF6387CF12D}"/>
              </a:ext>
            </a:extLst>
          </p:cNvPr>
          <p:cNvCxnSpPr>
            <a:cxnSpLocks/>
            <a:stCxn id="11" idx="0"/>
            <a:endCxn id="4" idx="4"/>
          </p:cNvCxnSpPr>
          <p:nvPr/>
        </p:nvCxnSpPr>
        <p:spPr>
          <a:xfrm flipH="1" flipV="1">
            <a:off x="1950098" y="3320910"/>
            <a:ext cx="363894"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線矢印コネクタ 28">
            <a:extLst>
              <a:ext uri="{FF2B5EF4-FFF2-40B4-BE49-F238E27FC236}">
                <a16:creationId xmlns:a16="http://schemas.microsoft.com/office/drawing/2014/main" id="{315B92B9-CF64-4822-AEF7-DAA0B1D4B54F}"/>
              </a:ext>
            </a:extLst>
          </p:cNvPr>
          <p:cNvCxnSpPr/>
          <p:nvPr/>
        </p:nvCxnSpPr>
        <p:spPr>
          <a:xfrm flipV="1">
            <a:off x="2313992" y="2658437"/>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a:extLst>
              <a:ext uri="{FF2B5EF4-FFF2-40B4-BE49-F238E27FC236}">
                <a16:creationId xmlns:a16="http://schemas.microsoft.com/office/drawing/2014/main" id="{ED2BE2B8-1233-47CD-90A5-8F362F1579C9}"/>
              </a:ext>
            </a:extLst>
          </p:cNvPr>
          <p:cNvCxnSpPr>
            <a:cxnSpLocks/>
            <a:stCxn id="11" idx="0"/>
            <a:endCxn id="5" idx="4"/>
          </p:cNvCxnSpPr>
          <p:nvPr/>
        </p:nvCxnSpPr>
        <p:spPr>
          <a:xfrm flipV="1">
            <a:off x="2313992" y="3320910"/>
            <a:ext cx="0"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3C900A21-0B40-4002-AB43-99A45AF8880A}"/>
              </a:ext>
            </a:extLst>
          </p:cNvPr>
          <p:cNvCxnSpPr>
            <a:cxnSpLocks/>
            <a:stCxn id="11" idx="0"/>
            <a:endCxn id="6" idx="4"/>
          </p:cNvCxnSpPr>
          <p:nvPr/>
        </p:nvCxnSpPr>
        <p:spPr>
          <a:xfrm flipV="1">
            <a:off x="2313992" y="3320910"/>
            <a:ext cx="363894"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DFAB1219-A79A-41B6-AE67-60DC9F480AF9}"/>
              </a:ext>
            </a:extLst>
          </p:cNvPr>
          <p:cNvCxnSpPr>
            <a:cxnSpLocks/>
            <a:stCxn id="11" idx="0"/>
            <a:endCxn id="7" idx="4"/>
          </p:cNvCxnSpPr>
          <p:nvPr/>
        </p:nvCxnSpPr>
        <p:spPr>
          <a:xfrm flipV="1">
            <a:off x="2313992" y="3320910"/>
            <a:ext cx="727788"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F4162F4D-C281-4D24-B404-E53A85D02FA8}"/>
              </a:ext>
            </a:extLst>
          </p:cNvPr>
          <p:cNvCxnSpPr>
            <a:cxnSpLocks/>
            <a:stCxn id="11" idx="1"/>
            <a:endCxn id="8" idx="4"/>
          </p:cNvCxnSpPr>
          <p:nvPr/>
        </p:nvCxnSpPr>
        <p:spPr>
          <a:xfrm flipV="1">
            <a:off x="2228221" y="3320910"/>
            <a:ext cx="1177453" cy="6793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E4420F1E-82C9-4870-97B9-40D487A71DD4}"/>
              </a:ext>
            </a:extLst>
          </p:cNvPr>
          <p:cNvCxnSpPr>
            <a:cxnSpLocks/>
            <a:stCxn id="11" idx="0"/>
            <a:endCxn id="9" idx="4"/>
          </p:cNvCxnSpPr>
          <p:nvPr/>
        </p:nvCxnSpPr>
        <p:spPr>
          <a:xfrm flipV="1">
            <a:off x="2313992" y="3320910"/>
            <a:ext cx="1455576"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7E797C60-467C-46F0-9826-C5A7AE80270C}"/>
              </a:ext>
            </a:extLst>
          </p:cNvPr>
          <p:cNvCxnSpPr>
            <a:cxnSpLocks/>
            <a:stCxn id="11" idx="0"/>
            <a:endCxn id="10" idx="4"/>
          </p:cNvCxnSpPr>
          <p:nvPr/>
        </p:nvCxnSpPr>
        <p:spPr>
          <a:xfrm flipV="1">
            <a:off x="2313992" y="3320910"/>
            <a:ext cx="1819470"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直線矢印コネクタ 35">
            <a:extLst>
              <a:ext uri="{FF2B5EF4-FFF2-40B4-BE49-F238E27FC236}">
                <a16:creationId xmlns:a16="http://schemas.microsoft.com/office/drawing/2014/main" id="{C79AA71C-78C1-40C0-B350-2E2EB1F7F027}"/>
              </a:ext>
            </a:extLst>
          </p:cNvPr>
          <p:cNvCxnSpPr>
            <a:cxnSpLocks/>
            <a:stCxn id="14" idx="0"/>
            <a:endCxn id="4" idx="4"/>
          </p:cNvCxnSpPr>
          <p:nvPr/>
        </p:nvCxnSpPr>
        <p:spPr>
          <a:xfrm flipH="1" flipV="1">
            <a:off x="1950098" y="3320910"/>
            <a:ext cx="727788"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5D21D992-682C-4A48-9833-A8671CC7EE0F}"/>
              </a:ext>
            </a:extLst>
          </p:cNvPr>
          <p:cNvCxnSpPr>
            <a:cxnSpLocks/>
            <a:stCxn id="14" idx="0"/>
            <a:endCxn id="5" idx="4"/>
          </p:cNvCxnSpPr>
          <p:nvPr/>
        </p:nvCxnSpPr>
        <p:spPr>
          <a:xfrm flipH="1" flipV="1">
            <a:off x="2313992" y="3320910"/>
            <a:ext cx="363894"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a:extLst>
              <a:ext uri="{FF2B5EF4-FFF2-40B4-BE49-F238E27FC236}">
                <a16:creationId xmlns:a16="http://schemas.microsoft.com/office/drawing/2014/main" id="{69F92EB0-D2BD-4302-A7E4-A5E92637FA53}"/>
              </a:ext>
            </a:extLst>
          </p:cNvPr>
          <p:cNvCxnSpPr>
            <a:cxnSpLocks/>
            <a:stCxn id="14" idx="0"/>
            <a:endCxn id="6" idx="4"/>
          </p:cNvCxnSpPr>
          <p:nvPr/>
        </p:nvCxnSpPr>
        <p:spPr>
          <a:xfrm flipV="1">
            <a:off x="2677886" y="3320910"/>
            <a:ext cx="0"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a:extLst>
              <a:ext uri="{FF2B5EF4-FFF2-40B4-BE49-F238E27FC236}">
                <a16:creationId xmlns:a16="http://schemas.microsoft.com/office/drawing/2014/main" id="{DBBE6585-7193-42ED-A28E-FD0F81EE767C}"/>
              </a:ext>
            </a:extLst>
          </p:cNvPr>
          <p:cNvCxnSpPr>
            <a:cxnSpLocks/>
            <a:stCxn id="14" idx="0"/>
            <a:endCxn id="7" idx="4"/>
          </p:cNvCxnSpPr>
          <p:nvPr/>
        </p:nvCxnSpPr>
        <p:spPr>
          <a:xfrm flipV="1">
            <a:off x="2677886" y="3320910"/>
            <a:ext cx="363894"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直線矢印コネクタ 45">
            <a:extLst>
              <a:ext uri="{FF2B5EF4-FFF2-40B4-BE49-F238E27FC236}">
                <a16:creationId xmlns:a16="http://schemas.microsoft.com/office/drawing/2014/main" id="{3E362300-8413-4C82-8A4C-7747A5CEE2CF}"/>
              </a:ext>
            </a:extLst>
          </p:cNvPr>
          <p:cNvCxnSpPr>
            <a:cxnSpLocks/>
            <a:stCxn id="14" idx="0"/>
            <a:endCxn id="8" idx="4"/>
          </p:cNvCxnSpPr>
          <p:nvPr/>
        </p:nvCxnSpPr>
        <p:spPr>
          <a:xfrm flipV="1">
            <a:off x="2677886" y="3320910"/>
            <a:ext cx="727788"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直線矢印コネクタ 46">
            <a:extLst>
              <a:ext uri="{FF2B5EF4-FFF2-40B4-BE49-F238E27FC236}">
                <a16:creationId xmlns:a16="http://schemas.microsoft.com/office/drawing/2014/main" id="{86BA1C14-371F-4A14-ACBE-2D6B9A5B6591}"/>
              </a:ext>
            </a:extLst>
          </p:cNvPr>
          <p:cNvCxnSpPr>
            <a:cxnSpLocks/>
            <a:stCxn id="14" idx="0"/>
            <a:endCxn id="9" idx="4"/>
          </p:cNvCxnSpPr>
          <p:nvPr/>
        </p:nvCxnSpPr>
        <p:spPr>
          <a:xfrm flipV="1">
            <a:off x="2677886" y="3320910"/>
            <a:ext cx="1091682"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直線矢印コネクタ 47">
            <a:extLst>
              <a:ext uri="{FF2B5EF4-FFF2-40B4-BE49-F238E27FC236}">
                <a16:creationId xmlns:a16="http://schemas.microsoft.com/office/drawing/2014/main" id="{3A349269-275C-4338-B73D-9AF0B387A8AD}"/>
              </a:ext>
            </a:extLst>
          </p:cNvPr>
          <p:cNvCxnSpPr>
            <a:cxnSpLocks/>
            <a:stCxn id="14" idx="0"/>
            <a:endCxn id="10" idx="4"/>
          </p:cNvCxnSpPr>
          <p:nvPr/>
        </p:nvCxnSpPr>
        <p:spPr>
          <a:xfrm flipV="1">
            <a:off x="2677886" y="3320910"/>
            <a:ext cx="1455576"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直線矢印コネクタ 48">
            <a:extLst>
              <a:ext uri="{FF2B5EF4-FFF2-40B4-BE49-F238E27FC236}">
                <a16:creationId xmlns:a16="http://schemas.microsoft.com/office/drawing/2014/main" id="{4E141D8A-205D-4E02-9D93-6B73F47E61ED}"/>
              </a:ext>
            </a:extLst>
          </p:cNvPr>
          <p:cNvCxnSpPr>
            <a:cxnSpLocks/>
            <a:stCxn id="15" idx="0"/>
            <a:endCxn id="4" idx="4"/>
          </p:cNvCxnSpPr>
          <p:nvPr/>
        </p:nvCxnSpPr>
        <p:spPr>
          <a:xfrm flipH="1" flipV="1">
            <a:off x="1950098" y="3320910"/>
            <a:ext cx="1095641"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直線矢印コネクタ 49">
            <a:extLst>
              <a:ext uri="{FF2B5EF4-FFF2-40B4-BE49-F238E27FC236}">
                <a16:creationId xmlns:a16="http://schemas.microsoft.com/office/drawing/2014/main" id="{35B1B8D7-6D6A-4E0E-B00A-F7757D8A1319}"/>
              </a:ext>
            </a:extLst>
          </p:cNvPr>
          <p:cNvCxnSpPr>
            <a:cxnSpLocks/>
            <a:stCxn id="15" idx="0"/>
            <a:endCxn id="5" idx="4"/>
          </p:cNvCxnSpPr>
          <p:nvPr/>
        </p:nvCxnSpPr>
        <p:spPr>
          <a:xfrm flipH="1" flipV="1">
            <a:off x="2313992" y="3320910"/>
            <a:ext cx="731747"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直線矢印コネクタ 50">
            <a:extLst>
              <a:ext uri="{FF2B5EF4-FFF2-40B4-BE49-F238E27FC236}">
                <a16:creationId xmlns:a16="http://schemas.microsoft.com/office/drawing/2014/main" id="{10577070-A367-4E6F-953A-9033E0D13A0A}"/>
              </a:ext>
            </a:extLst>
          </p:cNvPr>
          <p:cNvCxnSpPr>
            <a:cxnSpLocks/>
            <a:stCxn id="15" idx="0"/>
            <a:endCxn id="6" idx="4"/>
          </p:cNvCxnSpPr>
          <p:nvPr/>
        </p:nvCxnSpPr>
        <p:spPr>
          <a:xfrm flipH="1" flipV="1">
            <a:off x="2677886" y="3320910"/>
            <a:ext cx="367853"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直線矢印コネクタ 51">
            <a:extLst>
              <a:ext uri="{FF2B5EF4-FFF2-40B4-BE49-F238E27FC236}">
                <a16:creationId xmlns:a16="http://schemas.microsoft.com/office/drawing/2014/main" id="{01ED016D-EAF0-433F-95E3-397BF57F649B}"/>
              </a:ext>
            </a:extLst>
          </p:cNvPr>
          <p:cNvCxnSpPr>
            <a:cxnSpLocks/>
            <a:stCxn id="15" idx="0"/>
            <a:endCxn id="7" idx="4"/>
          </p:cNvCxnSpPr>
          <p:nvPr/>
        </p:nvCxnSpPr>
        <p:spPr>
          <a:xfrm flipH="1" flipV="1">
            <a:off x="3041780" y="3320910"/>
            <a:ext cx="3959"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直線矢印コネクタ 52">
            <a:extLst>
              <a:ext uri="{FF2B5EF4-FFF2-40B4-BE49-F238E27FC236}">
                <a16:creationId xmlns:a16="http://schemas.microsoft.com/office/drawing/2014/main" id="{1CD3D8E8-9F71-4B96-B650-716AC80F9E69}"/>
              </a:ext>
            </a:extLst>
          </p:cNvPr>
          <p:cNvCxnSpPr>
            <a:cxnSpLocks/>
            <a:stCxn id="15" idx="0"/>
            <a:endCxn id="8" idx="4"/>
          </p:cNvCxnSpPr>
          <p:nvPr/>
        </p:nvCxnSpPr>
        <p:spPr>
          <a:xfrm flipV="1">
            <a:off x="3045739" y="3320910"/>
            <a:ext cx="359935"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線矢印コネクタ 53">
            <a:extLst>
              <a:ext uri="{FF2B5EF4-FFF2-40B4-BE49-F238E27FC236}">
                <a16:creationId xmlns:a16="http://schemas.microsoft.com/office/drawing/2014/main" id="{83176DB4-81BC-4486-96B9-88086EC079EC}"/>
              </a:ext>
            </a:extLst>
          </p:cNvPr>
          <p:cNvCxnSpPr>
            <a:cxnSpLocks/>
            <a:stCxn id="15" idx="0"/>
            <a:endCxn id="9" idx="4"/>
          </p:cNvCxnSpPr>
          <p:nvPr/>
        </p:nvCxnSpPr>
        <p:spPr>
          <a:xfrm flipV="1">
            <a:off x="3045739" y="3320910"/>
            <a:ext cx="723829"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直線矢印コネクタ 54">
            <a:extLst>
              <a:ext uri="{FF2B5EF4-FFF2-40B4-BE49-F238E27FC236}">
                <a16:creationId xmlns:a16="http://schemas.microsoft.com/office/drawing/2014/main" id="{925F31AA-EC46-4918-A5C8-CF75B230ADB2}"/>
              </a:ext>
            </a:extLst>
          </p:cNvPr>
          <p:cNvCxnSpPr>
            <a:cxnSpLocks/>
            <a:stCxn id="15" idx="0"/>
            <a:endCxn id="10" idx="4"/>
          </p:cNvCxnSpPr>
          <p:nvPr/>
        </p:nvCxnSpPr>
        <p:spPr>
          <a:xfrm flipV="1">
            <a:off x="3045739" y="3320910"/>
            <a:ext cx="1087723"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直線矢印コネクタ 55">
            <a:extLst>
              <a:ext uri="{FF2B5EF4-FFF2-40B4-BE49-F238E27FC236}">
                <a16:creationId xmlns:a16="http://schemas.microsoft.com/office/drawing/2014/main" id="{CE1FC120-F6F8-4900-B582-6D4D7E54CE63}"/>
              </a:ext>
            </a:extLst>
          </p:cNvPr>
          <p:cNvCxnSpPr>
            <a:cxnSpLocks/>
            <a:stCxn id="16" idx="0"/>
            <a:endCxn id="4" idx="4"/>
          </p:cNvCxnSpPr>
          <p:nvPr/>
        </p:nvCxnSpPr>
        <p:spPr>
          <a:xfrm flipH="1" flipV="1">
            <a:off x="1950098" y="3320910"/>
            <a:ext cx="1455576"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直線矢印コネクタ 56">
            <a:extLst>
              <a:ext uri="{FF2B5EF4-FFF2-40B4-BE49-F238E27FC236}">
                <a16:creationId xmlns:a16="http://schemas.microsoft.com/office/drawing/2014/main" id="{052A443F-130D-46E8-A820-2EFC30131442}"/>
              </a:ext>
            </a:extLst>
          </p:cNvPr>
          <p:cNvCxnSpPr>
            <a:cxnSpLocks/>
            <a:stCxn id="16" idx="0"/>
            <a:endCxn id="5" idx="4"/>
          </p:cNvCxnSpPr>
          <p:nvPr/>
        </p:nvCxnSpPr>
        <p:spPr>
          <a:xfrm flipH="1" flipV="1">
            <a:off x="2313992" y="3320910"/>
            <a:ext cx="1091682"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直線矢印コネクタ 57">
            <a:extLst>
              <a:ext uri="{FF2B5EF4-FFF2-40B4-BE49-F238E27FC236}">
                <a16:creationId xmlns:a16="http://schemas.microsoft.com/office/drawing/2014/main" id="{3615D0FD-7184-426B-BF7B-8BB08012A684}"/>
              </a:ext>
            </a:extLst>
          </p:cNvPr>
          <p:cNvCxnSpPr>
            <a:cxnSpLocks/>
            <a:stCxn id="16" idx="0"/>
            <a:endCxn id="6" idx="4"/>
          </p:cNvCxnSpPr>
          <p:nvPr/>
        </p:nvCxnSpPr>
        <p:spPr>
          <a:xfrm flipH="1" flipV="1">
            <a:off x="2677886" y="3320910"/>
            <a:ext cx="727788"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直線矢印コネクタ 58">
            <a:extLst>
              <a:ext uri="{FF2B5EF4-FFF2-40B4-BE49-F238E27FC236}">
                <a16:creationId xmlns:a16="http://schemas.microsoft.com/office/drawing/2014/main" id="{0CC8B4BF-9B7B-4F91-9A8B-AC8637BEF1E5}"/>
              </a:ext>
            </a:extLst>
          </p:cNvPr>
          <p:cNvCxnSpPr>
            <a:cxnSpLocks/>
            <a:stCxn id="16" idx="0"/>
            <a:endCxn id="7" idx="4"/>
          </p:cNvCxnSpPr>
          <p:nvPr/>
        </p:nvCxnSpPr>
        <p:spPr>
          <a:xfrm flipH="1" flipV="1">
            <a:off x="3041780" y="3320910"/>
            <a:ext cx="363894"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直線矢印コネクタ 59">
            <a:extLst>
              <a:ext uri="{FF2B5EF4-FFF2-40B4-BE49-F238E27FC236}">
                <a16:creationId xmlns:a16="http://schemas.microsoft.com/office/drawing/2014/main" id="{A3294CC1-471D-4244-8379-854EF7B02060}"/>
              </a:ext>
            </a:extLst>
          </p:cNvPr>
          <p:cNvCxnSpPr>
            <a:cxnSpLocks/>
            <a:stCxn id="16" idx="0"/>
            <a:endCxn id="8" idx="4"/>
          </p:cNvCxnSpPr>
          <p:nvPr/>
        </p:nvCxnSpPr>
        <p:spPr>
          <a:xfrm flipV="1">
            <a:off x="3405674" y="3320910"/>
            <a:ext cx="0"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直線矢印コネクタ 60">
            <a:extLst>
              <a:ext uri="{FF2B5EF4-FFF2-40B4-BE49-F238E27FC236}">
                <a16:creationId xmlns:a16="http://schemas.microsoft.com/office/drawing/2014/main" id="{0F56D625-0439-4161-AEB7-32F356A0C85A}"/>
              </a:ext>
            </a:extLst>
          </p:cNvPr>
          <p:cNvCxnSpPr>
            <a:cxnSpLocks/>
            <a:stCxn id="16" idx="0"/>
            <a:endCxn id="9" idx="4"/>
          </p:cNvCxnSpPr>
          <p:nvPr/>
        </p:nvCxnSpPr>
        <p:spPr>
          <a:xfrm flipV="1">
            <a:off x="3405674" y="3320910"/>
            <a:ext cx="363894"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直線矢印コネクタ 61">
            <a:extLst>
              <a:ext uri="{FF2B5EF4-FFF2-40B4-BE49-F238E27FC236}">
                <a16:creationId xmlns:a16="http://schemas.microsoft.com/office/drawing/2014/main" id="{2EA9DB69-4F9B-40C9-96C5-734D82081672}"/>
              </a:ext>
            </a:extLst>
          </p:cNvPr>
          <p:cNvCxnSpPr>
            <a:cxnSpLocks/>
            <a:stCxn id="16" idx="0"/>
            <a:endCxn id="10" idx="4"/>
          </p:cNvCxnSpPr>
          <p:nvPr/>
        </p:nvCxnSpPr>
        <p:spPr>
          <a:xfrm flipV="1">
            <a:off x="3405674" y="3320910"/>
            <a:ext cx="727788"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直線矢印コネクタ 62">
            <a:extLst>
              <a:ext uri="{FF2B5EF4-FFF2-40B4-BE49-F238E27FC236}">
                <a16:creationId xmlns:a16="http://schemas.microsoft.com/office/drawing/2014/main" id="{D3E0357C-30DB-4637-B391-83FBF4F1B57F}"/>
              </a:ext>
            </a:extLst>
          </p:cNvPr>
          <p:cNvCxnSpPr>
            <a:cxnSpLocks/>
          </p:cNvCxnSpPr>
          <p:nvPr/>
        </p:nvCxnSpPr>
        <p:spPr>
          <a:xfrm flipV="1">
            <a:off x="2684107" y="2658437"/>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7" name="直線矢印コネクタ 116">
            <a:extLst>
              <a:ext uri="{FF2B5EF4-FFF2-40B4-BE49-F238E27FC236}">
                <a16:creationId xmlns:a16="http://schemas.microsoft.com/office/drawing/2014/main" id="{2CC7FFED-A168-4760-BB9B-DF0A9D29EEE7}"/>
              </a:ext>
            </a:extLst>
          </p:cNvPr>
          <p:cNvCxnSpPr>
            <a:cxnSpLocks/>
            <a:stCxn id="17" idx="0"/>
            <a:endCxn id="4" idx="4"/>
          </p:cNvCxnSpPr>
          <p:nvPr/>
        </p:nvCxnSpPr>
        <p:spPr>
          <a:xfrm flipH="1" flipV="1">
            <a:off x="1950098" y="3320910"/>
            <a:ext cx="1815511"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8" name="直線矢印コネクタ 117">
            <a:extLst>
              <a:ext uri="{FF2B5EF4-FFF2-40B4-BE49-F238E27FC236}">
                <a16:creationId xmlns:a16="http://schemas.microsoft.com/office/drawing/2014/main" id="{43047848-93C4-455A-BC86-15172D4EA1A3}"/>
              </a:ext>
            </a:extLst>
          </p:cNvPr>
          <p:cNvCxnSpPr>
            <a:cxnSpLocks/>
            <a:stCxn id="17" idx="0"/>
            <a:endCxn id="5" idx="4"/>
          </p:cNvCxnSpPr>
          <p:nvPr/>
        </p:nvCxnSpPr>
        <p:spPr>
          <a:xfrm flipH="1" flipV="1">
            <a:off x="2313992" y="3320910"/>
            <a:ext cx="1451617"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直線矢印コネクタ 118">
            <a:extLst>
              <a:ext uri="{FF2B5EF4-FFF2-40B4-BE49-F238E27FC236}">
                <a16:creationId xmlns:a16="http://schemas.microsoft.com/office/drawing/2014/main" id="{660B897F-EE04-48E2-B23E-1299CA17089D}"/>
              </a:ext>
            </a:extLst>
          </p:cNvPr>
          <p:cNvCxnSpPr>
            <a:cxnSpLocks/>
            <a:stCxn id="17" idx="0"/>
            <a:endCxn id="6" idx="4"/>
          </p:cNvCxnSpPr>
          <p:nvPr/>
        </p:nvCxnSpPr>
        <p:spPr>
          <a:xfrm flipH="1" flipV="1">
            <a:off x="2677886" y="3320910"/>
            <a:ext cx="1087723"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0" name="直線矢印コネクタ 119">
            <a:extLst>
              <a:ext uri="{FF2B5EF4-FFF2-40B4-BE49-F238E27FC236}">
                <a16:creationId xmlns:a16="http://schemas.microsoft.com/office/drawing/2014/main" id="{F2685DDC-22B5-4264-B0C7-168FC092003E}"/>
              </a:ext>
            </a:extLst>
          </p:cNvPr>
          <p:cNvCxnSpPr>
            <a:cxnSpLocks/>
            <a:stCxn id="17" idx="0"/>
            <a:endCxn id="7" idx="4"/>
          </p:cNvCxnSpPr>
          <p:nvPr/>
        </p:nvCxnSpPr>
        <p:spPr>
          <a:xfrm flipH="1" flipV="1">
            <a:off x="3041780" y="3320910"/>
            <a:ext cx="723829"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1" name="直線矢印コネクタ 120">
            <a:extLst>
              <a:ext uri="{FF2B5EF4-FFF2-40B4-BE49-F238E27FC236}">
                <a16:creationId xmlns:a16="http://schemas.microsoft.com/office/drawing/2014/main" id="{B83E0A4D-918A-4653-898C-C4F7F5FD8E22}"/>
              </a:ext>
            </a:extLst>
          </p:cNvPr>
          <p:cNvCxnSpPr>
            <a:cxnSpLocks/>
            <a:stCxn id="17" idx="0"/>
            <a:endCxn id="8" idx="4"/>
          </p:cNvCxnSpPr>
          <p:nvPr/>
        </p:nvCxnSpPr>
        <p:spPr>
          <a:xfrm flipH="1" flipV="1">
            <a:off x="3405674" y="3320910"/>
            <a:ext cx="359935"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2" name="直線矢印コネクタ 121">
            <a:extLst>
              <a:ext uri="{FF2B5EF4-FFF2-40B4-BE49-F238E27FC236}">
                <a16:creationId xmlns:a16="http://schemas.microsoft.com/office/drawing/2014/main" id="{B51D917A-6D98-4F4B-9580-1F37144818EE}"/>
              </a:ext>
            </a:extLst>
          </p:cNvPr>
          <p:cNvCxnSpPr>
            <a:cxnSpLocks/>
            <a:stCxn id="17" idx="0"/>
            <a:endCxn id="9" idx="4"/>
          </p:cNvCxnSpPr>
          <p:nvPr/>
        </p:nvCxnSpPr>
        <p:spPr>
          <a:xfrm flipV="1">
            <a:off x="3765609" y="3320910"/>
            <a:ext cx="3959"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3" name="直線矢印コネクタ 122">
            <a:extLst>
              <a:ext uri="{FF2B5EF4-FFF2-40B4-BE49-F238E27FC236}">
                <a16:creationId xmlns:a16="http://schemas.microsoft.com/office/drawing/2014/main" id="{1EBC28DC-1BD7-4732-B46A-CABEE29355D5}"/>
              </a:ext>
            </a:extLst>
          </p:cNvPr>
          <p:cNvCxnSpPr>
            <a:cxnSpLocks/>
            <a:stCxn id="17" idx="0"/>
            <a:endCxn id="10" idx="4"/>
          </p:cNvCxnSpPr>
          <p:nvPr/>
        </p:nvCxnSpPr>
        <p:spPr>
          <a:xfrm flipV="1">
            <a:off x="3765609" y="3320910"/>
            <a:ext cx="367853"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4" name="直線矢印コネクタ 123">
            <a:extLst>
              <a:ext uri="{FF2B5EF4-FFF2-40B4-BE49-F238E27FC236}">
                <a16:creationId xmlns:a16="http://schemas.microsoft.com/office/drawing/2014/main" id="{60D699CE-9805-4560-AF77-02C184CAE2AD}"/>
              </a:ext>
            </a:extLst>
          </p:cNvPr>
          <p:cNvCxnSpPr/>
          <p:nvPr/>
        </p:nvCxnSpPr>
        <p:spPr>
          <a:xfrm flipV="1">
            <a:off x="1950098" y="2658437"/>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1" name="直線矢印コネクタ 140">
            <a:extLst>
              <a:ext uri="{FF2B5EF4-FFF2-40B4-BE49-F238E27FC236}">
                <a16:creationId xmlns:a16="http://schemas.microsoft.com/office/drawing/2014/main" id="{D6B5D929-4F5E-45CF-9408-2558E49DCE69}"/>
              </a:ext>
            </a:extLst>
          </p:cNvPr>
          <p:cNvCxnSpPr>
            <a:cxnSpLocks/>
          </p:cNvCxnSpPr>
          <p:nvPr/>
        </p:nvCxnSpPr>
        <p:spPr>
          <a:xfrm flipV="1">
            <a:off x="3039800" y="2658436"/>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2" name="直線矢印コネクタ 141">
            <a:extLst>
              <a:ext uri="{FF2B5EF4-FFF2-40B4-BE49-F238E27FC236}">
                <a16:creationId xmlns:a16="http://schemas.microsoft.com/office/drawing/2014/main" id="{48F12974-F160-4D3D-9CC7-529ADB794FB0}"/>
              </a:ext>
            </a:extLst>
          </p:cNvPr>
          <p:cNvCxnSpPr>
            <a:cxnSpLocks/>
          </p:cNvCxnSpPr>
          <p:nvPr/>
        </p:nvCxnSpPr>
        <p:spPr>
          <a:xfrm flipV="1">
            <a:off x="3403694" y="2658435"/>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3" name="直線矢印コネクタ 142">
            <a:extLst>
              <a:ext uri="{FF2B5EF4-FFF2-40B4-BE49-F238E27FC236}">
                <a16:creationId xmlns:a16="http://schemas.microsoft.com/office/drawing/2014/main" id="{8D520A1E-1EEE-4C9A-B10C-8295E66E6D36}"/>
              </a:ext>
            </a:extLst>
          </p:cNvPr>
          <p:cNvCxnSpPr>
            <a:cxnSpLocks/>
          </p:cNvCxnSpPr>
          <p:nvPr/>
        </p:nvCxnSpPr>
        <p:spPr>
          <a:xfrm flipV="1">
            <a:off x="3765609" y="2658435"/>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4" name="直線矢印コネクタ 143">
            <a:extLst>
              <a:ext uri="{FF2B5EF4-FFF2-40B4-BE49-F238E27FC236}">
                <a16:creationId xmlns:a16="http://schemas.microsoft.com/office/drawing/2014/main" id="{92369936-4FF1-40D2-983A-03BAEAB5A63E}"/>
              </a:ext>
            </a:extLst>
          </p:cNvPr>
          <p:cNvCxnSpPr>
            <a:cxnSpLocks/>
          </p:cNvCxnSpPr>
          <p:nvPr/>
        </p:nvCxnSpPr>
        <p:spPr>
          <a:xfrm flipV="1">
            <a:off x="4133462" y="2658434"/>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9" name="グループ化 208">
            <a:extLst>
              <a:ext uri="{FF2B5EF4-FFF2-40B4-BE49-F238E27FC236}">
                <a16:creationId xmlns:a16="http://schemas.microsoft.com/office/drawing/2014/main" id="{2BFA440D-F01B-4B4E-9A24-556D39896CBD}"/>
              </a:ext>
            </a:extLst>
          </p:cNvPr>
          <p:cNvGrpSpPr/>
          <p:nvPr/>
        </p:nvGrpSpPr>
        <p:grpSpPr>
          <a:xfrm rot="5400000">
            <a:off x="6559372" y="1441212"/>
            <a:ext cx="3434245" cy="4000218"/>
            <a:chOff x="7205493" y="3247050"/>
            <a:chExt cx="1694213" cy="1973424"/>
          </a:xfrm>
        </p:grpSpPr>
        <p:sp>
          <p:nvSpPr>
            <p:cNvPr id="148" name="楕円 147">
              <a:extLst>
                <a:ext uri="{FF2B5EF4-FFF2-40B4-BE49-F238E27FC236}">
                  <a16:creationId xmlns:a16="http://schemas.microsoft.com/office/drawing/2014/main" id="{064870CB-E1C2-4729-86E7-36291F50CA0B}"/>
                </a:ext>
              </a:extLst>
            </p:cNvPr>
            <p:cNvSpPr/>
            <p:nvPr/>
          </p:nvSpPr>
          <p:spPr>
            <a:xfrm>
              <a:off x="7933281" y="3666928"/>
              <a:ext cx="242596" cy="2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楕円 151">
              <a:extLst>
                <a:ext uri="{FF2B5EF4-FFF2-40B4-BE49-F238E27FC236}">
                  <a16:creationId xmlns:a16="http://schemas.microsoft.com/office/drawing/2014/main" id="{1C940E87-6304-411E-861E-4F4DBDB20F68}"/>
                </a:ext>
              </a:extLst>
            </p:cNvPr>
            <p:cNvSpPr/>
            <p:nvPr/>
          </p:nvSpPr>
          <p:spPr>
            <a:xfrm>
              <a:off x="7205493" y="4553336"/>
              <a:ext cx="242596" cy="24259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楕円 152">
              <a:extLst>
                <a:ext uri="{FF2B5EF4-FFF2-40B4-BE49-F238E27FC236}">
                  <a16:creationId xmlns:a16="http://schemas.microsoft.com/office/drawing/2014/main" id="{1F8D2C91-911B-4F7A-AF94-C03EF96A0E89}"/>
                </a:ext>
              </a:extLst>
            </p:cNvPr>
            <p:cNvSpPr/>
            <p:nvPr/>
          </p:nvSpPr>
          <p:spPr>
            <a:xfrm>
              <a:off x="7569387" y="4553336"/>
              <a:ext cx="242596" cy="24259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楕円 153">
              <a:extLst>
                <a:ext uri="{FF2B5EF4-FFF2-40B4-BE49-F238E27FC236}">
                  <a16:creationId xmlns:a16="http://schemas.microsoft.com/office/drawing/2014/main" id="{ACF06A2B-84B0-4FAD-A54C-05301CE8FE08}"/>
                </a:ext>
              </a:extLst>
            </p:cNvPr>
            <p:cNvSpPr/>
            <p:nvPr/>
          </p:nvSpPr>
          <p:spPr>
            <a:xfrm>
              <a:off x="7937240" y="4553336"/>
              <a:ext cx="242596" cy="24259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楕円 154">
              <a:extLst>
                <a:ext uri="{FF2B5EF4-FFF2-40B4-BE49-F238E27FC236}">
                  <a16:creationId xmlns:a16="http://schemas.microsoft.com/office/drawing/2014/main" id="{1C928F7E-7DE9-4C79-90FE-8AA7A5645A64}"/>
                </a:ext>
              </a:extLst>
            </p:cNvPr>
            <p:cNvSpPr/>
            <p:nvPr/>
          </p:nvSpPr>
          <p:spPr>
            <a:xfrm>
              <a:off x="8297175" y="4553336"/>
              <a:ext cx="242596" cy="24259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楕円 155">
              <a:extLst>
                <a:ext uri="{FF2B5EF4-FFF2-40B4-BE49-F238E27FC236}">
                  <a16:creationId xmlns:a16="http://schemas.microsoft.com/office/drawing/2014/main" id="{940EF8C3-E6B4-4543-B197-F310B3D69F4C}"/>
                </a:ext>
              </a:extLst>
            </p:cNvPr>
            <p:cNvSpPr/>
            <p:nvPr/>
          </p:nvSpPr>
          <p:spPr>
            <a:xfrm>
              <a:off x="8657110" y="4553336"/>
              <a:ext cx="242596" cy="24259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7" name="直線矢印コネクタ 156">
              <a:extLst>
                <a:ext uri="{FF2B5EF4-FFF2-40B4-BE49-F238E27FC236}">
                  <a16:creationId xmlns:a16="http://schemas.microsoft.com/office/drawing/2014/main" id="{ABA88462-070F-4968-A2BB-5E8890D1ABDA}"/>
                </a:ext>
              </a:extLst>
            </p:cNvPr>
            <p:cNvCxnSpPr>
              <a:endCxn id="152" idx="4"/>
            </p:cNvCxnSpPr>
            <p:nvPr/>
          </p:nvCxnSpPr>
          <p:spPr>
            <a:xfrm flipV="1">
              <a:off x="7326791" y="4795932"/>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8" name="直線矢印コネクタ 157">
              <a:extLst>
                <a:ext uri="{FF2B5EF4-FFF2-40B4-BE49-F238E27FC236}">
                  <a16:creationId xmlns:a16="http://schemas.microsoft.com/office/drawing/2014/main" id="{2BA371F0-358A-4829-86CB-65D4E860AEE5}"/>
                </a:ext>
              </a:extLst>
            </p:cNvPr>
            <p:cNvCxnSpPr>
              <a:cxnSpLocks/>
            </p:cNvCxnSpPr>
            <p:nvPr/>
          </p:nvCxnSpPr>
          <p:spPr>
            <a:xfrm flipV="1">
              <a:off x="7690685" y="4795932"/>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9" name="直線矢印コネクタ 158">
              <a:extLst>
                <a:ext uri="{FF2B5EF4-FFF2-40B4-BE49-F238E27FC236}">
                  <a16:creationId xmlns:a16="http://schemas.microsoft.com/office/drawing/2014/main" id="{940491B9-5CBF-4597-9837-D6E22EAA77FC}"/>
                </a:ext>
              </a:extLst>
            </p:cNvPr>
            <p:cNvCxnSpPr>
              <a:cxnSpLocks/>
            </p:cNvCxnSpPr>
            <p:nvPr/>
          </p:nvCxnSpPr>
          <p:spPr>
            <a:xfrm flipV="1">
              <a:off x="8054579" y="4800597"/>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0" name="直線矢印コネクタ 159">
              <a:extLst>
                <a:ext uri="{FF2B5EF4-FFF2-40B4-BE49-F238E27FC236}">
                  <a16:creationId xmlns:a16="http://schemas.microsoft.com/office/drawing/2014/main" id="{DC932E27-2DB7-4278-87AE-601E4171A1FA}"/>
                </a:ext>
              </a:extLst>
            </p:cNvPr>
            <p:cNvCxnSpPr>
              <a:cxnSpLocks/>
            </p:cNvCxnSpPr>
            <p:nvPr/>
          </p:nvCxnSpPr>
          <p:spPr>
            <a:xfrm flipV="1">
              <a:off x="8418473" y="4795931"/>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1" name="直線矢印コネクタ 160">
              <a:extLst>
                <a:ext uri="{FF2B5EF4-FFF2-40B4-BE49-F238E27FC236}">
                  <a16:creationId xmlns:a16="http://schemas.microsoft.com/office/drawing/2014/main" id="{4EA8A6DF-B107-460F-9535-894C1C69E452}"/>
                </a:ext>
              </a:extLst>
            </p:cNvPr>
            <p:cNvCxnSpPr>
              <a:cxnSpLocks/>
            </p:cNvCxnSpPr>
            <p:nvPr/>
          </p:nvCxnSpPr>
          <p:spPr>
            <a:xfrm flipV="1">
              <a:off x="8778408" y="4795931"/>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6" name="直線矢印コネクタ 165">
              <a:extLst>
                <a:ext uri="{FF2B5EF4-FFF2-40B4-BE49-F238E27FC236}">
                  <a16:creationId xmlns:a16="http://schemas.microsoft.com/office/drawing/2014/main" id="{05A18ACD-FA8C-47E4-A5E5-22A06D108942}"/>
                </a:ext>
              </a:extLst>
            </p:cNvPr>
            <p:cNvCxnSpPr>
              <a:cxnSpLocks/>
              <a:stCxn id="152" idx="0"/>
              <a:endCxn id="148" idx="4"/>
            </p:cNvCxnSpPr>
            <p:nvPr/>
          </p:nvCxnSpPr>
          <p:spPr>
            <a:xfrm flipV="1">
              <a:off x="7326791" y="3909524"/>
              <a:ext cx="727788"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3" name="直線矢印コネクタ 172">
              <a:extLst>
                <a:ext uri="{FF2B5EF4-FFF2-40B4-BE49-F238E27FC236}">
                  <a16:creationId xmlns:a16="http://schemas.microsoft.com/office/drawing/2014/main" id="{5B7B66D8-5DAC-4AE6-910D-1729CB848D49}"/>
                </a:ext>
              </a:extLst>
            </p:cNvPr>
            <p:cNvCxnSpPr>
              <a:cxnSpLocks/>
              <a:stCxn id="153" idx="0"/>
              <a:endCxn id="148" idx="4"/>
            </p:cNvCxnSpPr>
            <p:nvPr/>
          </p:nvCxnSpPr>
          <p:spPr>
            <a:xfrm flipV="1">
              <a:off x="7690685" y="3909524"/>
              <a:ext cx="363894"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0" name="直線矢印コネクタ 179">
              <a:extLst>
                <a:ext uri="{FF2B5EF4-FFF2-40B4-BE49-F238E27FC236}">
                  <a16:creationId xmlns:a16="http://schemas.microsoft.com/office/drawing/2014/main" id="{5D7D08EA-5F07-4AF1-9F68-EFD5DC695711}"/>
                </a:ext>
              </a:extLst>
            </p:cNvPr>
            <p:cNvCxnSpPr>
              <a:cxnSpLocks/>
              <a:stCxn id="154" idx="0"/>
              <a:endCxn id="148" idx="4"/>
            </p:cNvCxnSpPr>
            <p:nvPr/>
          </p:nvCxnSpPr>
          <p:spPr>
            <a:xfrm flipH="1" flipV="1">
              <a:off x="8054579" y="3909524"/>
              <a:ext cx="3959"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線矢印コネクタ 186">
              <a:extLst>
                <a:ext uri="{FF2B5EF4-FFF2-40B4-BE49-F238E27FC236}">
                  <a16:creationId xmlns:a16="http://schemas.microsoft.com/office/drawing/2014/main" id="{2CE88466-AEEE-4D60-955F-32AEB422EA22}"/>
                </a:ext>
              </a:extLst>
            </p:cNvPr>
            <p:cNvCxnSpPr>
              <a:cxnSpLocks/>
              <a:stCxn id="155" idx="0"/>
              <a:endCxn id="148" idx="4"/>
            </p:cNvCxnSpPr>
            <p:nvPr/>
          </p:nvCxnSpPr>
          <p:spPr>
            <a:xfrm flipH="1" flipV="1">
              <a:off x="8054579" y="3909524"/>
              <a:ext cx="363894"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5" name="直線矢印コネクタ 194">
              <a:extLst>
                <a:ext uri="{FF2B5EF4-FFF2-40B4-BE49-F238E27FC236}">
                  <a16:creationId xmlns:a16="http://schemas.microsoft.com/office/drawing/2014/main" id="{A62B3F24-ED85-4294-8F35-C982A340DF89}"/>
                </a:ext>
              </a:extLst>
            </p:cNvPr>
            <p:cNvCxnSpPr>
              <a:cxnSpLocks/>
              <a:stCxn id="156" idx="0"/>
              <a:endCxn id="148" idx="4"/>
            </p:cNvCxnSpPr>
            <p:nvPr/>
          </p:nvCxnSpPr>
          <p:spPr>
            <a:xfrm flipH="1" flipV="1">
              <a:off x="8054579" y="3909524"/>
              <a:ext cx="723829"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0" name="直線矢印コネクタ 199">
              <a:extLst>
                <a:ext uri="{FF2B5EF4-FFF2-40B4-BE49-F238E27FC236}">
                  <a16:creationId xmlns:a16="http://schemas.microsoft.com/office/drawing/2014/main" id="{4445DADA-6962-4C53-A8C8-0A7B9C51AFF0}"/>
                </a:ext>
              </a:extLst>
            </p:cNvPr>
            <p:cNvCxnSpPr>
              <a:cxnSpLocks/>
            </p:cNvCxnSpPr>
            <p:nvPr/>
          </p:nvCxnSpPr>
          <p:spPr>
            <a:xfrm flipV="1">
              <a:off x="8052599" y="3247050"/>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210" name="二等辺三角形 209">
            <a:extLst>
              <a:ext uri="{FF2B5EF4-FFF2-40B4-BE49-F238E27FC236}">
                <a16:creationId xmlns:a16="http://schemas.microsoft.com/office/drawing/2014/main" id="{E26CA1E0-4E85-450C-B283-6E7365CD7726}"/>
              </a:ext>
            </a:extLst>
          </p:cNvPr>
          <p:cNvSpPr/>
          <p:nvPr/>
        </p:nvSpPr>
        <p:spPr>
          <a:xfrm>
            <a:off x="1995740" y="2929811"/>
            <a:ext cx="2090101" cy="1325562"/>
          </a:xfrm>
          <a:prstGeom prst="triangle">
            <a:avLst/>
          </a:prstGeom>
          <a:noFill/>
          <a:ln w="254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2" name="直線矢印コネクタ 211">
            <a:extLst>
              <a:ext uri="{FF2B5EF4-FFF2-40B4-BE49-F238E27FC236}">
                <a16:creationId xmlns:a16="http://schemas.microsoft.com/office/drawing/2014/main" id="{6FF019CC-D510-430D-B1EE-1A10F4001392}"/>
              </a:ext>
            </a:extLst>
          </p:cNvPr>
          <p:cNvCxnSpPr>
            <a:cxnSpLocks/>
          </p:cNvCxnSpPr>
          <p:nvPr/>
        </p:nvCxnSpPr>
        <p:spPr>
          <a:xfrm flipV="1">
            <a:off x="4133462" y="3371796"/>
            <a:ext cx="1595541" cy="497194"/>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8" name="正方形/長方形 237">
            <a:extLst>
              <a:ext uri="{FF2B5EF4-FFF2-40B4-BE49-F238E27FC236}">
                <a16:creationId xmlns:a16="http://schemas.microsoft.com/office/drawing/2014/main" id="{7FE9C4C8-B83A-4CD4-9F6C-81E4ED3EEFC9}"/>
              </a:ext>
            </a:extLst>
          </p:cNvPr>
          <p:cNvSpPr/>
          <p:nvPr/>
        </p:nvSpPr>
        <p:spPr>
          <a:xfrm>
            <a:off x="2075150" y="4642720"/>
            <a:ext cx="373660" cy="373660"/>
          </a:xfrm>
          <a:prstGeom prst="rect">
            <a:avLst/>
          </a:prstGeom>
          <a:solidFill>
            <a:srgbClr val="7030A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9" name="正方形/長方形 238">
            <a:extLst>
              <a:ext uri="{FF2B5EF4-FFF2-40B4-BE49-F238E27FC236}">
                <a16:creationId xmlns:a16="http://schemas.microsoft.com/office/drawing/2014/main" id="{4FE9F756-6BCD-41BC-9F94-74F7FD425AA0}"/>
              </a:ext>
            </a:extLst>
          </p:cNvPr>
          <p:cNvSpPr/>
          <p:nvPr/>
        </p:nvSpPr>
        <p:spPr>
          <a:xfrm>
            <a:off x="2458934" y="4642720"/>
            <a:ext cx="373660" cy="373660"/>
          </a:xfrm>
          <a:prstGeom prst="rect">
            <a:avLst/>
          </a:prstGeom>
          <a:solidFill>
            <a:srgbClr val="7030A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0" name="正方形/長方形 239">
            <a:extLst>
              <a:ext uri="{FF2B5EF4-FFF2-40B4-BE49-F238E27FC236}">
                <a16:creationId xmlns:a16="http://schemas.microsoft.com/office/drawing/2014/main" id="{AA0E745E-0A6E-4CCD-BF7F-E2FCEA131D92}"/>
              </a:ext>
            </a:extLst>
          </p:cNvPr>
          <p:cNvSpPr/>
          <p:nvPr/>
        </p:nvSpPr>
        <p:spPr>
          <a:xfrm>
            <a:off x="2842718" y="4642720"/>
            <a:ext cx="373660" cy="373660"/>
          </a:xfrm>
          <a:prstGeom prst="rect">
            <a:avLst/>
          </a:prstGeom>
          <a:solidFill>
            <a:srgbClr val="7030A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1" name="正方形/長方形 240">
            <a:extLst>
              <a:ext uri="{FF2B5EF4-FFF2-40B4-BE49-F238E27FC236}">
                <a16:creationId xmlns:a16="http://schemas.microsoft.com/office/drawing/2014/main" id="{0E168234-F566-4F1D-887C-7EFD551301B1}"/>
              </a:ext>
            </a:extLst>
          </p:cNvPr>
          <p:cNvSpPr/>
          <p:nvPr/>
        </p:nvSpPr>
        <p:spPr>
          <a:xfrm>
            <a:off x="3226502" y="4642720"/>
            <a:ext cx="373660" cy="373660"/>
          </a:xfrm>
          <a:prstGeom prst="rect">
            <a:avLst/>
          </a:prstGeom>
          <a:solidFill>
            <a:srgbClr val="7030A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2" name="正方形/長方形 241">
            <a:extLst>
              <a:ext uri="{FF2B5EF4-FFF2-40B4-BE49-F238E27FC236}">
                <a16:creationId xmlns:a16="http://schemas.microsoft.com/office/drawing/2014/main" id="{1DC621F0-A8A7-445F-888F-A727C4086D86}"/>
              </a:ext>
            </a:extLst>
          </p:cNvPr>
          <p:cNvSpPr/>
          <p:nvPr/>
        </p:nvSpPr>
        <p:spPr>
          <a:xfrm>
            <a:off x="3610286" y="4642720"/>
            <a:ext cx="373660" cy="373660"/>
          </a:xfrm>
          <a:prstGeom prst="rect">
            <a:avLst/>
          </a:prstGeom>
          <a:solidFill>
            <a:srgbClr val="7030A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3" name="正方形/長方形 242">
            <a:extLst>
              <a:ext uri="{FF2B5EF4-FFF2-40B4-BE49-F238E27FC236}">
                <a16:creationId xmlns:a16="http://schemas.microsoft.com/office/drawing/2014/main" id="{FDAAB7A3-CEA9-446A-8048-D97017899E13}"/>
              </a:ext>
            </a:extLst>
          </p:cNvPr>
          <p:cNvSpPr/>
          <p:nvPr/>
        </p:nvSpPr>
        <p:spPr>
          <a:xfrm>
            <a:off x="1681242" y="2257083"/>
            <a:ext cx="373660" cy="373660"/>
          </a:xfrm>
          <a:prstGeom prst="rect">
            <a:avLst/>
          </a:prstGeom>
          <a:solidFill>
            <a:srgbClr val="00B05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4" name="正方形/長方形 243">
            <a:extLst>
              <a:ext uri="{FF2B5EF4-FFF2-40B4-BE49-F238E27FC236}">
                <a16:creationId xmlns:a16="http://schemas.microsoft.com/office/drawing/2014/main" id="{3076D714-57FA-47A3-B1CE-06255CFBD93C}"/>
              </a:ext>
            </a:extLst>
          </p:cNvPr>
          <p:cNvSpPr/>
          <p:nvPr/>
        </p:nvSpPr>
        <p:spPr>
          <a:xfrm>
            <a:off x="2065026" y="2257083"/>
            <a:ext cx="373660" cy="373660"/>
          </a:xfrm>
          <a:prstGeom prst="rect">
            <a:avLst/>
          </a:prstGeom>
          <a:solidFill>
            <a:srgbClr val="00B05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5" name="正方形/長方形 244">
            <a:extLst>
              <a:ext uri="{FF2B5EF4-FFF2-40B4-BE49-F238E27FC236}">
                <a16:creationId xmlns:a16="http://schemas.microsoft.com/office/drawing/2014/main" id="{331E285B-B09F-488E-B72B-7BC7C0DC80E5}"/>
              </a:ext>
            </a:extLst>
          </p:cNvPr>
          <p:cNvSpPr/>
          <p:nvPr/>
        </p:nvSpPr>
        <p:spPr>
          <a:xfrm>
            <a:off x="2448810" y="2257083"/>
            <a:ext cx="373660" cy="373660"/>
          </a:xfrm>
          <a:prstGeom prst="rect">
            <a:avLst/>
          </a:prstGeom>
          <a:solidFill>
            <a:srgbClr val="00B05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6" name="正方形/長方形 245">
            <a:extLst>
              <a:ext uri="{FF2B5EF4-FFF2-40B4-BE49-F238E27FC236}">
                <a16:creationId xmlns:a16="http://schemas.microsoft.com/office/drawing/2014/main" id="{97003B02-5CAD-440D-A4A5-2F450D4164DA}"/>
              </a:ext>
            </a:extLst>
          </p:cNvPr>
          <p:cNvSpPr/>
          <p:nvPr/>
        </p:nvSpPr>
        <p:spPr>
          <a:xfrm>
            <a:off x="2832594" y="2257083"/>
            <a:ext cx="373660" cy="373660"/>
          </a:xfrm>
          <a:prstGeom prst="rect">
            <a:avLst/>
          </a:prstGeom>
          <a:solidFill>
            <a:srgbClr val="00B05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7" name="正方形/長方形 246">
            <a:extLst>
              <a:ext uri="{FF2B5EF4-FFF2-40B4-BE49-F238E27FC236}">
                <a16:creationId xmlns:a16="http://schemas.microsoft.com/office/drawing/2014/main" id="{27735320-6190-4F6F-B6E0-36DA75122EE0}"/>
              </a:ext>
            </a:extLst>
          </p:cNvPr>
          <p:cNvSpPr/>
          <p:nvPr/>
        </p:nvSpPr>
        <p:spPr>
          <a:xfrm>
            <a:off x="3216378" y="2257083"/>
            <a:ext cx="373660" cy="373660"/>
          </a:xfrm>
          <a:prstGeom prst="rect">
            <a:avLst/>
          </a:prstGeom>
          <a:solidFill>
            <a:srgbClr val="00B05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8" name="正方形/長方形 247">
            <a:extLst>
              <a:ext uri="{FF2B5EF4-FFF2-40B4-BE49-F238E27FC236}">
                <a16:creationId xmlns:a16="http://schemas.microsoft.com/office/drawing/2014/main" id="{D79CB1BB-976D-486B-9C21-B8D8987CC325}"/>
              </a:ext>
            </a:extLst>
          </p:cNvPr>
          <p:cNvSpPr/>
          <p:nvPr/>
        </p:nvSpPr>
        <p:spPr>
          <a:xfrm>
            <a:off x="3598460" y="2257083"/>
            <a:ext cx="373660" cy="373660"/>
          </a:xfrm>
          <a:prstGeom prst="rect">
            <a:avLst/>
          </a:prstGeom>
          <a:solidFill>
            <a:srgbClr val="00B05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9" name="正方形/長方形 248">
            <a:extLst>
              <a:ext uri="{FF2B5EF4-FFF2-40B4-BE49-F238E27FC236}">
                <a16:creationId xmlns:a16="http://schemas.microsoft.com/office/drawing/2014/main" id="{729C771F-8EEB-41CD-91BA-3F1C2F7F05CF}"/>
              </a:ext>
            </a:extLst>
          </p:cNvPr>
          <p:cNvSpPr/>
          <p:nvPr/>
        </p:nvSpPr>
        <p:spPr>
          <a:xfrm>
            <a:off x="3980542" y="2257083"/>
            <a:ext cx="373660" cy="373660"/>
          </a:xfrm>
          <a:prstGeom prst="rect">
            <a:avLst/>
          </a:prstGeom>
          <a:solidFill>
            <a:srgbClr val="00B05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8" name="正方形/長方形 377">
            <a:extLst>
              <a:ext uri="{FF2B5EF4-FFF2-40B4-BE49-F238E27FC236}">
                <a16:creationId xmlns:a16="http://schemas.microsoft.com/office/drawing/2014/main" id="{B44346AD-1B60-4685-A1D7-14C26C157E42}"/>
              </a:ext>
            </a:extLst>
          </p:cNvPr>
          <p:cNvSpPr/>
          <p:nvPr/>
        </p:nvSpPr>
        <p:spPr>
          <a:xfrm>
            <a:off x="10276604" y="3262515"/>
            <a:ext cx="373660" cy="373660"/>
          </a:xfrm>
          <a:prstGeom prst="rect">
            <a:avLst/>
          </a:prstGeom>
          <a:solidFill>
            <a:srgbClr val="00B05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err="1"/>
              <a:t>y</a:t>
            </a:r>
            <a:r>
              <a:rPr kumimoji="1" lang="en-US" altLang="ja-JP" baseline="-25000" dirty="0" err="1"/>
              <a:t>i</a:t>
            </a:r>
            <a:endParaRPr kumimoji="1" lang="ja-JP" altLang="en-US" baseline="-25000" dirty="0"/>
          </a:p>
        </p:txBody>
      </p:sp>
      <p:sp>
        <p:nvSpPr>
          <p:cNvPr id="384" name="正方形/長方形 383">
            <a:extLst>
              <a:ext uri="{FF2B5EF4-FFF2-40B4-BE49-F238E27FC236}">
                <a16:creationId xmlns:a16="http://schemas.microsoft.com/office/drawing/2014/main" id="{22161786-1A66-450C-9427-68DBDE8892C0}"/>
              </a:ext>
            </a:extLst>
          </p:cNvPr>
          <p:cNvSpPr/>
          <p:nvPr/>
        </p:nvSpPr>
        <p:spPr>
          <a:xfrm>
            <a:off x="5942423" y="4710816"/>
            <a:ext cx="373660" cy="373660"/>
          </a:xfrm>
          <a:prstGeom prst="rect">
            <a:avLst/>
          </a:prstGeom>
          <a:solidFill>
            <a:srgbClr val="7030A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a:t>x</a:t>
            </a:r>
            <a:r>
              <a:rPr kumimoji="1" lang="en-US" altLang="ja-JP" baseline="-25000" dirty="0"/>
              <a:t>4</a:t>
            </a:r>
            <a:endParaRPr kumimoji="1" lang="ja-JP" altLang="en-US" baseline="-25000" dirty="0"/>
          </a:p>
        </p:txBody>
      </p:sp>
      <p:sp>
        <p:nvSpPr>
          <p:cNvPr id="391" name="正方形/長方形 390">
            <a:extLst>
              <a:ext uri="{FF2B5EF4-FFF2-40B4-BE49-F238E27FC236}">
                <a16:creationId xmlns:a16="http://schemas.microsoft.com/office/drawing/2014/main" id="{2D97D1FA-B679-4807-9C96-5A8C394C8CFD}"/>
              </a:ext>
            </a:extLst>
          </p:cNvPr>
          <p:cNvSpPr/>
          <p:nvPr/>
        </p:nvSpPr>
        <p:spPr>
          <a:xfrm>
            <a:off x="8264029" y="2037145"/>
            <a:ext cx="373660" cy="373660"/>
          </a:xfrm>
          <a:prstGeom prst="rect">
            <a:avLst/>
          </a:prstGeom>
          <a:solidFill>
            <a:srgbClr val="736AE4"/>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sz="1400" dirty="0"/>
              <a:t>w</a:t>
            </a:r>
            <a:r>
              <a:rPr kumimoji="1" lang="en-US" altLang="ja-JP" sz="1400" baseline="-25000" dirty="0"/>
              <a:t>0</a:t>
            </a:r>
            <a:endParaRPr kumimoji="1" lang="ja-JP" altLang="en-US" sz="1400" baseline="-25000" dirty="0"/>
          </a:p>
        </p:txBody>
      </p:sp>
      <p:sp>
        <p:nvSpPr>
          <p:cNvPr id="396" name="正方形/長方形 395">
            <a:extLst>
              <a:ext uri="{FF2B5EF4-FFF2-40B4-BE49-F238E27FC236}">
                <a16:creationId xmlns:a16="http://schemas.microsoft.com/office/drawing/2014/main" id="{3AB40498-A5DD-4253-8B2C-7293042B5796}"/>
              </a:ext>
            </a:extLst>
          </p:cNvPr>
          <p:cNvSpPr/>
          <p:nvPr/>
        </p:nvSpPr>
        <p:spPr>
          <a:xfrm>
            <a:off x="7951620" y="2510180"/>
            <a:ext cx="373660" cy="373660"/>
          </a:xfrm>
          <a:prstGeom prst="rect">
            <a:avLst/>
          </a:prstGeom>
          <a:solidFill>
            <a:srgbClr val="736AE4"/>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sz="1400" dirty="0"/>
              <a:t>w</a:t>
            </a:r>
            <a:r>
              <a:rPr kumimoji="1" lang="en-US" altLang="ja-JP" sz="1400" baseline="-25000" dirty="0"/>
              <a:t>1</a:t>
            </a:r>
            <a:endParaRPr kumimoji="1" lang="ja-JP" altLang="en-US" sz="1400" baseline="-25000" dirty="0"/>
          </a:p>
        </p:txBody>
      </p:sp>
      <p:sp>
        <p:nvSpPr>
          <p:cNvPr id="397" name="正方形/長方形 396">
            <a:extLst>
              <a:ext uri="{FF2B5EF4-FFF2-40B4-BE49-F238E27FC236}">
                <a16:creationId xmlns:a16="http://schemas.microsoft.com/office/drawing/2014/main" id="{CEBF80B6-C6B5-4D95-B1E9-8CAC7BCF49B3}"/>
              </a:ext>
            </a:extLst>
          </p:cNvPr>
          <p:cNvSpPr/>
          <p:nvPr/>
        </p:nvSpPr>
        <p:spPr>
          <a:xfrm>
            <a:off x="7762592" y="3015806"/>
            <a:ext cx="373660" cy="373660"/>
          </a:xfrm>
          <a:prstGeom prst="rect">
            <a:avLst/>
          </a:prstGeom>
          <a:solidFill>
            <a:srgbClr val="736AE4"/>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sz="1400" dirty="0"/>
              <a:t>w</a:t>
            </a:r>
            <a:r>
              <a:rPr kumimoji="1" lang="en-US" altLang="ja-JP" sz="1400" baseline="-25000" dirty="0"/>
              <a:t>2</a:t>
            </a:r>
            <a:endParaRPr kumimoji="1" lang="ja-JP" altLang="en-US" sz="1400" baseline="-25000" dirty="0"/>
          </a:p>
        </p:txBody>
      </p:sp>
      <p:sp>
        <p:nvSpPr>
          <p:cNvPr id="398" name="正方形/長方形 397">
            <a:extLst>
              <a:ext uri="{FF2B5EF4-FFF2-40B4-BE49-F238E27FC236}">
                <a16:creationId xmlns:a16="http://schemas.microsoft.com/office/drawing/2014/main" id="{EC899740-D8FF-4FBF-AA43-1A7A96C24717}"/>
              </a:ext>
            </a:extLst>
          </p:cNvPr>
          <p:cNvSpPr/>
          <p:nvPr/>
        </p:nvSpPr>
        <p:spPr>
          <a:xfrm>
            <a:off x="7952259" y="3537255"/>
            <a:ext cx="373660" cy="373660"/>
          </a:xfrm>
          <a:prstGeom prst="rect">
            <a:avLst/>
          </a:prstGeom>
          <a:solidFill>
            <a:srgbClr val="736AE4"/>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sz="1400" dirty="0"/>
              <a:t>w</a:t>
            </a:r>
            <a:r>
              <a:rPr kumimoji="1" lang="en-US" altLang="ja-JP" sz="1400" baseline="-25000" dirty="0"/>
              <a:t>3</a:t>
            </a:r>
            <a:endParaRPr kumimoji="1" lang="ja-JP" altLang="en-US" sz="1400" baseline="-25000" dirty="0"/>
          </a:p>
        </p:txBody>
      </p:sp>
      <p:sp>
        <p:nvSpPr>
          <p:cNvPr id="399" name="正方形/長方形 398">
            <a:extLst>
              <a:ext uri="{FF2B5EF4-FFF2-40B4-BE49-F238E27FC236}">
                <a16:creationId xmlns:a16="http://schemas.microsoft.com/office/drawing/2014/main" id="{D7644959-008F-4671-ADF9-42C61537739D}"/>
              </a:ext>
            </a:extLst>
          </p:cNvPr>
          <p:cNvSpPr/>
          <p:nvPr/>
        </p:nvSpPr>
        <p:spPr>
          <a:xfrm>
            <a:off x="8281221" y="4068543"/>
            <a:ext cx="373660" cy="373660"/>
          </a:xfrm>
          <a:prstGeom prst="rect">
            <a:avLst/>
          </a:prstGeom>
          <a:solidFill>
            <a:srgbClr val="736AE4"/>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sz="1400" dirty="0"/>
              <a:t>w</a:t>
            </a:r>
            <a:r>
              <a:rPr kumimoji="1" lang="en-US" altLang="ja-JP" sz="1400" baseline="-25000" dirty="0"/>
              <a:t>4</a:t>
            </a:r>
            <a:endParaRPr kumimoji="1" lang="ja-JP" altLang="en-US" sz="1400" baseline="-25000" dirty="0"/>
          </a:p>
        </p:txBody>
      </p:sp>
      <p:pic>
        <p:nvPicPr>
          <p:cNvPr id="423" name="図 422">
            <a:extLst>
              <a:ext uri="{FF2B5EF4-FFF2-40B4-BE49-F238E27FC236}">
                <a16:creationId xmlns:a16="http://schemas.microsoft.com/office/drawing/2014/main" id="{46CEB988-3C16-477E-8254-A29772844D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3102" y="5472622"/>
            <a:ext cx="4844779" cy="357452"/>
          </a:xfrm>
          <a:prstGeom prst="rect">
            <a:avLst/>
          </a:prstGeom>
        </p:spPr>
      </p:pic>
    </p:spTree>
    <p:extLst>
      <p:ext uri="{BB962C8B-B14F-4D97-AF65-F5344CB8AC3E}">
        <p14:creationId xmlns:p14="http://schemas.microsoft.com/office/powerpoint/2010/main" val="3268436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正方形/長方形 381">
            <a:extLst>
              <a:ext uri="{FF2B5EF4-FFF2-40B4-BE49-F238E27FC236}">
                <a16:creationId xmlns:a16="http://schemas.microsoft.com/office/drawing/2014/main" id="{81599B2A-7D83-47F2-969F-094B7093AB7F}"/>
              </a:ext>
            </a:extLst>
          </p:cNvPr>
          <p:cNvSpPr/>
          <p:nvPr/>
        </p:nvSpPr>
        <p:spPr>
          <a:xfrm>
            <a:off x="5942423" y="3988107"/>
            <a:ext cx="373660" cy="373660"/>
          </a:xfrm>
          <a:prstGeom prst="rect">
            <a:avLst/>
          </a:prstGeom>
          <a:solidFill>
            <a:srgbClr val="7030A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a:t>x</a:t>
            </a:r>
            <a:r>
              <a:rPr kumimoji="1" lang="en-US" altLang="ja-JP" baseline="-25000" dirty="0"/>
              <a:t>3</a:t>
            </a:r>
            <a:endParaRPr kumimoji="1" lang="ja-JP" altLang="en-US" baseline="-25000" dirty="0"/>
          </a:p>
        </p:txBody>
      </p:sp>
      <p:sp>
        <p:nvSpPr>
          <p:cNvPr id="385" name="正方形/長方形 384">
            <a:extLst>
              <a:ext uri="{FF2B5EF4-FFF2-40B4-BE49-F238E27FC236}">
                <a16:creationId xmlns:a16="http://schemas.microsoft.com/office/drawing/2014/main" id="{30A2E7A0-2224-4F1E-94DD-77301F0E5901}"/>
              </a:ext>
            </a:extLst>
          </p:cNvPr>
          <p:cNvSpPr/>
          <p:nvPr/>
        </p:nvSpPr>
        <p:spPr>
          <a:xfrm>
            <a:off x="5942048" y="3249248"/>
            <a:ext cx="373660" cy="373660"/>
          </a:xfrm>
          <a:prstGeom prst="rect">
            <a:avLst/>
          </a:prstGeom>
          <a:solidFill>
            <a:srgbClr val="7030A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a:t>x</a:t>
            </a:r>
            <a:r>
              <a:rPr kumimoji="1" lang="en-US" altLang="ja-JP" baseline="-25000" dirty="0"/>
              <a:t>2</a:t>
            </a:r>
            <a:endParaRPr kumimoji="1" lang="ja-JP" altLang="en-US" baseline="-25000" dirty="0"/>
          </a:p>
        </p:txBody>
      </p:sp>
      <p:sp>
        <p:nvSpPr>
          <p:cNvPr id="386" name="正方形/長方形 385">
            <a:extLst>
              <a:ext uri="{FF2B5EF4-FFF2-40B4-BE49-F238E27FC236}">
                <a16:creationId xmlns:a16="http://schemas.microsoft.com/office/drawing/2014/main" id="{DAAC2C9E-9D61-4099-9D1A-7EEF35C703ED}"/>
              </a:ext>
            </a:extLst>
          </p:cNvPr>
          <p:cNvSpPr/>
          <p:nvPr/>
        </p:nvSpPr>
        <p:spPr>
          <a:xfrm>
            <a:off x="5931362" y="2507329"/>
            <a:ext cx="373660" cy="373660"/>
          </a:xfrm>
          <a:prstGeom prst="rect">
            <a:avLst/>
          </a:prstGeom>
          <a:solidFill>
            <a:srgbClr val="7030A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a:t>x</a:t>
            </a:r>
            <a:r>
              <a:rPr kumimoji="1" lang="en-US" altLang="ja-JP" baseline="-25000" dirty="0"/>
              <a:t>1</a:t>
            </a:r>
            <a:endParaRPr kumimoji="1" lang="ja-JP" altLang="en-US" baseline="-25000" dirty="0"/>
          </a:p>
        </p:txBody>
      </p:sp>
      <p:sp>
        <p:nvSpPr>
          <p:cNvPr id="387" name="正方形/長方形 386">
            <a:extLst>
              <a:ext uri="{FF2B5EF4-FFF2-40B4-BE49-F238E27FC236}">
                <a16:creationId xmlns:a16="http://schemas.microsoft.com/office/drawing/2014/main" id="{A7BCB11B-7358-48C8-B627-1BD8E3CC8C20}"/>
              </a:ext>
            </a:extLst>
          </p:cNvPr>
          <p:cNvSpPr/>
          <p:nvPr/>
        </p:nvSpPr>
        <p:spPr>
          <a:xfrm>
            <a:off x="5941136" y="1777726"/>
            <a:ext cx="373660" cy="373660"/>
          </a:xfrm>
          <a:prstGeom prst="rect">
            <a:avLst/>
          </a:prstGeom>
          <a:solidFill>
            <a:srgbClr val="7030A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a:t>x</a:t>
            </a:r>
            <a:r>
              <a:rPr kumimoji="1" lang="en-US" altLang="ja-JP" baseline="-25000" dirty="0"/>
              <a:t>0</a:t>
            </a:r>
            <a:endParaRPr kumimoji="1" lang="ja-JP" altLang="en-US" baseline="-25000" dirty="0"/>
          </a:p>
        </p:txBody>
      </p:sp>
      <p:sp>
        <p:nvSpPr>
          <p:cNvPr id="2" name="タイトル 1">
            <a:extLst>
              <a:ext uri="{FF2B5EF4-FFF2-40B4-BE49-F238E27FC236}">
                <a16:creationId xmlns:a16="http://schemas.microsoft.com/office/drawing/2014/main" id="{91641D9F-A506-4DF5-AE89-61DFCFF31A5B}"/>
              </a:ext>
            </a:extLst>
          </p:cNvPr>
          <p:cNvSpPr>
            <a:spLocks noGrp="1"/>
          </p:cNvSpPr>
          <p:nvPr>
            <p:ph type="title"/>
          </p:nvPr>
        </p:nvSpPr>
        <p:spPr/>
        <p:txBody>
          <a:bodyPr/>
          <a:lstStyle/>
          <a:p>
            <a:r>
              <a:rPr kumimoji="1" lang="ja-JP" altLang="en-US" dirty="0"/>
              <a:t>ニューラルネットワーク（</a:t>
            </a:r>
            <a:r>
              <a:rPr kumimoji="1" lang="en-US" altLang="zh-CN" dirty="0"/>
              <a:t>DNN</a:t>
            </a:r>
            <a:r>
              <a:rPr kumimoji="1" lang="ja-JP" altLang="en-US" dirty="0"/>
              <a:t>）</a:t>
            </a:r>
          </a:p>
        </p:txBody>
      </p:sp>
      <p:sp>
        <p:nvSpPr>
          <p:cNvPr id="4" name="楕円 3">
            <a:extLst>
              <a:ext uri="{FF2B5EF4-FFF2-40B4-BE49-F238E27FC236}">
                <a16:creationId xmlns:a16="http://schemas.microsoft.com/office/drawing/2014/main" id="{58D4C4BE-1C91-4FD7-BA7B-419ED06E46BF}"/>
              </a:ext>
            </a:extLst>
          </p:cNvPr>
          <p:cNvSpPr/>
          <p:nvPr/>
        </p:nvSpPr>
        <p:spPr>
          <a:xfrm>
            <a:off x="1828800" y="3078314"/>
            <a:ext cx="242596" cy="2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D2BCAF45-314C-49AD-A6F9-E1114DE62175}"/>
              </a:ext>
            </a:extLst>
          </p:cNvPr>
          <p:cNvSpPr/>
          <p:nvPr/>
        </p:nvSpPr>
        <p:spPr>
          <a:xfrm>
            <a:off x="2192694" y="3078314"/>
            <a:ext cx="242596" cy="2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A4C3666D-A53D-4425-A204-2B34CF4E881B}"/>
              </a:ext>
            </a:extLst>
          </p:cNvPr>
          <p:cNvSpPr/>
          <p:nvPr/>
        </p:nvSpPr>
        <p:spPr>
          <a:xfrm>
            <a:off x="2556588" y="3078314"/>
            <a:ext cx="242596" cy="2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1BC74ED0-2F3C-4D2C-B597-60BBECCA6015}"/>
              </a:ext>
            </a:extLst>
          </p:cNvPr>
          <p:cNvSpPr/>
          <p:nvPr/>
        </p:nvSpPr>
        <p:spPr>
          <a:xfrm>
            <a:off x="2920482" y="3078314"/>
            <a:ext cx="242596" cy="2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7F788058-ADC8-448B-BD86-F0A3392F868D}"/>
              </a:ext>
            </a:extLst>
          </p:cNvPr>
          <p:cNvSpPr/>
          <p:nvPr/>
        </p:nvSpPr>
        <p:spPr>
          <a:xfrm>
            <a:off x="3284376" y="3078314"/>
            <a:ext cx="242596" cy="2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78DDB11C-57D4-46D3-A273-8D86C25D06CD}"/>
              </a:ext>
            </a:extLst>
          </p:cNvPr>
          <p:cNvSpPr/>
          <p:nvPr/>
        </p:nvSpPr>
        <p:spPr>
          <a:xfrm>
            <a:off x="3648270" y="3078314"/>
            <a:ext cx="242596" cy="2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B50FD181-8E28-471B-8785-E6D5097B05BF}"/>
              </a:ext>
            </a:extLst>
          </p:cNvPr>
          <p:cNvSpPr/>
          <p:nvPr/>
        </p:nvSpPr>
        <p:spPr>
          <a:xfrm>
            <a:off x="4012164" y="3078314"/>
            <a:ext cx="242596" cy="2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B4484E0D-8389-479F-8D94-AC2C67EFF422}"/>
              </a:ext>
            </a:extLst>
          </p:cNvPr>
          <p:cNvSpPr/>
          <p:nvPr/>
        </p:nvSpPr>
        <p:spPr>
          <a:xfrm>
            <a:off x="2192694" y="3964722"/>
            <a:ext cx="242596" cy="24259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5CB8AB8-2950-4122-847A-5434B9DDC3AC}"/>
              </a:ext>
            </a:extLst>
          </p:cNvPr>
          <p:cNvSpPr/>
          <p:nvPr/>
        </p:nvSpPr>
        <p:spPr>
          <a:xfrm>
            <a:off x="2556588" y="3964722"/>
            <a:ext cx="242596" cy="24259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FAA2041-0D17-47B2-8B33-4FEF917EBC0D}"/>
              </a:ext>
            </a:extLst>
          </p:cNvPr>
          <p:cNvSpPr/>
          <p:nvPr/>
        </p:nvSpPr>
        <p:spPr>
          <a:xfrm>
            <a:off x="2924441" y="3964722"/>
            <a:ext cx="242596" cy="24259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D75D7587-EC25-4ED5-B69F-C97DF3B260D7}"/>
              </a:ext>
            </a:extLst>
          </p:cNvPr>
          <p:cNvSpPr/>
          <p:nvPr/>
        </p:nvSpPr>
        <p:spPr>
          <a:xfrm>
            <a:off x="3284376" y="3964722"/>
            <a:ext cx="242596" cy="24259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14CCF64A-6159-47DB-9F0C-059926652990}"/>
              </a:ext>
            </a:extLst>
          </p:cNvPr>
          <p:cNvSpPr/>
          <p:nvPr/>
        </p:nvSpPr>
        <p:spPr>
          <a:xfrm>
            <a:off x="3644311" y="3964722"/>
            <a:ext cx="242596" cy="24259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F4CF887B-8977-42D1-8C5C-27E87914E776}"/>
              </a:ext>
            </a:extLst>
          </p:cNvPr>
          <p:cNvCxnSpPr>
            <a:endCxn id="11" idx="4"/>
          </p:cNvCxnSpPr>
          <p:nvPr/>
        </p:nvCxnSpPr>
        <p:spPr>
          <a:xfrm flipV="1">
            <a:off x="2313992" y="4207318"/>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9278A01E-4938-45C5-9A81-C06A67B7E6AB}"/>
              </a:ext>
            </a:extLst>
          </p:cNvPr>
          <p:cNvCxnSpPr/>
          <p:nvPr/>
        </p:nvCxnSpPr>
        <p:spPr>
          <a:xfrm flipV="1">
            <a:off x="2677886" y="4207318"/>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17141CAA-DFEB-4DA5-A001-D43893FABF01}"/>
              </a:ext>
            </a:extLst>
          </p:cNvPr>
          <p:cNvCxnSpPr/>
          <p:nvPr/>
        </p:nvCxnSpPr>
        <p:spPr>
          <a:xfrm flipV="1">
            <a:off x="3041780" y="4211983"/>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a:extLst>
              <a:ext uri="{FF2B5EF4-FFF2-40B4-BE49-F238E27FC236}">
                <a16:creationId xmlns:a16="http://schemas.microsoft.com/office/drawing/2014/main" id="{83B67265-5A15-4C85-9CFD-F6B335082021}"/>
              </a:ext>
            </a:extLst>
          </p:cNvPr>
          <p:cNvCxnSpPr/>
          <p:nvPr/>
        </p:nvCxnSpPr>
        <p:spPr>
          <a:xfrm flipV="1">
            <a:off x="3405674" y="4207317"/>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線矢印コネクタ 24">
            <a:extLst>
              <a:ext uri="{FF2B5EF4-FFF2-40B4-BE49-F238E27FC236}">
                <a16:creationId xmlns:a16="http://schemas.microsoft.com/office/drawing/2014/main" id="{E37FFDCD-CAD4-4B7F-BFF1-70B3F2C3F91B}"/>
              </a:ext>
            </a:extLst>
          </p:cNvPr>
          <p:cNvCxnSpPr/>
          <p:nvPr/>
        </p:nvCxnSpPr>
        <p:spPr>
          <a:xfrm flipV="1">
            <a:off x="3765609" y="4207317"/>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50AB7362-571E-45EA-80AD-0BF6387CF12D}"/>
              </a:ext>
            </a:extLst>
          </p:cNvPr>
          <p:cNvCxnSpPr>
            <a:cxnSpLocks/>
            <a:stCxn id="11" idx="0"/>
            <a:endCxn id="4" idx="4"/>
          </p:cNvCxnSpPr>
          <p:nvPr/>
        </p:nvCxnSpPr>
        <p:spPr>
          <a:xfrm flipH="1" flipV="1">
            <a:off x="1950098" y="3320910"/>
            <a:ext cx="363894"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線矢印コネクタ 28">
            <a:extLst>
              <a:ext uri="{FF2B5EF4-FFF2-40B4-BE49-F238E27FC236}">
                <a16:creationId xmlns:a16="http://schemas.microsoft.com/office/drawing/2014/main" id="{315B92B9-CF64-4822-AEF7-DAA0B1D4B54F}"/>
              </a:ext>
            </a:extLst>
          </p:cNvPr>
          <p:cNvCxnSpPr/>
          <p:nvPr/>
        </p:nvCxnSpPr>
        <p:spPr>
          <a:xfrm flipV="1">
            <a:off x="2313992" y="2658437"/>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a:extLst>
              <a:ext uri="{FF2B5EF4-FFF2-40B4-BE49-F238E27FC236}">
                <a16:creationId xmlns:a16="http://schemas.microsoft.com/office/drawing/2014/main" id="{ED2BE2B8-1233-47CD-90A5-8F362F1579C9}"/>
              </a:ext>
            </a:extLst>
          </p:cNvPr>
          <p:cNvCxnSpPr>
            <a:cxnSpLocks/>
            <a:stCxn id="11" idx="0"/>
            <a:endCxn id="5" idx="4"/>
          </p:cNvCxnSpPr>
          <p:nvPr/>
        </p:nvCxnSpPr>
        <p:spPr>
          <a:xfrm flipV="1">
            <a:off x="2313992" y="3320910"/>
            <a:ext cx="0"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3C900A21-0B40-4002-AB43-99A45AF8880A}"/>
              </a:ext>
            </a:extLst>
          </p:cNvPr>
          <p:cNvCxnSpPr>
            <a:cxnSpLocks/>
            <a:stCxn id="11" idx="0"/>
            <a:endCxn id="6" idx="4"/>
          </p:cNvCxnSpPr>
          <p:nvPr/>
        </p:nvCxnSpPr>
        <p:spPr>
          <a:xfrm flipV="1">
            <a:off x="2313992" y="3320910"/>
            <a:ext cx="363894"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DFAB1219-A79A-41B6-AE67-60DC9F480AF9}"/>
              </a:ext>
            </a:extLst>
          </p:cNvPr>
          <p:cNvCxnSpPr>
            <a:cxnSpLocks/>
            <a:stCxn id="11" idx="0"/>
            <a:endCxn id="7" idx="4"/>
          </p:cNvCxnSpPr>
          <p:nvPr/>
        </p:nvCxnSpPr>
        <p:spPr>
          <a:xfrm flipV="1">
            <a:off x="2313992" y="3320910"/>
            <a:ext cx="727788"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F4162F4D-C281-4D24-B404-E53A85D02FA8}"/>
              </a:ext>
            </a:extLst>
          </p:cNvPr>
          <p:cNvCxnSpPr>
            <a:cxnSpLocks/>
            <a:stCxn id="11" idx="1"/>
            <a:endCxn id="8" idx="4"/>
          </p:cNvCxnSpPr>
          <p:nvPr/>
        </p:nvCxnSpPr>
        <p:spPr>
          <a:xfrm flipV="1">
            <a:off x="2228221" y="3320910"/>
            <a:ext cx="1177453" cy="6793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E4420F1E-82C9-4870-97B9-40D487A71DD4}"/>
              </a:ext>
            </a:extLst>
          </p:cNvPr>
          <p:cNvCxnSpPr>
            <a:cxnSpLocks/>
            <a:stCxn id="11" idx="0"/>
            <a:endCxn id="9" idx="4"/>
          </p:cNvCxnSpPr>
          <p:nvPr/>
        </p:nvCxnSpPr>
        <p:spPr>
          <a:xfrm flipV="1">
            <a:off x="2313992" y="3320910"/>
            <a:ext cx="1455576"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7E797C60-467C-46F0-9826-C5A7AE80270C}"/>
              </a:ext>
            </a:extLst>
          </p:cNvPr>
          <p:cNvCxnSpPr>
            <a:cxnSpLocks/>
            <a:stCxn id="11" idx="0"/>
            <a:endCxn id="10" idx="4"/>
          </p:cNvCxnSpPr>
          <p:nvPr/>
        </p:nvCxnSpPr>
        <p:spPr>
          <a:xfrm flipV="1">
            <a:off x="2313992" y="3320910"/>
            <a:ext cx="1819470"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直線矢印コネクタ 35">
            <a:extLst>
              <a:ext uri="{FF2B5EF4-FFF2-40B4-BE49-F238E27FC236}">
                <a16:creationId xmlns:a16="http://schemas.microsoft.com/office/drawing/2014/main" id="{C79AA71C-78C1-40C0-B350-2E2EB1F7F027}"/>
              </a:ext>
            </a:extLst>
          </p:cNvPr>
          <p:cNvCxnSpPr>
            <a:cxnSpLocks/>
            <a:stCxn id="14" idx="0"/>
            <a:endCxn id="4" idx="4"/>
          </p:cNvCxnSpPr>
          <p:nvPr/>
        </p:nvCxnSpPr>
        <p:spPr>
          <a:xfrm flipH="1" flipV="1">
            <a:off x="1950098" y="3320910"/>
            <a:ext cx="727788"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5D21D992-682C-4A48-9833-A8671CC7EE0F}"/>
              </a:ext>
            </a:extLst>
          </p:cNvPr>
          <p:cNvCxnSpPr>
            <a:cxnSpLocks/>
            <a:stCxn id="14" idx="0"/>
            <a:endCxn id="5" idx="4"/>
          </p:cNvCxnSpPr>
          <p:nvPr/>
        </p:nvCxnSpPr>
        <p:spPr>
          <a:xfrm flipH="1" flipV="1">
            <a:off x="2313992" y="3320910"/>
            <a:ext cx="363894"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a:extLst>
              <a:ext uri="{FF2B5EF4-FFF2-40B4-BE49-F238E27FC236}">
                <a16:creationId xmlns:a16="http://schemas.microsoft.com/office/drawing/2014/main" id="{69F92EB0-D2BD-4302-A7E4-A5E92637FA53}"/>
              </a:ext>
            </a:extLst>
          </p:cNvPr>
          <p:cNvCxnSpPr>
            <a:cxnSpLocks/>
            <a:stCxn id="14" idx="0"/>
            <a:endCxn id="6" idx="4"/>
          </p:cNvCxnSpPr>
          <p:nvPr/>
        </p:nvCxnSpPr>
        <p:spPr>
          <a:xfrm flipV="1">
            <a:off x="2677886" y="3320910"/>
            <a:ext cx="0"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a:extLst>
              <a:ext uri="{FF2B5EF4-FFF2-40B4-BE49-F238E27FC236}">
                <a16:creationId xmlns:a16="http://schemas.microsoft.com/office/drawing/2014/main" id="{DBBE6585-7193-42ED-A28E-FD0F81EE767C}"/>
              </a:ext>
            </a:extLst>
          </p:cNvPr>
          <p:cNvCxnSpPr>
            <a:cxnSpLocks/>
            <a:stCxn id="14" idx="0"/>
            <a:endCxn id="7" idx="4"/>
          </p:cNvCxnSpPr>
          <p:nvPr/>
        </p:nvCxnSpPr>
        <p:spPr>
          <a:xfrm flipV="1">
            <a:off x="2677886" y="3320910"/>
            <a:ext cx="363894"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直線矢印コネクタ 45">
            <a:extLst>
              <a:ext uri="{FF2B5EF4-FFF2-40B4-BE49-F238E27FC236}">
                <a16:creationId xmlns:a16="http://schemas.microsoft.com/office/drawing/2014/main" id="{3E362300-8413-4C82-8A4C-7747A5CEE2CF}"/>
              </a:ext>
            </a:extLst>
          </p:cNvPr>
          <p:cNvCxnSpPr>
            <a:cxnSpLocks/>
            <a:stCxn id="14" idx="0"/>
            <a:endCxn id="8" idx="4"/>
          </p:cNvCxnSpPr>
          <p:nvPr/>
        </p:nvCxnSpPr>
        <p:spPr>
          <a:xfrm flipV="1">
            <a:off x="2677886" y="3320910"/>
            <a:ext cx="727788"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直線矢印コネクタ 46">
            <a:extLst>
              <a:ext uri="{FF2B5EF4-FFF2-40B4-BE49-F238E27FC236}">
                <a16:creationId xmlns:a16="http://schemas.microsoft.com/office/drawing/2014/main" id="{86BA1C14-371F-4A14-ACBE-2D6B9A5B6591}"/>
              </a:ext>
            </a:extLst>
          </p:cNvPr>
          <p:cNvCxnSpPr>
            <a:cxnSpLocks/>
            <a:stCxn id="14" idx="0"/>
            <a:endCxn id="9" idx="4"/>
          </p:cNvCxnSpPr>
          <p:nvPr/>
        </p:nvCxnSpPr>
        <p:spPr>
          <a:xfrm flipV="1">
            <a:off x="2677886" y="3320910"/>
            <a:ext cx="1091682"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直線矢印コネクタ 47">
            <a:extLst>
              <a:ext uri="{FF2B5EF4-FFF2-40B4-BE49-F238E27FC236}">
                <a16:creationId xmlns:a16="http://schemas.microsoft.com/office/drawing/2014/main" id="{3A349269-275C-4338-B73D-9AF0B387A8AD}"/>
              </a:ext>
            </a:extLst>
          </p:cNvPr>
          <p:cNvCxnSpPr>
            <a:cxnSpLocks/>
            <a:stCxn id="14" idx="0"/>
            <a:endCxn id="10" idx="4"/>
          </p:cNvCxnSpPr>
          <p:nvPr/>
        </p:nvCxnSpPr>
        <p:spPr>
          <a:xfrm flipV="1">
            <a:off x="2677886" y="3320910"/>
            <a:ext cx="1455576"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直線矢印コネクタ 48">
            <a:extLst>
              <a:ext uri="{FF2B5EF4-FFF2-40B4-BE49-F238E27FC236}">
                <a16:creationId xmlns:a16="http://schemas.microsoft.com/office/drawing/2014/main" id="{4E141D8A-205D-4E02-9D93-6B73F47E61ED}"/>
              </a:ext>
            </a:extLst>
          </p:cNvPr>
          <p:cNvCxnSpPr>
            <a:cxnSpLocks/>
            <a:stCxn id="15" idx="0"/>
            <a:endCxn id="4" idx="4"/>
          </p:cNvCxnSpPr>
          <p:nvPr/>
        </p:nvCxnSpPr>
        <p:spPr>
          <a:xfrm flipH="1" flipV="1">
            <a:off x="1950098" y="3320910"/>
            <a:ext cx="1095641"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直線矢印コネクタ 49">
            <a:extLst>
              <a:ext uri="{FF2B5EF4-FFF2-40B4-BE49-F238E27FC236}">
                <a16:creationId xmlns:a16="http://schemas.microsoft.com/office/drawing/2014/main" id="{35B1B8D7-6D6A-4E0E-B00A-F7757D8A1319}"/>
              </a:ext>
            </a:extLst>
          </p:cNvPr>
          <p:cNvCxnSpPr>
            <a:cxnSpLocks/>
            <a:stCxn id="15" idx="0"/>
            <a:endCxn id="5" idx="4"/>
          </p:cNvCxnSpPr>
          <p:nvPr/>
        </p:nvCxnSpPr>
        <p:spPr>
          <a:xfrm flipH="1" flipV="1">
            <a:off x="2313992" y="3320910"/>
            <a:ext cx="731747"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直線矢印コネクタ 50">
            <a:extLst>
              <a:ext uri="{FF2B5EF4-FFF2-40B4-BE49-F238E27FC236}">
                <a16:creationId xmlns:a16="http://schemas.microsoft.com/office/drawing/2014/main" id="{10577070-A367-4E6F-953A-9033E0D13A0A}"/>
              </a:ext>
            </a:extLst>
          </p:cNvPr>
          <p:cNvCxnSpPr>
            <a:cxnSpLocks/>
            <a:stCxn id="15" idx="0"/>
            <a:endCxn id="6" idx="4"/>
          </p:cNvCxnSpPr>
          <p:nvPr/>
        </p:nvCxnSpPr>
        <p:spPr>
          <a:xfrm flipH="1" flipV="1">
            <a:off x="2677886" y="3320910"/>
            <a:ext cx="367853"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直線矢印コネクタ 51">
            <a:extLst>
              <a:ext uri="{FF2B5EF4-FFF2-40B4-BE49-F238E27FC236}">
                <a16:creationId xmlns:a16="http://schemas.microsoft.com/office/drawing/2014/main" id="{01ED016D-EAF0-433F-95E3-397BF57F649B}"/>
              </a:ext>
            </a:extLst>
          </p:cNvPr>
          <p:cNvCxnSpPr>
            <a:cxnSpLocks/>
            <a:stCxn id="15" idx="0"/>
            <a:endCxn id="7" idx="4"/>
          </p:cNvCxnSpPr>
          <p:nvPr/>
        </p:nvCxnSpPr>
        <p:spPr>
          <a:xfrm flipH="1" flipV="1">
            <a:off x="3041780" y="3320910"/>
            <a:ext cx="3959"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直線矢印コネクタ 52">
            <a:extLst>
              <a:ext uri="{FF2B5EF4-FFF2-40B4-BE49-F238E27FC236}">
                <a16:creationId xmlns:a16="http://schemas.microsoft.com/office/drawing/2014/main" id="{1CD3D8E8-9F71-4B96-B650-716AC80F9E69}"/>
              </a:ext>
            </a:extLst>
          </p:cNvPr>
          <p:cNvCxnSpPr>
            <a:cxnSpLocks/>
            <a:stCxn id="15" idx="0"/>
            <a:endCxn id="8" idx="4"/>
          </p:cNvCxnSpPr>
          <p:nvPr/>
        </p:nvCxnSpPr>
        <p:spPr>
          <a:xfrm flipV="1">
            <a:off x="3045739" y="3320910"/>
            <a:ext cx="359935"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線矢印コネクタ 53">
            <a:extLst>
              <a:ext uri="{FF2B5EF4-FFF2-40B4-BE49-F238E27FC236}">
                <a16:creationId xmlns:a16="http://schemas.microsoft.com/office/drawing/2014/main" id="{83176DB4-81BC-4486-96B9-88086EC079EC}"/>
              </a:ext>
            </a:extLst>
          </p:cNvPr>
          <p:cNvCxnSpPr>
            <a:cxnSpLocks/>
            <a:stCxn id="15" idx="0"/>
            <a:endCxn id="9" idx="4"/>
          </p:cNvCxnSpPr>
          <p:nvPr/>
        </p:nvCxnSpPr>
        <p:spPr>
          <a:xfrm flipV="1">
            <a:off x="3045739" y="3320910"/>
            <a:ext cx="723829"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直線矢印コネクタ 54">
            <a:extLst>
              <a:ext uri="{FF2B5EF4-FFF2-40B4-BE49-F238E27FC236}">
                <a16:creationId xmlns:a16="http://schemas.microsoft.com/office/drawing/2014/main" id="{925F31AA-EC46-4918-A5C8-CF75B230ADB2}"/>
              </a:ext>
            </a:extLst>
          </p:cNvPr>
          <p:cNvCxnSpPr>
            <a:cxnSpLocks/>
            <a:stCxn id="15" idx="0"/>
            <a:endCxn id="10" idx="4"/>
          </p:cNvCxnSpPr>
          <p:nvPr/>
        </p:nvCxnSpPr>
        <p:spPr>
          <a:xfrm flipV="1">
            <a:off x="3045739" y="3320910"/>
            <a:ext cx="1087723"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直線矢印コネクタ 55">
            <a:extLst>
              <a:ext uri="{FF2B5EF4-FFF2-40B4-BE49-F238E27FC236}">
                <a16:creationId xmlns:a16="http://schemas.microsoft.com/office/drawing/2014/main" id="{CE1FC120-F6F8-4900-B582-6D4D7E54CE63}"/>
              </a:ext>
            </a:extLst>
          </p:cNvPr>
          <p:cNvCxnSpPr>
            <a:cxnSpLocks/>
            <a:stCxn id="16" idx="0"/>
            <a:endCxn id="4" idx="4"/>
          </p:cNvCxnSpPr>
          <p:nvPr/>
        </p:nvCxnSpPr>
        <p:spPr>
          <a:xfrm flipH="1" flipV="1">
            <a:off x="1950098" y="3320910"/>
            <a:ext cx="1455576"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直線矢印コネクタ 56">
            <a:extLst>
              <a:ext uri="{FF2B5EF4-FFF2-40B4-BE49-F238E27FC236}">
                <a16:creationId xmlns:a16="http://schemas.microsoft.com/office/drawing/2014/main" id="{052A443F-130D-46E8-A820-2EFC30131442}"/>
              </a:ext>
            </a:extLst>
          </p:cNvPr>
          <p:cNvCxnSpPr>
            <a:cxnSpLocks/>
            <a:stCxn id="16" idx="0"/>
            <a:endCxn id="5" idx="4"/>
          </p:cNvCxnSpPr>
          <p:nvPr/>
        </p:nvCxnSpPr>
        <p:spPr>
          <a:xfrm flipH="1" flipV="1">
            <a:off x="2313992" y="3320910"/>
            <a:ext cx="1091682"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直線矢印コネクタ 57">
            <a:extLst>
              <a:ext uri="{FF2B5EF4-FFF2-40B4-BE49-F238E27FC236}">
                <a16:creationId xmlns:a16="http://schemas.microsoft.com/office/drawing/2014/main" id="{3615D0FD-7184-426B-BF7B-8BB08012A684}"/>
              </a:ext>
            </a:extLst>
          </p:cNvPr>
          <p:cNvCxnSpPr>
            <a:cxnSpLocks/>
            <a:stCxn id="16" idx="0"/>
            <a:endCxn id="6" idx="4"/>
          </p:cNvCxnSpPr>
          <p:nvPr/>
        </p:nvCxnSpPr>
        <p:spPr>
          <a:xfrm flipH="1" flipV="1">
            <a:off x="2677886" y="3320910"/>
            <a:ext cx="727788"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直線矢印コネクタ 58">
            <a:extLst>
              <a:ext uri="{FF2B5EF4-FFF2-40B4-BE49-F238E27FC236}">
                <a16:creationId xmlns:a16="http://schemas.microsoft.com/office/drawing/2014/main" id="{0CC8B4BF-9B7B-4F91-9A8B-AC8637BEF1E5}"/>
              </a:ext>
            </a:extLst>
          </p:cNvPr>
          <p:cNvCxnSpPr>
            <a:cxnSpLocks/>
            <a:stCxn id="16" idx="0"/>
            <a:endCxn id="7" idx="4"/>
          </p:cNvCxnSpPr>
          <p:nvPr/>
        </p:nvCxnSpPr>
        <p:spPr>
          <a:xfrm flipH="1" flipV="1">
            <a:off x="3041780" y="3320910"/>
            <a:ext cx="363894"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直線矢印コネクタ 59">
            <a:extLst>
              <a:ext uri="{FF2B5EF4-FFF2-40B4-BE49-F238E27FC236}">
                <a16:creationId xmlns:a16="http://schemas.microsoft.com/office/drawing/2014/main" id="{A3294CC1-471D-4244-8379-854EF7B02060}"/>
              </a:ext>
            </a:extLst>
          </p:cNvPr>
          <p:cNvCxnSpPr>
            <a:cxnSpLocks/>
            <a:stCxn id="16" idx="0"/>
            <a:endCxn id="8" idx="4"/>
          </p:cNvCxnSpPr>
          <p:nvPr/>
        </p:nvCxnSpPr>
        <p:spPr>
          <a:xfrm flipV="1">
            <a:off x="3405674" y="3320910"/>
            <a:ext cx="0"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直線矢印コネクタ 60">
            <a:extLst>
              <a:ext uri="{FF2B5EF4-FFF2-40B4-BE49-F238E27FC236}">
                <a16:creationId xmlns:a16="http://schemas.microsoft.com/office/drawing/2014/main" id="{0F56D625-0439-4161-AEB7-32F356A0C85A}"/>
              </a:ext>
            </a:extLst>
          </p:cNvPr>
          <p:cNvCxnSpPr>
            <a:cxnSpLocks/>
            <a:stCxn id="16" idx="0"/>
            <a:endCxn id="9" idx="4"/>
          </p:cNvCxnSpPr>
          <p:nvPr/>
        </p:nvCxnSpPr>
        <p:spPr>
          <a:xfrm flipV="1">
            <a:off x="3405674" y="3320910"/>
            <a:ext cx="363894"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直線矢印コネクタ 61">
            <a:extLst>
              <a:ext uri="{FF2B5EF4-FFF2-40B4-BE49-F238E27FC236}">
                <a16:creationId xmlns:a16="http://schemas.microsoft.com/office/drawing/2014/main" id="{2EA9DB69-4F9B-40C9-96C5-734D82081672}"/>
              </a:ext>
            </a:extLst>
          </p:cNvPr>
          <p:cNvCxnSpPr>
            <a:cxnSpLocks/>
            <a:stCxn id="16" idx="0"/>
            <a:endCxn id="10" idx="4"/>
          </p:cNvCxnSpPr>
          <p:nvPr/>
        </p:nvCxnSpPr>
        <p:spPr>
          <a:xfrm flipV="1">
            <a:off x="3405674" y="3320910"/>
            <a:ext cx="727788"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直線矢印コネクタ 62">
            <a:extLst>
              <a:ext uri="{FF2B5EF4-FFF2-40B4-BE49-F238E27FC236}">
                <a16:creationId xmlns:a16="http://schemas.microsoft.com/office/drawing/2014/main" id="{D3E0357C-30DB-4637-B391-83FBF4F1B57F}"/>
              </a:ext>
            </a:extLst>
          </p:cNvPr>
          <p:cNvCxnSpPr>
            <a:cxnSpLocks/>
          </p:cNvCxnSpPr>
          <p:nvPr/>
        </p:nvCxnSpPr>
        <p:spPr>
          <a:xfrm flipV="1">
            <a:off x="2684107" y="2658437"/>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7" name="直線矢印コネクタ 116">
            <a:extLst>
              <a:ext uri="{FF2B5EF4-FFF2-40B4-BE49-F238E27FC236}">
                <a16:creationId xmlns:a16="http://schemas.microsoft.com/office/drawing/2014/main" id="{2CC7FFED-A168-4760-BB9B-DF0A9D29EEE7}"/>
              </a:ext>
            </a:extLst>
          </p:cNvPr>
          <p:cNvCxnSpPr>
            <a:cxnSpLocks/>
            <a:stCxn id="17" idx="0"/>
            <a:endCxn id="4" idx="4"/>
          </p:cNvCxnSpPr>
          <p:nvPr/>
        </p:nvCxnSpPr>
        <p:spPr>
          <a:xfrm flipH="1" flipV="1">
            <a:off x="1950098" y="3320910"/>
            <a:ext cx="1815511"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8" name="直線矢印コネクタ 117">
            <a:extLst>
              <a:ext uri="{FF2B5EF4-FFF2-40B4-BE49-F238E27FC236}">
                <a16:creationId xmlns:a16="http://schemas.microsoft.com/office/drawing/2014/main" id="{43047848-93C4-455A-BC86-15172D4EA1A3}"/>
              </a:ext>
            </a:extLst>
          </p:cNvPr>
          <p:cNvCxnSpPr>
            <a:cxnSpLocks/>
            <a:stCxn id="17" idx="0"/>
            <a:endCxn id="5" idx="4"/>
          </p:cNvCxnSpPr>
          <p:nvPr/>
        </p:nvCxnSpPr>
        <p:spPr>
          <a:xfrm flipH="1" flipV="1">
            <a:off x="2313992" y="3320910"/>
            <a:ext cx="1451617"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直線矢印コネクタ 118">
            <a:extLst>
              <a:ext uri="{FF2B5EF4-FFF2-40B4-BE49-F238E27FC236}">
                <a16:creationId xmlns:a16="http://schemas.microsoft.com/office/drawing/2014/main" id="{660B897F-EE04-48E2-B23E-1299CA17089D}"/>
              </a:ext>
            </a:extLst>
          </p:cNvPr>
          <p:cNvCxnSpPr>
            <a:cxnSpLocks/>
            <a:stCxn id="17" idx="0"/>
            <a:endCxn id="6" idx="4"/>
          </p:cNvCxnSpPr>
          <p:nvPr/>
        </p:nvCxnSpPr>
        <p:spPr>
          <a:xfrm flipH="1" flipV="1">
            <a:off x="2677886" y="3320910"/>
            <a:ext cx="1087723"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0" name="直線矢印コネクタ 119">
            <a:extLst>
              <a:ext uri="{FF2B5EF4-FFF2-40B4-BE49-F238E27FC236}">
                <a16:creationId xmlns:a16="http://schemas.microsoft.com/office/drawing/2014/main" id="{F2685DDC-22B5-4264-B0C7-168FC092003E}"/>
              </a:ext>
            </a:extLst>
          </p:cNvPr>
          <p:cNvCxnSpPr>
            <a:cxnSpLocks/>
            <a:stCxn id="17" idx="0"/>
            <a:endCxn id="7" idx="4"/>
          </p:cNvCxnSpPr>
          <p:nvPr/>
        </p:nvCxnSpPr>
        <p:spPr>
          <a:xfrm flipH="1" flipV="1">
            <a:off x="3041780" y="3320910"/>
            <a:ext cx="723829"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1" name="直線矢印コネクタ 120">
            <a:extLst>
              <a:ext uri="{FF2B5EF4-FFF2-40B4-BE49-F238E27FC236}">
                <a16:creationId xmlns:a16="http://schemas.microsoft.com/office/drawing/2014/main" id="{B83E0A4D-918A-4653-898C-C4F7F5FD8E22}"/>
              </a:ext>
            </a:extLst>
          </p:cNvPr>
          <p:cNvCxnSpPr>
            <a:cxnSpLocks/>
            <a:stCxn id="17" idx="0"/>
            <a:endCxn id="8" idx="4"/>
          </p:cNvCxnSpPr>
          <p:nvPr/>
        </p:nvCxnSpPr>
        <p:spPr>
          <a:xfrm flipH="1" flipV="1">
            <a:off x="3405674" y="3320910"/>
            <a:ext cx="359935"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2" name="直線矢印コネクタ 121">
            <a:extLst>
              <a:ext uri="{FF2B5EF4-FFF2-40B4-BE49-F238E27FC236}">
                <a16:creationId xmlns:a16="http://schemas.microsoft.com/office/drawing/2014/main" id="{B51D917A-6D98-4F4B-9580-1F37144818EE}"/>
              </a:ext>
            </a:extLst>
          </p:cNvPr>
          <p:cNvCxnSpPr>
            <a:cxnSpLocks/>
            <a:stCxn id="17" idx="0"/>
            <a:endCxn id="9" idx="4"/>
          </p:cNvCxnSpPr>
          <p:nvPr/>
        </p:nvCxnSpPr>
        <p:spPr>
          <a:xfrm flipV="1">
            <a:off x="3765609" y="3320910"/>
            <a:ext cx="3959"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3" name="直線矢印コネクタ 122">
            <a:extLst>
              <a:ext uri="{FF2B5EF4-FFF2-40B4-BE49-F238E27FC236}">
                <a16:creationId xmlns:a16="http://schemas.microsoft.com/office/drawing/2014/main" id="{1EBC28DC-1BD7-4732-B46A-CABEE29355D5}"/>
              </a:ext>
            </a:extLst>
          </p:cNvPr>
          <p:cNvCxnSpPr>
            <a:cxnSpLocks/>
            <a:stCxn id="17" idx="0"/>
            <a:endCxn id="10" idx="4"/>
          </p:cNvCxnSpPr>
          <p:nvPr/>
        </p:nvCxnSpPr>
        <p:spPr>
          <a:xfrm flipV="1">
            <a:off x="3765609" y="3320910"/>
            <a:ext cx="367853"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4" name="直線矢印コネクタ 123">
            <a:extLst>
              <a:ext uri="{FF2B5EF4-FFF2-40B4-BE49-F238E27FC236}">
                <a16:creationId xmlns:a16="http://schemas.microsoft.com/office/drawing/2014/main" id="{60D699CE-9805-4560-AF77-02C184CAE2AD}"/>
              </a:ext>
            </a:extLst>
          </p:cNvPr>
          <p:cNvCxnSpPr/>
          <p:nvPr/>
        </p:nvCxnSpPr>
        <p:spPr>
          <a:xfrm flipV="1">
            <a:off x="1950098" y="2658437"/>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1" name="直線矢印コネクタ 140">
            <a:extLst>
              <a:ext uri="{FF2B5EF4-FFF2-40B4-BE49-F238E27FC236}">
                <a16:creationId xmlns:a16="http://schemas.microsoft.com/office/drawing/2014/main" id="{D6B5D929-4F5E-45CF-9408-2558E49DCE69}"/>
              </a:ext>
            </a:extLst>
          </p:cNvPr>
          <p:cNvCxnSpPr>
            <a:cxnSpLocks/>
          </p:cNvCxnSpPr>
          <p:nvPr/>
        </p:nvCxnSpPr>
        <p:spPr>
          <a:xfrm flipV="1">
            <a:off x="3039800" y="2658436"/>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2" name="直線矢印コネクタ 141">
            <a:extLst>
              <a:ext uri="{FF2B5EF4-FFF2-40B4-BE49-F238E27FC236}">
                <a16:creationId xmlns:a16="http://schemas.microsoft.com/office/drawing/2014/main" id="{48F12974-F160-4D3D-9CC7-529ADB794FB0}"/>
              </a:ext>
            </a:extLst>
          </p:cNvPr>
          <p:cNvCxnSpPr>
            <a:cxnSpLocks/>
          </p:cNvCxnSpPr>
          <p:nvPr/>
        </p:nvCxnSpPr>
        <p:spPr>
          <a:xfrm flipV="1">
            <a:off x="3403694" y="2658435"/>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3" name="直線矢印コネクタ 142">
            <a:extLst>
              <a:ext uri="{FF2B5EF4-FFF2-40B4-BE49-F238E27FC236}">
                <a16:creationId xmlns:a16="http://schemas.microsoft.com/office/drawing/2014/main" id="{8D520A1E-1EEE-4C9A-B10C-8295E66E6D36}"/>
              </a:ext>
            </a:extLst>
          </p:cNvPr>
          <p:cNvCxnSpPr>
            <a:cxnSpLocks/>
          </p:cNvCxnSpPr>
          <p:nvPr/>
        </p:nvCxnSpPr>
        <p:spPr>
          <a:xfrm flipV="1">
            <a:off x="3765609" y="2658435"/>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4" name="直線矢印コネクタ 143">
            <a:extLst>
              <a:ext uri="{FF2B5EF4-FFF2-40B4-BE49-F238E27FC236}">
                <a16:creationId xmlns:a16="http://schemas.microsoft.com/office/drawing/2014/main" id="{92369936-4FF1-40D2-983A-03BAEAB5A63E}"/>
              </a:ext>
            </a:extLst>
          </p:cNvPr>
          <p:cNvCxnSpPr>
            <a:cxnSpLocks/>
          </p:cNvCxnSpPr>
          <p:nvPr/>
        </p:nvCxnSpPr>
        <p:spPr>
          <a:xfrm flipV="1">
            <a:off x="4133462" y="2658434"/>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209" name="グループ化 208">
            <a:extLst>
              <a:ext uri="{FF2B5EF4-FFF2-40B4-BE49-F238E27FC236}">
                <a16:creationId xmlns:a16="http://schemas.microsoft.com/office/drawing/2014/main" id="{2BFA440D-F01B-4B4E-9A24-556D39896CBD}"/>
              </a:ext>
            </a:extLst>
          </p:cNvPr>
          <p:cNvGrpSpPr/>
          <p:nvPr/>
        </p:nvGrpSpPr>
        <p:grpSpPr>
          <a:xfrm rot="5400000">
            <a:off x="6559372" y="1441212"/>
            <a:ext cx="3434245" cy="4000218"/>
            <a:chOff x="7205493" y="3247050"/>
            <a:chExt cx="1694213" cy="1973424"/>
          </a:xfrm>
        </p:grpSpPr>
        <p:sp>
          <p:nvSpPr>
            <p:cNvPr id="148" name="楕円 147">
              <a:extLst>
                <a:ext uri="{FF2B5EF4-FFF2-40B4-BE49-F238E27FC236}">
                  <a16:creationId xmlns:a16="http://schemas.microsoft.com/office/drawing/2014/main" id="{064870CB-E1C2-4729-86E7-36291F50CA0B}"/>
                </a:ext>
              </a:extLst>
            </p:cNvPr>
            <p:cNvSpPr/>
            <p:nvPr/>
          </p:nvSpPr>
          <p:spPr>
            <a:xfrm>
              <a:off x="7933281" y="3666928"/>
              <a:ext cx="242596" cy="2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楕円 151">
              <a:extLst>
                <a:ext uri="{FF2B5EF4-FFF2-40B4-BE49-F238E27FC236}">
                  <a16:creationId xmlns:a16="http://schemas.microsoft.com/office/drawing/2014/main" id="{1C940E87-6304-411E-861E-4F4DBDB20F68}"/>
                </a:ext>
              </a:extLst>
            </p:cNvPr>
            <p:cNvSpPr/>
            <p:nvPr/>
          </p:nvSpPr>
          <p:spPr>
            <a:xfrm>
              <a:off x="7205493" y="4553336"/>
              <a:ext cx="242596" cy="24259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楕円 152">
              <a:extLst>
                <a:ext uri="{FF2B5EF4-FFF2-40B4-BE49-F238E27FC236}">
                  <a16:creationId xmlns:a16="http://schemas.microsoft.com/office/drawing/2014/main" id="{1F8D2C91-911B-4F7A-AF94-C03EF96A0E89}"/>
                </a:ext>
              </a:extLst>
            </p:cNvPr>
            <p:cNvSpPr/>
            <p:nvPr/>
          </p:nvSpPr>
          <p:spPr>
            <a:xfrm>
              <a:off x="7569387" y="4553336"/>
              <a:ext cx="242596" cy="24259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楕円 153">
              <a:extLst>
                <a:ext uri="{FF2B5EF4-FFF2-40B4-BE49-F238E27FC236}">
                  <a16:creationId xmlns:a16="http://schemas.microsoft.com/office/drawing/2014/main" id="{ACF06A2B-84B0-4FAD-A54C-05301CE8FE08}"/>
                </a:ext>
              </a:extLst>
            </p:cNvPr>
            <p:cNvSpPr/>
            <p:nvPr/>
          </p:nvSpPr>
          <p:spPr>
            <a:xfrm>
              <a:off x="7937240" y="4553336"/>
              <a:ext cx="242596" cy="24259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楕円 154">
              <a:extLst>
                <a:ext uri="{FF2B5EF4-FFF2-40B4-BE49-F238E27FC236}">
                  <a16:creationId xmlns:a16="http://schemas.microsoft.com/office/drawing/2014/main" id="{1C928F7E-7DE9-4C79-90FE-8AA7A5645A64}"/>
                </a:ext>
              </a:extLst>
            </p:cNvPr>
            <p:cNvSpPr/>
            <p:nvPr/>
          </p:nvSpPr>
          <p:spPr>
            <a:xfrm>
              <a:off x="8297175" y="4553336"/>
              <a:ext cx="242596" cy="24259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楕円 155">
              <a:extLst>
                <a:ext uri="{FF2B5EF4-FFF2-40B4-BE49-F238E27FC236}">
                  <a16:creationId xmlns:a16="http://schemas.microsoft.com/office/drawing/2014/main" id="{940EF8C3-E6B4-4543-B197-F310B3D69F4C}"/>
                </a:ext>
              </a:extLst>
            </p:cNvPr>
            <p:cNvSpPr/>
            <p:nvPr/>
          </p:nvSpPr>
          <p:spPr>
            <a:xfrm>
              <a:off x="8657110" y="4553336"/>
              <a:ext cx="242596" cy="24259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7" name="直線矢印コネクタ 156">
              <a:extLst>
                <a:ext uri="{FF2B5EF4-FFF2-40B4-BE49-F238E27FC236}">
                  <a16:creationId xmlns:a16="http://schemas.microsoft.com/office/drawing/2014/main" id="{ABA88462-070F-4968-A2BB-5E8890D1ABDA}"/>
                </a:ext>
              </a:extLst>
            </p:cNvPr>
            <p:cNvCxnSpPr>
              <a:endCxn id="152" idx="4"/>
            </p:cNvCxnSpPr>
            <p:nvPr/>
          </p:nvCxnSpPr>
          <p:spPr>
            <a:xfrm flipV="1">
              <a:off x="7326791" y="4795932"/>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8" name="直線矢印コネクタ 157">
              <a:extLst>
                <a:ext uri="{FF2B5EF4-FFF2-40B4-BE49-F238E27FC236}">
                  <a16:creationId xmlns:a16="http://schemas.microsoft.com/office/drawing/2014/main" id="{2BA371F0-358A-4829-86CB-65D4E860AEE5}"/>
                </a:ext>
              </a:extLst>
            </p:cNvPr>
            <p:cNvCxnSpPr>
              <a:cxnSpLocks/>
            </p:cNvCxnSpPr>
            <p:nvPr/>
          </p:nvCxnSpPr>
          <p:spPr>
            <a:xfrm flipV="1">
              <a:off x="7690685" y="4795932"/>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9" name="直線矢印コネクタ 158">
              <a:extLst>
                <a:ext uri="{FF2B5EF4-FFF2-40B4-BE49-F238E27FC236}">
                  <a16:creationId xmlns:a16="http://schemas.microsoft.com/office/drawing/2014/main" id="{940491B9-5CBF-4597-9837-D6E22EAA77FC}"/>
                </a:ext>
              </a:extLst>
            </p:cNvPr>
            <p:cNvCxnSpPr>
              <a:cxnSpLocks/>
            </p:cNvCxnSpPr>
            <p:nvPr/>
          </p:nvCxnSpPr>
          <p:spPr>
            <a:xfrm flipV="1">
              <a:off x="8054579" y="4800597"/>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0" name="直線矢印コネクタ 159">
              <a:extLst>
                <a:ext uri="{FF2B5EF4-FFF2-40B4-BE49-F238E27FC236}">
                  <a16:creationId xmlns:a16="http://schemas.microsoft.com/office/drawing/2014/main" id="{DC932E27-2DB7-4278-87AE-601E4171A1FA}"/>
                </a:ext>
              </a:extLst>
            </p:cNvPr>
            <p:cNvCxnSpPr>
              <a:cxnSpLocks/>
            </p:cNvCxnSpPr>
            <p:nvPr/>
          </p:nvCxnSpPr>
          <p:spPr>
            <a:xfrm flipV="1">
              <a:off x="8418473" y="4795931"/>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1" name="直線矢印コネクタ 160">
              <a:extLst>
                <a:ext uri="{FF2B5EF4-FFF2-40B4-BE49-F238E27FC236}">
                  <a16:creationId xmlns:a16="http://schemas.microsoft.com/office/drawing/2014/main" id="{4EA8A6DF-B107-460F-9535-894C1C69E452}"/>
                </a:ext>
              </a:extLst>
            </p:cNvPr>
            <p:cNvCxnSpPr>
              <a:cxnSpLocks/>
            </p:cNvCxnSpPr>
            <p:nvPr/>
          </p:nvCxnSpPr>
          <p:spPr>
            <a:xfrm flipV="1">
              <a:off x="8778408" y="4795931"/>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6" name="直線矢印コネクタ 165">
              <a:extLst>
                <a:ext uri="{FF2B5EF4-FFF2-40B4-BE49-F238E27FC236}">
                  <a16:creationId xmlns:a16="http://schemas.microsoft.com/office/drawing/2014/main" id="{05A18ACD-FA8C-47E4-A5E5-22A06D108942}"/>
                </a:ext>
              </a:extLst>
            </p:cNvPr>
            <p:cNvCxnSpPr>
              <a:cxnSpLocks/>
              <a:stCxn id="152" idx="0"/>
              <a:endCxn id="148" idx="4"/>
            </p:cNvCxnSpPr>
            <p:nvPr/>
          </p:nvCxnSpPr>
          <p:spPr>
            <a:xfrm flipV="1">
              <a:off x="7326791" y="3909524"/>
              <a:ext cx="727788"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3" name="直線矢印コネクタ 172">
              <a:extLst>
                <a:ext uri="{FF2B5EF4-FFF2-40B4-BE49-F238E27FC236}">
                  <a16:creationId xmlns:a16="http://schemas.microsoft.com/office/drawing/2014/main" id="{5B7B66D8-5DAC-4AE6-910D-1729CB848D49}"/>
                </a:ext>
              </a:extLst>
            </p:cNvPr>
            <p:cNvCxnSpPr>
              <a:cxnSpLocks/>
              <a:stCxn id="153" idx="0"/>
              <a:endCxn id="148" idx="4"/>
            </p:cNvCxnSpPr>
            <p:nvPr/>
          </p:nvCxnSpPr>
          <p:spPr>
            <a:xfrm flipV="1">
              <a:off x="7690685" y="3909524"/>
              <a:ext cx="363894"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0" name="直線矢印コネクタ 179">
              <a:extLst>
                <a:ext uri="{FF2B5EF4-FFF2-40B4-BE49-F238E27FC236}">
                  <a16:creationId xmlns:a16="http://schemas.microsoft.com/office/drawing/2014/main" id="{5D7D08EA-5F07-4AF1-9F68-EFD5DC695711}"/>
                </a:ext>
              </a:extLst>
            </p:cNvPr>
            <p:cNvCxnSpPr>
              <a:cxnSpLocks/>
              <a:stCxn id="154" idx="0"/>
              <a:endCxn id="148" idx="4"/>
            </p:cNvCxnSpPr>
            <p:nvPr/>
          </p:nvCxnSpPr>
          <p:spPr>
            <a:xfrm flipH="1" flipV="1">
              <a:off x="8054579" y="3909524"/>
              <a:ext cx="3959"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7" name="直線矢印コネクタ 186">
              <a:extLst>
                <a:ext uri="{FF2B5EF4-FFF2-40B4-BE49-F238E27FC236}">
                  <a16:creationId xmlns:a16="http://schemas.microsoft.com/office/drawing/2014/main" id="{2CE88466-AEEE-4D60-955F-32AEB422EA22}"/>
                </a:ext>
              </a:extLst>
            </p:cNvPr>
            <p:cNvCxnSpPr>
              <a:cxnSpLocks/>
              <a:stCxn id="155" idx="0"/>
              <a:endCxn id="148" idx="4"/>
            </p:cNvCxnSpPr>
            <p:nvPr/>
          </p:nvCxnSpPr>
          <p:spPr>
            <a:xfrm flipH="1" flipV="1">
              <a:off x="8054579" y="3909524"/>
              <a:ext cx="363894"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5" name="直線矢印コネクタ 194">
              <a:extLst>
                <a:ext uri="{FF2B5EF4-FFF2-40B4-BE49-F238E27FC236}">
                  <a16:creationId xmlns:a16="http://schemas.microsoft.com/office/drawing/2014/main" id="{A62B3F24-ED85-4294-8F35-C982A340DF89}"/>
                </a:ext>
              </a:extLst>
            </p:cNvPr>
            <p:cNvCxnSpPr>
              <a:cxnSpLocks/>
              <a:stCxn id="156" idx="0"/>
              <a:endCxn id="148" idx="4"/>
            </p:cNvCxnSpPr>
            <p:nvPr/>
          </p:nvCxnSpPr>
          <p:spPr>
            <a:xfrm flipH="1" flipV="1">
              <a:off x="8054579" y="3909524"/>
              <a:ext cx="723829"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0" name="直線矢印コネクタ 199">
              <a:extLst>
                <a:ext uri="{FF2B5EF4-FFF2-40B4-BE49-F238E27FC236}">
                  <a16:creationId xmlns:a16="http://schemas.microsoft.com/office/drawing/2014/main" id="{4445DADA-6962-4C53-A8C8-0A7B9C51AFF0}"/>
                </a:ext>
              </a:extLst>
            </p:cNvPr>
            <p:cNvCxnSpPr>
              <a:cxnSpLocks/>
            </p:cNvCxnSpPr>
            <p:nvPr/>
          </p:nvCxnSpPr>
          <p:spPr>
            <a:xfrm flipV="1">
              <a:off x="8052599" y="3247050"/>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210" name="二等辺三角形 209">
            <a:extLst>
              <a:ext uri="{FF2B5EF4-FFF2-40B4-BE49-F238E27FC236}">
                <a16:creationId xmlns:a16="http://schemas.microsoft.com/office/drawing/2014/main" id="{E26CA1E0-4E85-450C-B283-6E7365CD7726}"/>
              </a:ext>
            </a:extLst>
          </p:cNvPr>
          <p:cNvSpPr/>
          <p:nvPr/>
        </p:nvSpPr>
        <p:spPr>
          <a:xfrm>
            <a:off x="1995740" y="2929811"/>
            <a:ext cx="2090101" cy="1325562"/>
          </a:xfrm>
          <a:prstGeom prst="triangle">
            <a:avLst/>
          </a:prstGeom>
          <a:noFill/>
          <a:ln w="2540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2" name="直線矢印コネクタ 211">
            <a:extLst>
              <a:ext uri="{FF2B5EF4-FFF2-40B4-BE49-F238E27FC236}">
                <a16:creationId xmlns:a16="http://schemas.microsoft.com/office/drawing/2014/main" id="{6FF019CC-D510-430D-B1EE-1A10F4001392}"/>
              </a:ext>
            </a:extLst>
          </p:cNvPr>
          <p:cNvCxnSpPr>
            <a:cxnSpLocks/>
          </p:cNvCxnSpPr>
          <p:nvPr/>
        </p:nvCxnSpPr>
        <p:spPr>
          <a:xfrm flipV="1">
            <a:off x="4133462" y="3371796"/>
            <a:ext cx="1595541" cy="497194"/>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8" name="正方形/長方形 237">
            <a:extLst>
              <a:ext uri="{FF2B5EF4-FFF2-40B4-BE49-F238E27FC236}">
                <a16:creationId xmlns:a16="http://schemas.microsoft.com/office/drawing/2014/main" id="{7FE9C4C8-B83A-4CD4-9F6C-81E4ED3EEFC9}"/>
              </a:ext>
            </a:extLst>
          </p:cNvPr>
          <p:cNvSpPr/>
          <p:nvPr/>
        </p:nvSpPr>
        <p:spPr>
          <a:xfrm>
            <a:off x="2075150" y="4642720"/>
            <a:ext cx="373660" cy="373660"/>
          </a:xfrm>
          <a:prstGeom prst="rect">
            <a:avLst/>
          </a:prstGeom>
          <a:solidFill>
            <a:srgbClr val="7030A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9" name="正方形/長方形 238">
            <a:extLst>
              <a:ext uri="{FF2B5EF4-FFF2-40B4-BE49-F238E27FC236}">
                <a16:creationId xmlns:a16="http://schemas.microsoft.com/office/drawing/2014/main" id="{4FE9F756-6BCD-41BC-9F94-74F7FD425AA0}"/>
              </a:ext>
            </a:extLst>
          </p:cNvPr>
          <p:cNvSpPr/>
          <p:nvPr/>
        </p:nvSpPr>
        <p:spPr>
          <a:xfrm>
            <a:off x="2458934" y="4642720"/>
            <a:ext cx="373660" cy="373660"/>
          </a:xfrm>
          <a:prstGeom prst="rect">
            <a:avLst/>
          </a:prstGeom>
          <a:solidFill>
            <a:srgbClr val="7030A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0" name="正方形/長方形 239">
            <a:extLst>
              <a:ext uri="{FF2B5EF4-FFF2-40B4-BE49-F238E27FC236}">
                <a16:creationId xmlns:a16="http://schemas.microsoft.com/office/drawing/2014/main" id="{AA0E745E-0A6E-4CCD-BF7F-E2FCEA131D92}"/>
              </a:ext>
            </a:extLst>
          </p:cNvPr>
          <p:cNvSpPr/>
          <p:nvPr/>
        </p:nvSpPr>
        <p:spPr>
          <a:xfrm>
            <a:off x="2842718" y="4642720"/>
            <a:ext cx="373660" cy="373660"/>
          </a:xfrm>
          <a:prstGeom prst="rect">
            <a:avLst/>
          </a:prstGeom>
          <a:solidFill>
            <a:srgbClr val="7030A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1" name="正方形/長方形 240">
            <a:extLst>
              <a:ext uri="{FF2B5EF4-FFF2-40B4-BE49-F238E27FC236}">
                <a16:creationId xmlns:a16="http://schemas.microsoft.com/office/drawing/2014/main" id="{0E168234-F566-4F1D-887C-7EFD551301B1}"/>
              </a:ext>
            </a:extLst>
          </p:cNvPr>
          <p:cNvSpPr/>
          <p:nvPr/>
        </p:nvSpPr>
        <p:spPr>
          <a:xfrm>
            <a:off x="3226502" y="4642720"/>
            <a:ext cx="373660" cy="373660"/>
          </a:xfrm>
          <a:prstGeom prst="rect">
            <a:avLst/>
          </a:prstGeom>
          <a:solidFill>
            <a:srgbClr val="7030A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2" name="正方形/長方形 241">
            <a:extLst>
              <a:ext uri="{FF2B5EF4-FFF2-40B4-BE49-F238E27FC236}">
                <a16:creationId xmlns:a16="http://schemas.microsoft.com/office/drawing/2014/main" id="{1DC621F0-A8A7-445F-888F-A727C4086D86}"/>
              </a:ext>
            </a:extLst>
          </p:cNvPr>
          <p:cNvSpPr/>
          <p:nvPr/>
        </p:nvSpPr>
        <p:spPr>
          <a:xfrm>
            <a:off x="3610286" y="4642720"/>
            <a:ext cx="373660" cy="373660"/>
          </a:xfrm>
          <a:prstGeom prst="rect">
            <a:avLst/>
          </a:prstGeom>
          <a:solidFill>
            <a:srgbClr val="7030A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3" name="正方形/長方形 242">
            <a:extLst>
              <a:ext uri="{FF2B5EF4-FFF2-40B4-BE49-F238E27FC236}">
                <a16:creationId xmlns:a16="http://schemas.microsoft.com/office/drawing/2014/main" id="{FDAAB7A3-CEA9-446A-8048-D97017899E13}"/>
              </a:ext>
            </a:extLst>
          </p:cNvPr>
          <p:cNvSpPr/>
          <p:nvPr/>
        </p:nvSpPr>
        <p:spPr>
          <a:xfrm>
            <a:off x="1681242" y="2257083"/>
            <a:ext cx="373660" cy="373660"/>
          </a:xfrm>
          <a:prstGeom prst="rect">
            <a:avLst/>
          </a:prstGeom>
          <a:solidFill>
            <a:srgbClr val="00B05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4" name="正方形/長方形 243">
            <a:extLst>
              <a:ext uri="{FF2B5EF4-FFF2-40B4-BE49-F238E27FC236}">
                <a16:creationId xmlns:a16="http://schemas.microsoft.com/office/drawing/2014/main" id="{3076D714-57FA-47A3-B1CE-06255CFBD93C}"/>
              </a:ext>
            </a:extLst>
          </p:cNvPr>
          <p:cNvSpPr/>
          <p:nvPr/>
        </p:nvSpPr>
        <p:spPr>
          <a:xfrm>
            <a:off x="2065026" y="2257083"/>
            <a:ext cx="373660" cy="373660"/>
          </a:xfrm>
          <a:prstGeom prst="rect">
            <a:avLst/>
          </a:prstGeom>
          <a:solidFill>
            <a:srgbClr val="00B05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5" name="正方形/長方形 244">
            <a:extLst>
              <a:ext uri="{FF2B5EF4-FFF2-40B4-BE49-F238E27FC236}">
                <a16:creationId xmlns:a16="http://schemas.microsoft.com/office/drawing/2014/main" id="{331E285B-B09F-488E-B72B-7BC7C0DC80E5}"/>
              </a:ext>
            </a:extLst>
          </p:cNvPr>
          <p:cNvSpPr/>
          <p:nvPr/>
        </p:nvSpPr>
        <p:spPr>
          <a:xfrm>
            <a:off x="2448810" y="2257083"/>
            <a:ext cx="373660" cy="373660"/>
          </a:xfrm>
          <a:prstGeom prst="rect">
            <a:avLst/>
          </a:prstGeom>
          <a:solidFill>
            <a:srgbClr val="00B05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6" name="正方形/長方形 245">
            <a:extLst>
              <a:ext uri="{FF2B5EF4-FFF2-40B4-BE49-F238E27FC236}">
                <a16:creationId xmlns:a16="http://schemas.microsoft.com/office/drawing/2014/main" id="{97003B02-5CAD-440D-A4A5-2F450D4164DA}"/>
              </a:ext>
            </a:extLst>
          </p:cNvPr>
          <p:cNvSpPr/>
          <p:nvPr/>
        </p:nvSpPr>
        <p:spPr>
          <a:xfrm>
            <a:off x="2832594" y="2257083"/>
            <a:ext cx="373660" cy="373660"/>
          </a:xfrm>
          <a:prstGeom prst="rect">
            <a:avLst/>
          </a:prstGeom>
          <a:solidFill>
            <a:srgbClr val="00B05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7" name="正方形/長方形 246">
            <a:extLst>
              <a:ext uri="{FF2B5EF4-FFF2-40B4-BE49-F238E27FC236}">
                <a16:creationId xmlns:a16="http://schemas.microsoft.com/office/drawing/2014/main" id="{27735320-6190-4F6F-B6E0-36DA75122EE0}"/>
              </a:ext>
            </a:extLst>
          </p:cNvPr>
          <p:cNvSpPr/>
          <p:nvPr/>
        </p:nvSpPr>
        <p:spPr>
          <a:xfrm>
            <a:off x="3216378" y="2257083"/>
            <a:ext cx="373660" cy="373660"/>
          </a:xfrm>
          <a:prstGeom prst="rect">
            <a:avLst/>
          </a:prstGeom>
          <a:solidFill>
            <a:srgbClr val="00B05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8" name="正方形/長方形 247">
            <a:extLst>
              <a:ext uri="{FF2B5EF4-FFF2-40B4-BE49-F238E27FC236}">
                <a16:creationId xmlns:a16="http://schemas.microsoft.com/office/drawing/2014/main" id="{D79CB1BB-976D-486B-9C21-B8D8987CC325}"/>
              </a:ext>
            </a:extLst>
          </p:cNvPr>
          <p:cNvSpPr/>
          <p:nvPr/>
        </p:nvSpPr>
        <p:spPr>
          <a:xfrm>
            <a:off x="3598460" y="2257083"/>
            <a:ext cx="373660" cy="373660"/>
          </a:xfrm>
          <a:prstGeom prst="rect">
            <a:avLst/>
          </a:prstGeom>
          <a:solidFill>
            <a:srgbClr val="00B05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9" name="正方形/長方形 248">
            <a:extLst>
              <a:ext uri="{FF2B5EF4-FFF2-40B4-BE49-F238E27FC236}">
                <a16:creationId xmlns:a16="http://schemas.microsoft.com/office/drawing/2014/main" id="{729C771F-8EEB-41CD-91BA-3F1C2F7F05CF}"/>
              </a:ext>
            </a:extLst>
          </p:cNvPr>
          <p:cNvSpPr/>
          <p:nvPr/>
        </p:nvSpPr>
        <p:spPr>
          <a:xfrm>
            <a:off x="3980542" y="2257083"/>
            <a:ext cx="373660" cy="373660"/>
          </a:xfrm>
          <a:prstGeom prst="rect">
            <a:avLst/>
          </a:prstGeom>
          <a:solidFill>
            <a:srgbClr val="00B05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8" name="正方形/長方形 377">
            <a:extLst>
              <a:ext uri="{FF2B5EF4-FFF2-40B4-BE49-F238E27FC236}">
                <a16:creationId xmlns:a16="http://schemas.microsoft.com/office/drawing/2014/main" id="{B44346AD-1B60-4685-A1D7-14C26C157E42}"/>
              </a:ext>
            </a:extLst>
          </p:cNvPr>
          <p:cNvSpPr/>
          <p:nvPr/>
        </p:nvSpPr>
        <p:spPr>
          <a:xfrm>
            <a:off x="10276604" y="3262515"/>
            <a:ext cx="373660" cy="373660"/>
          </a:xfrm>
          <a:prstGeom prst="rect">
            <a:avLst/>
          </a:prstGeom>
          <a:solidFill>
            <a:srgbClr val="00B05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err="1"/>
              <a:t>y</a:t>
            </a:r>
            <a:r>
              <a:rPr kumimoji="1" lang="en-US" altLang="ja-JP" baseline="-25000" dirty="0" err="1"/>
              <a:t>i</a:t>
            </a:r>
            <a:endParaRPr kumimoji="1" lang="ja-JP" altLang="en-US" baseline="-25000" dirty="0"/>
          </a:p>
        </p:txBody>
      </p:sp>
      <p:sp>
        <p:nvSpPr>
          <p:cNvPr id="384" name="正方形/長方形 383">
            <a:extLst>
              <a:ext uri="{FF2B5EF4-FFF2-40B4-BE49-F238E27FC236}">
                <a16:creationId xmlns:a16="http://schemas.microsoft.com/office/drawing/2014/main" id="{22161786-1A66-450C-9427-68DBDE8892C0}"/>
              </a:ext>
            </a:extLst>
          </p:cNvPr>
          <p:cNvSpPr/>
          <p:nvPr/>
        </p:nvSpPr>
        <p:spPr>
          <a:xfrm>
            <a:off x="5942423" y="4710816"/>
            <a:ext cx="373660" cy="373660"/>
          </a:xfrm>
          <a:prstGeom prst="rect">
            <a:avLst/>
          </a:prstGeom>
          <a:solidFill>
            <a:srgbClr val="7030A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a:t>x</a:t>
            </a:r>
            <a:r>
              <a:rPr kumimoji="1" lang="en-US" altLang="ja-JP" baseline="-25000" dirty="0"/>
              <a:t>4</a:t>
            </a:r>
            <a:endParaRPr kumimoji="1" lang="ja-JP" altLang="en-US" baseline="-25000" dirty="0"/>
          </a:p>
        </p:txBody>
      </p:sp>
      <p:sp>
        <p:nvSpPr>
          <p:cNvPr id="389" name="正方形/長方形 388">
            <a:extLst>
              <a:ext uri="{FF2B5EF4-FFF2-40B4-BE49-F238E27FC236}">
                <a16:creationId xmlns:a16="http://schemas.microsoft.com/office/drawing/2014/main" id="{B94EF343-0F07-490C-96F8-B0BAB0D71DFF}"/>
              </a:ext>
            </a:extLst>
          </p:cNvPr>
          <p:cNvSpPr/>
          <p:nvPr/>
        </p:nvSpPr>
        <p:spPr>
          <a:xfrm>
            <a:off x="8318054" y="5616110"/>
            <a:ext cx="194587" cy="194587"/>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0" name="テキスト ボックス 389">
            <a:extLst>
              <a:ext uri="{FF2B5EF4-FFF2-40B4-BE49-F238E27FC236}">
                <a16:creationId xmlns:a16="http://schemas.microsoft.com/office/drawing/2014/main" id="{7C4F59CD-1F23-40D8-9062-9ACDF83451A6}"/>
              </a:ext>
            </a:extLst>
          </p:cNvPr>
          <p:cNvSpPr txBox="1"/>
          <p:nvPr/>
        </p:nvSpPr>
        <p:spPr>
          <a:xfrm>
            <a:off x="8465184" y="5442274"/>
            <a:ext cx="474374" cy="523220"/>
          </a:xfrm>
          <a:prstGeom prst="rect">
            <a:avLst/>
          </a:prstGeom>
          <a:noFill/>
        </p:spPr>
        <p:txBody>
          <a:bodyPr wrap="square" rtlCol="0">
            <a:spAutoFit/>
          </a:bodyPr>
          <a:lstStyle/>
          <a:p>
            <a:pPr algn="ctr"/>
            <a:r>
              <a:rPr kumimoji="1" lang="en-US" altLang="zh-CN" sz="2800" dirty="0"/>
              <a:t>=</a:t>
            </a:r>
            <a:endParaRPr kumimoji="1" lang="ja-JP" altLang="en-US" sz="2800" dirty="0"/>
          </a:p>
        </p:txBody>
      </p:sp>
      <p:sp>
        <p:nvSpPr>
          <p:cNvPr id="391" name="正方形/長方形 390">
            <a:extLst>
              <a:ext uri="{FF2B5EF4-FFF2-40B4-BE49-F238E27FC236}">
                <a16:creationId xmlns:a16="http://schemas.microsoft.com/office/drawing/2014/main" id="{2D97D1FA-B679-4807-9C96-5A8C394C8CFD}"/>
              </a:ext>
            </a:extLst>
          </p:cNvPr>
          <p:cNvSpPr/>
          <p:nvPr/>
        </p:nvSpPr>
        <p:spPr>
          <a:xfrm>
            <a:off x="8264029" y="2037145"/>
            <a:ext cx="373660" cy="373660"/>
          </a:xfrm>
          <a:prstGeom prst="rect">
            <a:avLst/>
          </a:prstGeom>
          <a:solidFill>
            <a:srgbClr val="736AE4"/>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sz="1400" dirty="0"/>
              <a:t>w</a:t>
            </a:r>
            <a:r>
              <a:rPr kumimoji="1" lang="en-US" altLang="ja-JP" sz="1400" baseline="-25000" dirty="0"/>
              <a:t>0</a:t>
            </a:r>
            <a:endParaRPr kumimoji="1" lang="ja-JP" altLang="en-US" sz="1400" baseline="-25000" dirty="0"/>
          </a:p>
        </p:txBody>
      </p:sp>
      <p:sp>
        <p:nvSpPr>
          <p:cNvPr id="396" name="正方形/長方形 395">
            <a:extLst>
              <a:ext uri="{FF2B5EF4-FFF2-40B4-BE49-F238E27FC236}">
                <a16:creationId xmlns:a16="http://schemas.microsoft.com/office/drawing/2014/main" id="{3AB40498-A5DD-4253-8B2C-7293042B5796}"/>
              </a:ext>
            </a:extLst>
          </p:cNvPr>
          <p:cNvSpPr/>
          <p:nvPr/>
        </p:nvSpPr>
        <p:spPr>
          <a:xfrm>
            <a:off x="7951620" y="2510180"/>
            <a:ext cx="373660" cy="373660"/>
          </a:xfrm>
          <a:prstGeom prst="rect">
            <a:avLst/>
          </a:prstGeom>
          <a:solidFill>
            <a:srgbClr val="736AE4"/>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sz="1400" dirty="0"/>
              <a:t>w</a:t>
            </a:r>
            <a:r>
              <a:rPr kumimoji="1" lang="en-US" altLang="ja-JP" sz="1400" baseline="-25000" dirty="0"/>
              <a:t>1</a:t>
            </a:r>
            <a:endParaRPr kumimoji="1" lang="ja-JP" altLang="en-US" sz="1400" baseline="-25000" dirty="0"/>
          </a:p>
        </p:txBody>
      </p:sp>
      <p:sp>
        <p:nvSpPr>
          <p:cNvPr id="397" name="正方形/長方形 396">
            <a:extLst>
              <a:ext uri="{FF2B5EF4-FFF2-40B4-BE49-F238E27FC236}">
                <a16:creationId xmlns:a16="http://schemas.microsoft.com/office/drawing/2014/main" id="{CEBF80B6-C6B5-4D95-B1E9-8CAC7BCF49B3}"/>
              </a:ext>
            </a:extLst>
          </p:cNvPr>
          <p:cNvSpPr/>
          <p:nvPr/>
        </p:nvSpPr>
        <p:spPr>
          <a:xfrm>
            <a:off x="7762592" y="3015806"/>
            <a:ext cx="373660" cy="373660"/>
          </a:xfrm>
          <a:prstGeom prst="rect">
            <a:avLst/>
          </a:prstGeom>
          <a:solidFill>
            <a:srgbClr val="736AE4"/>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sz="1400" dirty="0"/>
              <a:t>w</a:t>
            </a:r>
            <a:r>
              <a:rPr kumimoji="1" lang="en-US" altLang="ja-JP" sz="1400" baseline="-25000" dirty="0"/>
              <a:t>2</a:t>
            </a:r>
            <a:endParaRPr kumimoji="1" lang="ja-JP" altLang="en-US" sz="1400" baseline="-25000" dirty="0"/>
          </a:p>
        </p:txBody>
      </p:sp>
      <p:sp>
        <p:nvSpPr>
          <p:cNvPr id="398" name="正方形/長方形 397">
            <a:extLst>
              <a:ext uri="{FF2B5EF4-FFF2-40B4-BE49-F238E27FC236}">
                <a16:creationId xmlns:a16="http://schemas.microsoft.com/office/drawing/2014/main" id="{EC899740-D8FF-4FBF-AA43-1A7A96C24717}"/>
              </a:ext>
            </a:extLst>
          </p:cNvPr>
          <p:cNvSpPr/>
          <p:nvPr/>
        </p:nvSpPr>
        <p:spPr>
          <a:xfrm>
            <a:off x="7952259" y="3537255"/>
            <a:ext cx="373660" cy="373660"/>
          </a:xfrm>
          <a:prstGeom prst="rect">
            <a:avLst/>
          </a:prstGeom>
          <a:solidFill>
            <a:srgbClr val="736AE4"/>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sz="1400" dirty="0"/>
              <a:t>w</a:t>
            </a:r>
            <a:r>
              <a:rPr kumimoji="1" lang="en-US" altLang="ja-JP" sz="1400" baseline="-25000" dirty="0"/>
              <a:t>3</a:t>
            </a:r>
            <a:endParaRPr kumimoji="1" lang="ja-JP" altLang="en-US" sz="1400" baseline="-25000" dirty="0"/>
          </a:p>
        </p:txBody>
      </p:sp>
      <p:sp>
        <p:nvSpPr>
          <p:cNvPr id="399" name="正方形/長方形 398">
            <a:extLst>
              <a:ext uri="{FF2B5EF4-FFF2-40B4-BE49-F238E27FC236}">
                <a16:creationId xmlns:a16="http://schemas.microsoft.com/office/drawing/2014/main" id="{D7644959-008F-4671-ADF9-42C61537739D}"/>
              </a:ext>
            </a:extLst>
          </p:cNvPr>
          <p:cNvSpPr/>
          <p:nvPr/>
        </p:nvSpPr>
        <p:spPr>
          <a:xfrm>
            <a:off x="8281221" y="4068543"/>
            <a:ext cx="373660" cy="373660"/>
          </a:xfrm>
          <a:prstGeom prst="rect">
            <a:avLst/>
          </a:prstGeom>
          <a:solidFill>
            <a:srgbClr val="736AE4"/>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sz="1400" dirty="0"/>
              <a:t>w</a:t>
            </a:r>
            <a:r>
              <a:rPr kumimoji="1" lang="en-US" altLang="ja-JP" sz="1400" baseline="-25000" dirty="0"/>
              <a:t>4</a:t>
            </a:r>
            <a:endParaRPr kumimoji="1" lang="ja-JP" altLang="en-US" sz="1400" baseline="-25000" dirty="0"/>
          </a:p>
        </p:txBody>
      </p:sp>
      <p:grpSp>
        <p:nvGrpSpPr>
          <p:cNvPr id="405" name="グループ化 404">
            <a:extLst>
              <a:ext uri="{FF2B5EF4-FFF2-40B4-BE49-F238E27FC236}">
                <a16:creationId xmlns:a16="http://schemas.microsoft.com/office/drawing/2014/main" id="{7413DD22-A27B-427A-B0AF-39C20392095F}"/>
              </a:ext>
            </a:extLst>
          </p:cNvPr>
          <p:cNvGrpSpPr/>
          <p:nvPr/>
        </p:nvGrpSpPr>
        <p:grpSpPr>
          <a:xfrm>
            <a:off x="9497356" y="5240178"/>
            <a:ext cx="194588" cy="954837"/>
            <a:chOff x="4833937" y="5541711"/>
            <a:chExt cx="194588" cy="954837"/>
          </a:xfrm>
        </p:grpSpPr>
        <p:sp>
          <p:nvSpPr>
            <p:cNvPr id="400" name="正方形/長方形 399">
              <a:extLst>
                <a:ext uri="{FF2B5EF4-FFF2-40B4-BE49-F238E27FC236}">
                  <a16:creationId xmlns:a16="http://schemas.microsoft.com/office/drawing/2014/main" id="{898A2D61-2B86-46ED-9DAC-43F0F484C5EC}"/>
                </a:ext>
              </a:extLst>
            </p:cNvPr>
            <p:cNvSpPr/>
            <p:nvPr/>
          </p:nvSpPr>
          <p:spPr>
            <a:xfrm>
              <a:off x="4833938" y="5541711"/>
              <a:ext cx="194587" cy="194587"/>
            </a:xfrm>
            <a:prstGeom prst="rect">
              <a:avLst/>
            </a:prstGeom>
            <a:solidFill>
              <a:srgbClr val="736AE4"/>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01" name="正方形/長方形 400">
              <a:extLst>
                <a:ext uri="{FF2B5EF4-FFF2-40B4-BE49-F238E27FC236}">
                  <a16:creationId xmlns:a16="http://schemas.microsoft.com/office/drawing/2014/main" id="{02D7A9E5-DA7A-4F21-9E45-C73AF8D0B728}"/>
                </a:ext>
              </a:extLst>
            </p:cNvPr>
            <p:cNvSpPr/>
            <p:nvPr/>
          </p:nvSpPr>
          <p:spPr>
            <a:xfrm>
              <a:off x="4833937" y="5727914"/>
              <a:ext cx="194587" cy="194587"/>
            </a:xfrm>
            <a:prstGeom prst="rect">
              <a:avLst/>
            </a:prstGeom>
            <a:solidFill>
              <a:srgbClr val="736AE4"/>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02" name="正方形/長方形 401">
              <a:extLst>
                <a:ext uri="{FF2B5EF4-FFF2-40B4-BE49-F238E27FC236}">
                  <a16:creationId xmlns:a16="http://schemas.microsoft.com/office/drawing/2014/main" id="{40ADB680-7746-4320-A41B-17CE09FA4DA3}"/>
                </a:ext>
              </a:extLst>
            </p:cNvPr>
            <p:cNvSpPr/>
            <p:nvPr/>
          </p:nvSpPr>
          <p:spPr>
            <a:xfrm>
              <a:off x="4833937" y="5917644"/>
              <a:ext cx="194587" cy="194587"/>
            </a:xfrm>
            <a:prstGeom prst="rect">
              <a:avLst/>
            </a:prstGeom>
            <a:solidFill>
              <a:srgbClr val="736AE4"/>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03" name="正方形/長方形 402">
              <a:extLst>
                <a:ext uri="{FF2B5EF4-FFF2-40B4-BE49-F238E27FC236}">
                  <a16:creationId xmlns:a16="http://schemas.microsoft.com/office/drawing/2014/main" id="{53A70D92-33E1-4D69-928A-A8E9085E2E03}"/>
                </a:ext>
              </a:extLst>
            </p:cNvPr>
            <p:cNvSpPr/>
            <p:nvPr/>
          </p:nvSpPr>
          <p:spPr>
            <a:xfrm>
              <a:off x="4833937" y="6112231"/>
              <a:ext cx="194587" cy="194587"/>
            </a:xfrm>
            <a:prstGeom prst="rect">
              <a:avLst/>
            </a:prstGeom>
            <a:solidFill>
              <a:srgbClr val="736AE4"/>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04" name="正方形/長方形 403">
              <a:extLst>
                <a:ext uri="{FF2B5EF4-FFF2-40B4-BE49-F238E27FC236}">
                  <a16:creationId xmlns:a16="http://schemas.microsoft.com/office/drawing/2014/main" id="{17169001-5116-4B49-9B59-5B60E0B64FD3}"/>
                </a:ext>
              </a:extLst>
            </p:cNvPr>
            <p:cNvSpPr/>
            <p:nvPr/>
          </p:nvSpPr>
          <p:spPr>
            <a:xfrm>
              <a:off x="4833937" y="6301961"/>
              <a:ext cx="194587" cy="194587"/>
            </a:xfrm>
            <a:prstGeom prst="rect">
              <a:avLst/>
            </a:prstGeom>
            <a:solidFill>
              <a:srgbClr val="736AE4"/>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406" name="グループ化 405">
            <a:extLst>
              <a:ext uri="{FF2B5EF4-FFF2-40B4-BE49-F238E27FC236}">
                <a16:creationId xmlns:a16="http://schemas.microsoft.com/office/drawing/2014/main" id="{2BF0F4D2-5FD1-4343-B828-BE7CCAB983BD}"/>
              </a:ext>
            </a:extLst>
          </p:cNvPr>
          <p:cNvGrpSpPr/>
          <p:nvPr/>
        </p:nvGrpSpPr>
        <p:grpSpPr>
          <a:xfrm rot="5400000">
            <a:off x="10347432" y="5226466"/>
            <a:ext cx="194588" cy="954837"/>
            <a:chOff x="4833937" y="5541711"/>
            <a:chExt cx="194588" cy="954837"/>
          </a:xfrm>
          <a:solidFill>
            <a:srgbClr val="7030A0"/>
          </a:solidFill>
        </p:grpSpPr>
        <p:sp>
          <p:nvSpPr>
            <p:cNvPr id="407" name="正方形/長方形 406">
              <a:extLst>
                <a:ext uri="{FF2B5EF4-FFF2-40B4-BE49-F238E27FC236}">
                  <a16:creationId xmlns:a16="http://schemas.microsoft.com/office/drawing/2014/main" id="{E3BEFB32-9FE9-44CB-A7A7-D11BCC371CE8}"/>
                </a:ext>
              </a:extLst>
            </p:cNvPr>
            <p:cNvSpPr/>
            <p:nvPr/>
          </p:nvSpPr>
          <p:spPr>
            <a:xfrm>
              <a:off x="4833938" y="5541711"/>
              <a:ext cx="194587" cy="194587"/>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08" name="正方形/長方形 407">
              <a:extLst>
                <a:ext uri="{FF2B5EF4-FFF2-40B4-BE49-F238E27FC236}">
                  <a16:creationId xmlns:a16="http://schemas.microsoft.com/office/drawing/2014/main" id="{322B8C40-84F5-4470-883B-31212489973B}"/>
                </a:ext>
              </a:extLst>
            </p:cNvPr>
            <p:cNvSpPr/>
            <p:nvPr/>
          </p:nvSpPr>
          <p:spPr>
            <a:xfrm>
              <a:off x="4833937" y="5727914"/>
              <a:ext cx="194587" cy="194587"/>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09" name="正方形/長方形 408">
              <a:extLst>
                <a:ext uri="{FF2B5EF4-FFF2-40B4-BE49-F238E27FC236}">
                  <a16:creationId xmlns:a16="http://schemas.microsoft.com/office/drawing/2014/main" id="{968C3472-2470-40B0-9433-8786B9D1D34D}"/>
                </a:ext>
              </a:extLst>
            </p:cNvPr>
            <p:cNvSpPr/>
            <p:nvPr/>
          </p:nvSpPr>
          <p:spPr>
            <a:xfrm>
              <a:off x="4833937" y="5917644"/>
              <a:ext cx="194587" cy="194587"/>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10" name="正方形/長方形 409">
              <a:extLst>
                <a:ext uri="{FF2B5EF4-FFF2-40B4-BE49-F238E27FC236}">
                  <a16:creationId xmlns:a16="http://schemas.microsoft.com/office/drawing/2014/main" id="{E3BD1FEA-93BE-4597-8E5D-06406128253F}"/>
                </a:ext>
              </a:extLst>
            </p:cNvPr>
            <p:cNvSpPr/>
            <p:nvPr/>
          </p:nvSpPr>
          <p:spPr>
            <a:xfrm>
              <a:off x="4833937" y="6112231"/>
              <a:ext cx="194587" cy="194587"/>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11" name="正方形/長方形 410">
              <a:extLst>
                <a:ext uri="{FF2B5EF4-FFF2-40B4-BE49-F238E27FC236}">
                  <a16:creationId xmlns:a16="http://schemas.microsoft.com/office/drawing/2014/main" id="{4972720C-55F1-4F79-B38C-ADD7CD7E2722}"/>
                </a:ext>
              </a:extLst>
            </p:cNvPr>
            <p:cNvSpPr/>
            <p:nvPr/>
          </p:nvSpPr>
          <p:spPr>
            <a:xfrm>
              <a:off x="4833937" y="6301961"/>
              <a:ext cx="194587" cy="194587"/>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412" name="テキスト ボックス 411">
            <a:extLst>
              <a:ext uri="{FF2B5EF4-FFF2-40B4-BE49-F238E27FC236}">
                <a16:creationId xmlns:a16="http://schemas.microsoft.com/office/drawing/2014/main" id="{EA0E357D-DF76-4720-8E82-77926676029F}"/>
              </a:ext>
            </a:extLst>
          </p:cNvPr>
          <p:cNvSpPr txBox="1"/>
          <p:nvPr/>
        </p:nvSpPr>
        <p:spPr>
          <a:xfrm>
            <a:off x="9585098" y="5454223"/>
            <a:ext cx="474374" cy="523220"/>
          </a:xfrm>
          <a:prstGeom prst="rect">
            <a:avLst/>
          </a:prstGeom>
          <a:noFill/>
        </p:spPr>
        <p:txBody>
          <a:bodyPr wrap="square" rtlCol="0">
            <a:spAutoFit/>
          </a:bodyPr>
          <a:lstStyle/>
          <a:p>
            <a:pPr algn="ctr"/>
            <a:r>
              <a:rPr kumimoji="1" lang="zh-CN" altLang="en-US" sz="2800" b="1" dirty="0"/>
              <a:t>・</a:t>
            </a:r>
            <a:endParaRPr kumimoji="1" lang="ja-JP" altLang="en-US" sz="2800" b="1" dirty="0"/>
          </a:p>
        </p:txBody>
      </p:sp>
      <p:sp>
        <p:nvSpPr>
          <p:cNvPr id="416" name="左大かっこ 415">
            <a:extLst>
              <a:ext uri="{FF2B5EF4-FFF2-40B4-BE49-F238E27FC236}">
                <a16:creationId xmlns:a16="http://schemas.microsoft.com/office/drawing/2014/main" id="{4766B33C-BD4E-4C82-9DA6-0012B5953AB7}"/>
              </a:ext>
            </a:extLst>
          </p:cNvPr>
          <p:cNvSpPr/>
          <p:nvPr/>
        </p:nvSpPr>
        <p:spPr>
          <a:xfrm>
            <a:off x="9333150" y="5119686"/>
            <a:ext cx="91746" cy="1235371"/>
          </a:xfrm>
          <a:prstGeom prst="lef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418" name="テキスト ボックス 417">
            <a:extLst>
              <a:ext uri="{FF2B5EF4-FFF2-40B4-BE49-F238E27FC236}">
                <a16:creationId xmlns:a16="http://schemas.microsoft.com/office/drawing/2014/main" id="{8DFAD495-D659-4F68-A5DA-C9EF417CEB25}"/>
              </a:ext>
            </a:extLst>
          </p:cNvPr>
          <p:cNvSpPr txBox="1"/>
          <p:nvPr/>
        </p:nvSpPr>
        <p:spPr>
          <a:xfrm>
            <a:off x="8733179" y="5536817"/>
            <a:ext cx="634330" cy="338554"/>
          </a:xfrm>
          <a:prstGeom prst="rect">
            <a:avLst/>
          </a:prstGeom>
          <a:noFill/>
        </p:spPr>
        <p:txBody>
          <a:bodyPr wrap="square" rtlCol="0">
            <a:spAutoFit/>
          </a:bodyPr>
          <a:lstStyle/>
          <a:p>
            <a:pPr algn="ctr"/>
            <a:r>
              <a:rPr kumimoji="1" lang="en-US" altLang="zh-CN" sz="1600" dirty="0">
                <a:latin typeface="Lucida Sans" panose="020B0602030504020204" pitchFamily="34" charset="0"/>
              </a:rPr>
              <a:t>tanh</a:t>
            </a:r>
            <a:endParaRPr kumimoji="1" lang="ja-JP" altLang="en-US" sz="1600" dirty="0">
              <a:latin typeface="Lucida Sans" panose="020B0602030504020204" pitchFamily="34" charset="0"/>
            </a:endParaRPr>
          </a:p>
        </p:txBody>
      </p:sp>
      <p:sp>
        <p:nvSpPr>
          <p:cNvPr id="419" name="左大かっこ 418">
            <a:extLst>
              <a:ext uri="{FF2B5EF4-FFF2-40B4-BE49-F238E27FC236}">
                <a16:creationId xmlns:a16="http://schemas.microsoft.com/office/drawing/2014/main" id="{A73F70C1-9138-4E6C-8085-0EE76D8B154C}"/>
              </a:ext>
            </a:extLst>
          </p:cNvPr>
          <p:cNvSpPr/>
          <p:nvPr/>
        </p:nvSpPr>
        <p:spPr>
          <a:xfrm flipH="1">
            <a:off x="10989771" y="5119686"/>
            <a:ext cx="91746" cy="1235371"/>
          </a:xfrm>
          <a:prstGeom prst="lef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757364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641D9F-A506-4DF5-AE89-61DFCFF31A5B}"/>
              </a:ext>
            </a:extLst>
          </p:cNvPr>
          <p:cNvSpPr>
            <a:spLocks noGrp="1"/>
          </p:cNvSpPr>
          <p:nvPr>
            <p:ph type="title"/>
          </p:nvPr>
        </p:nvSpPr>
        <p:spPr/>
        <p:txBody>
          <a:bodyPr/>
          <a:lstStyle/>
          <a:p>
            <a:r>
              <a:rPr kumimoji="1" lang="ja-JP" altLang="en-US" dirty="0"/>
              <a:t>ニューラルネットワーク（</a:t>
            </a:r>
            <a:r>
              <a:rPr kumimoji="1" lang="en-US" altLang="zh-CN" dirty="0"/>
              <a:t>DNN</a:t>
            </a:r>
            <a:r>
              <a:rPr kumimoji="1" lang="ja-JP" altLang="en-US" dirty="0"/>
              <a:t>）</a:t>
            </a:r>
          </a:p>
        </p:txBody>
      </p:sp>
      <p:sp>
        <p:nvSpPr>
          <p:cNvPr id="4" name="楕円 3">
            <a:extLst>
              <a:ext uri="{FF2B5EF4-FFF2-40B4-BE49-F238E27FC236}">
                <a16:creationId xmlns:a16="http://schemas.microsoft.com/office/drawing/2014/main" id="{58D4C4BE-1C91-4FD7-BA7B-419ED06E46BF}"/>
              </a:ext>
            </a:extLst>
          </p:cNvPr>
          <p:cNvSpPr/>
          <p:nvPr/>
        </p:nvSpPr>
        <p:spPr>
          <a:xfrm>
            <a:off x="1828800" y="3078314"/>
            <a:ext cx="242596" cy="2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D2BCAF45-314C-49AD-A6F9-E1114DE62175}"/>
              </a:ext>
            </a:extLst>
          </p:cNvPr>
          <p:cNvSpPr/>
          <p:nvPr/>
        </p:nvSpPr>
        <p:spPr>
          <a:xfrm>
            <a:off x="2192694" y="3078314"/>
            <a:ext cx="242596" cy="2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A4C3666D-A53D-4425-A204-2B34CF4E881B}"/>
              </a:ext>
            </a:extLst>
          </p:cNvPr>
          <p:cNvSpPr/>
          <p:nvPr/>
        </p:nvSpPr>
        <p:spPr>
          <a:xfrm>
            <a:off x="2556588" y="3078314"/>
            <a:ext cx="242596" cy="2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1BC74ED0-2F3C-4D2C-B597-60BBECCA6015}"/>
              </a:ext>
            </a:extLst>
          </p:cNvPr>
          <p:cNvSpPr/>
          <p:nvPr/>
        </p:nvSpPr>
        <p:spPr>
          <a:xfrm>
            <a:off x="2920482" y="3078314"/>
            <a:ext cx="242596" cy="2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7F788058-ADC8-448B-BD86-F0A3392F868D}"/>
              </a:ext>
            </a:extLst>
          </p:cNvPr>
          <p:cNvSpPr/>
          <p:nvPr/>
        </p:nvSpPr>
        <p:spPr>
          <a:xfrm>
            <a:off x="3284376" y="3078314"/>
            <a:ext cx="242596" cy="2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78DDB11C-57D4-46D3-A273-8D86C25D06CD}"/>
              </a:ext>
            </a:extLst>
          </p:cNvPr>
          <p:cNvSpPr/>
          <p:nvPr/>
        </p:nvSpPr>
        <p:spPr>
          <a:xfrm>
            <a:off x="3648270" y="3078314"/>
            <a:ext cx="242596" cy="2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B50FD181-8E28-471B-8785-E6D5097B05BF}"/>
              </a:ext>
            </a:extLst>
          </p:cNvPr>
          <p:cNvSpPr/>
          <p:nvPr/>
        </p:nvSpPr>
        <p:spPr>
          <a:xfrm>
            <a:off x="4012164" y="3078314"/>
            <a:ext cx="242596" cy="2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B4484E0D-8389-479F-8D94-AC2C67EFF422}"/>
              </a:ext>
            </a:extLst>
          </p:cNvPr>
          <p:cNvSpPr/>
          <p:nvPr/>
        </p:nvSpPr>
        <p:spPr>
          <a:xfrm>
            <a:off x="2192694" y="3964722"/>
            <a:ext cx="242596" cy="24259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5CB8AB8-2950-4122-847A-5434B9DDC3AC}"/>
              </a:ext>
            </a:extLst>
          </p:cNvPr>
          <p:cNvSpPr/>
          <p:nvPr/>
        </p:nvSpPr>
        <p:spPr>
          <a:xfrm>
            <a:off x="2556588" y="3964722"/>
            <a:ext cx="242596" cy="24259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FAA2041-0D17-47B2-8B33-4FEF917EBC0D}"/>
              </a:ext>
            </a:extLst>
          </p:cNvPr>
          <p:cNvSpPr/>
          <p:nvPr/>
        </p:nvSpPr>
        <p:spPr>
          <a:xfrm>
            <a:off x="2924441" y="3964722"/>
            <a:ext cx="242596" cy="24259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D75D7587-EC25-4ED5-B69F-C97DF3B260D7}"/>
              </a:ext>
            </a:extLst>
          </p:cNvPr>
          <p:cNvSpPr/>
          <p:nvPr/>
        </p:nvSpPr>
        <p:spPr>
          <a:xfrm>
            <a:off x="3284376" y="3964722"/>
            <a:ext cx="242596" cy="24259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14CCF64A-6159-47DB-9F0C-059926652990}"/>
              </a:ext>
            </a:extLst>
          </p:cNvPr>
          <p:cNvSpPr/>
          <p:nvPr/>
        </p:nvSpPr>
        <p:spPr>
          <a:xfrm>
            <a:off x="3644311" y="3964722"/>
            <a:ext cx="242596" cy="24259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F4CF887B-8977-42D1-8C5C-27E87914E776}"/>
              </a:ext>
            </a:extLst>
          </p:cNvPr>
          <p:cNvCxnSpPr>
            <a:endCxn id="11" idx="4"/>
          </p:cNvCxnSpPr>
          <p:nvPr/>
        </p:nvCxnSpPr>
        <p:spPr>
          <a:xfrm flipV="1">
            <a:off x="2313992" y="4207318"/>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9278A01E-4938-45C5-9A81-C06A67B7E6AB}"/>
              </a:ext>
            </a:extLst>
          </p:cNvPr>
          <p:cNvCxnSpPr/>
          <p:nvPr/>
        </p:nvCxnSpPr>
        <p:spPr>
          <a:xfrm flipV="1">
            <a:off x="2677886" y="4207318"/>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17141CAA-DFEB-4DA5-A001-D43893FABF01}"/>
              </a:ext>
            </a:extLst>
          </p:cNvPr>
          <p:cNvCxnSpPr/>
          <p:nvPr/>
        </p:nvCxnSpPr>
        <p:spPr>
          <a:xfrm flipV="1">
            <a:off x="3041780" y="4211983"/>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a:extLst>
              <a:ext uri="{FF2B5EF4-FFF2-40B4-BE49-F238E27FC236}">
                <a16:creationId xmlns:a16="http://schemas.microsoft.com/office/drawing/2014/main" id="{83B67265-5A15-4C85-9CFD-F6B335082021}"/>
              </a:ext>
            </a:extLst>
          </p:cNvPr>
          <p:cNvCxnSpPr/>
          <p:nvPr/>
        </p:nvCxnSpPr>
        <p:spPr>
          <a:xfrm flipV="1">
            <a:off x="3405674" y="4207317"/>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線矢印コネクタ 24">
            <a:extLst>
              <a:ext uri="{FF2B5EF4-FFF2-40B4-BE49-F238E27FC236}">
                <a16:creationId xmlns:a16="http://schemas.microsoft.com/office/drawing/2014/main" id="{E37FFDCD-CAD4-4B7F-BFF1-70B3F2C3F91B}"/>
              </a:ext>
            </a:extLst>
          </p:cNvPr>
          <p:cNvCxnSpPr/>
          <p:nvPr/>
        </p:nvCxnSpPr>
        <p:spPr>
          <a:xfrm flipV="1">
            <a:off x="3765609" y="4207317"/>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50AB7362-571E-45EA-80AD-0BF6387CF12D}"/>
              </a:ext>
            </a:extLst>
          </p:cNvPr>
          <p:cNvCxnSpPr>
            <a:cxnSpLocks/>
            <a:stCxn id="11" idx="0"/>
            <a:endCxn id="4" idx="4"/>
          </p:cNvCxnSpPr>
          <p:nvPr/>
        </p:nvCxnSpPr>
        <p:spPr>
          <a:xfrm flipH="1" flipV="1">
            <a:off x="1950098" y="3320910"/>
            <a:ext cx="363894"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線矢印コネクタ 28">
            <a:extLst>
              <a:ext uri="{FF2B5EF4-FFF2-40B4-BE49-F238E27FC236}">
                <a16:creationId xmlns:a16="http://schemas.microsoft.com/office/drawing/2014/main" id="{315B92B9-CF64-4822-AEF7-DAA0B1D4B54F}"/>
              </a:ext>
            </a:extLst>
          </p:cNvPr>
          <p:cNvCxnSpPr/>
          <p:nvPr/>
        </p:nvCxnSpPr>
        <p:spPr>
          <a:xfrm flipV="1">
            <a:off x="2313992" y="2658437"/>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a:extLst>
              <a:ext uri="{FF2B5EF4-FFF2-40B4-BE49-F238E27FC236}">
                <a16:creationId xmlns:a16="http://schemas.microsoft.com/office/drawing/2014/main" id="{ED2BE2B8-1233-47CD-90A5-8F362F1579C9}"/>
              </a:ext>
            </a:extLst>
          </p:cNvPr>
          <p:cNvCxnSpPr>
            <a:cxnSpLocks/>
            <a:stCxn id="11" idx="0"/>
            <a:endCxn id="5" idx="4"/>
          </p:cNvCxnSpPr>
          <p:nvPr/>
        </p:nvCxnSpPr>
        <p:spPr>
          <a:xfrm flipV="1">
            <a:off x="2313992" y="3320910"/>
            <a:ext cx="0"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3C900A21-0B40-4002-AB43-99A45AF8880A}"/>
              </a:ext>
            </a:extLst>
          </p:cNvPr>
          <p:cNvCxnSpPr>
            <a:cxnSpLocks/>
            <a:stCxn id="11" idx="0"/>
            <a:endCxn id="6" idx="4"/>
          </p:cNvCxnSpPr>
          <p:nvPr/>
        </p:nvCxnSpPr>
        <p:spPr>
          <a:xfrm flipV="1">
            <a:off x="2313992" y="3320910"/>
            <a:ext cx="363894"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DFAB1219-A79A-41B6-AE67-60DC9F480AF9}"/>
              </a:ext>
            </a:extLst>
          </p:cNvPr>
          <p:cNvCxnSpPr>
            <a:cxnSpLocks/>
            <a:stCxn id="11" idx="0"/>
            <a:endCxn id="7" idx="4"/>
          </p:cNvCxnSpPr>
          <p:nvPr/>
        </p:nvCxnSpPr>
        <p:spPr>
          <a:xfrm flipV="1">
            <a:off x="2313992" y="3320910"/>
            <a:ext cx="727788"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F4162F4D-C281-4D24-B404-E53A85D02FA8}"/>
              </a:ext>
            </a:extLst>
          </p:cNvPr>
          <p:cNvCxnSpPr>
            <a:cxnSpLocks/>
            <a:stCxn id="11" idx="1"/>
            <a:endCxn id="8" idx="4"/>
          </p:cNvCxnSpPr>
          <p:nvPr/>
        </p:nvCxnSpPr>
        <p:spPr>
          <a:xfrm flipV="1">
            <a:off x="2228221" y="3320910"/>
            <a:ext cx="1177453" cy="6793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E4420F1E-82C9-4870-97B9-40D487A71DD4}"/>
              </a:ext>
            </a:extLst>
          </p:cNvPr>
          <p:cNvCxnSpPr>
            <a:cxnSpLocks/>
            <a:stCxn id="11" idx="0"/>
            <a:endCxn id="9" idx="4"/>
          </p:cNvCxnSpPr>
          <p:nvPr/>
        </p:nvCxnSpPr>
        <p:spPr>
          <a:xfrm flipV="1">
            <a:off x="2313992" y="3320910"/>
            <a:ext cx="1455576"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7E797C60-467C-46F0-9826-C5A7AE80270C}"/>
              </a:ext>
            </a:extLst>
          </p:cNvPr>
          <p:cNvCxnSpPr>
            <a:cxnSpLocks/>
            <a:stCxn id="11" idx="0"/>
            <a:endCxn id="10" idx="4"/>
          </p:cNvCxnSpPr>
          <p:nvPr/>
        </p:nvCxnSpPr>
        <p:spPr>
          <a:xfrm flipV="1">
            <a:off x="2313992" y="3320910"/>
            <a:ext cx="1819470"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直線矢印コネクタ 35">
            <a:extLst>
              <a:ext uri="{FF2B5EF4-FFF2-40B4-BE49-F238E27FC236}">
                <a16:creationId xmlns:a16="http://schemas.microsoft.com/office/drawing/2014/main" id="{C79AA71C-78C1-40C0-B350-2E2EB1F7F027}"/>
              </a:ext>
            </a:extLst>
          </p:cNvPr>
          <p:cNvCxnSpPr>
            <a:cxnSpLocks/>
            <a:stCxn id="14" idx="0"/>
            <a:endCxn id="4" idx="4"/>
          </p:cNvCxnSpPr>
          <p:nvPr/>
        </p:nvCxnSpPr>
        <p:spPr>
          <a:xfrm flipH="1" flipV="1">
            <a:off x="1950098" y="3320910"/>
            <a:ext cx="727788"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5D21D992-682C-4A48-9833-A8671CC7EE0F}"/>
              </a:ext>
            </a:extLst>
          </p:cNvPr>
          <p:cNvCxnSpPr>
            <a:cxnSpLocks/>
            <a:stCxn id="14" idx="0"/>
            <a:endCxn id="5" idx="4"/>
          </p:cNvCxnSpPr>
          <p:nvPr/>
        </p:nvCxnSpPr>
        <p:spPr>
          <a:xfrm flipH="1" flipV="1">
            <a:off x="2313992" y="3320910"/>
            <a:ext cx="363894"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a:extLst>
              <a:ext uri="{FF2B5EF4-FFF2-40B4-BE49-F238E27FC236}">
                <a16:creationId xmlns:a16="http://schemas.microsoft.com/office/drawing/2014/main" id="{69F92EB0-D2BD-4302-A7E4-A5E92637FA53}"/>
              </a:ext>
            </a:extLst>
          </p:cNvPr>
          <p:cNvCxnSpPr>
            <a:cxnSpLocks/>
            <a:stCxn id="14" idx="0"/>
            <a:endCxn id="6" idx="4"/>
          </p:cNvCxnSpPr>
          <p:nvPr/>
        </p:nvCxnSpPr>
        <p:spPr>
          <a:xfrm flipV="1">
            <a:off x="2677886" y="3320910"/>
            <a:ext cx="0"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a:extLst>
              <a:ext uri="{FF2B5EF4-FFF2-40B4-BE49-F238E27FC236}">
                <a16:creationId xmlns:a16="http://schemas.microsoft.com/office/drawing/2014/main" id="{DBBE6585-7193-42ED-A28E-FD0F81EE767C}"/>
              </a:ext>
            </a:extLst>
          </p:cNvPr>
          <p:cNvCxnSpPr>
            <a:cxnSpLocks/>
            <a:stCxn id="14" idx="0"/>
            <a:endCxn id="7" idx="4"/>
          </p:cNvCxnSpPr>
          <p:nvPr/>
        </p:nvCxnSpPr>
        <p:spPr>
          <a:xfrm flipV="1">
            <a:off x="2677886" y="3320910"/>
            <a:ext cx="363894"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直線矢印コネクタ 45">
            <a:extLst>
              <a:ext uri="{FF2B5EF4-FFF2-40B4-BE49-F238E27FC236}">
                <a16:creationId xmlns:a16="http://schemas.microsoft.com/office/drawing/2014/main" id="{3E362300-8413-4C82-8A4C-7747A5CEE2CF}"/>
              </a:ext>
            </a:extLst>
          </p:cNvPr>
          <p:cNvCxnSpPr>
            <a:cxnSpLocks/>
            <a:stCxn id="14" idx="0"/>
            <a:endCxn id="8" idx="4"/>
          </p:cNvCxnSpPr>
          <p:nvPr/>
        </p:nvCxnSpPr>
        <p:spPr>
          <a:xfrm flipV="1">
            <a:off x="2677886" y="3320910"/>
            <a:ext cx="727788"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直線矢印コネクタ 46">
            <a:extLst>
              <a:ext uri="{FF2B5EF4-FFF2-40B4-BE49-F238E27FC236}">
                <a16:creationId xmlns:a16="http://schemas.microsoft.com/office/drawing/2014/main" id="{86BA1C14-371F-4A14-ACBE-2D6B9A5B6591}"/>
              </a:ext>
            </a:extLst>
          </p:cNvPr>
          <p:cNvCxnSpPr>
            <a:cxnSpLocks/>
            <a:stCxn id="14" idx="0"/>
            <a:endCxn id="9" idx="4"/>
          </p:cNvCxnSpPr>
          <p:nvPr/>
        </p:nvCxnSpPr>
        <p:spPr>
          <a:xfrm flipV="1">
            <a:off x="2677886" y="3320910"/>
            <a:ext cx="1091682"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直線矢印コネクタ 47">
            <a:extLst>
              <a:ext uri="{FF2B5EF4-FFF2-40B4-BE49-F238E27FC236}">
                <a16:creationId xmlns:a16="http://schemas.microsoft.com/office/drawing/2014/main" id="{3A349269-275C-4338-B73D-9AF0B387A8AD}"/>
              </a:ext>
            </a:extLst>
          </p:cNvPr>
          <p:cNvCxnSpPr>
            <a:cxnSpLocks/>
            <a:stCxn id="14" idx="0"/>
            <a:endCxn id="10" idx="4"/>
          </p:cNvCxnSpPr>
          <p:nvPr/>
        </p:nvCxnSpPr>
        <p:spPr>
          <a:xfrm flipV="1">
            <a:off x="2677886" y="3320910"/>
            <a:ext cx="1455576"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直線矢印コネクタ 48">
            <a:extLst>
              <a:ext uri="{FF2B5EF4-FFF2-40B4-BE49-F238E27FC236}">
                <a16:creationId xmlns:a16="http://schemas.microsoft.com/office/drawing/2014/main" id="{4E141D8A-205D-4E02-9D93-6B73F47E61ED}"/>
              </a:ext>
            </a:extLst>
          </p:cNvPr>
          <p:cNvCxnSpPr>
            <a:cxnSpLocks/>
            <a:stCxn id="15" idx="0"/>
            <a:endCxn id="4" idx="4"/>
          </p:cNvCxnSpPr>
          <p:nvPr/>
        </p:nvCxnSpPr>
        <p:spPr>
          <a:xfrm flipH="1" flipV="1">
            <a:off x="1950098" y="3320910"/>
            <a:ext cx="1095641"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直線矢印コネクタ 49">
            <a:extLst>
              <a:ext uri="{FF2B5EF4-FFF2-40B4-BE49-F238E27FC236}">
                <a16:creationId xmlns:a16="http://schemas.microsoft.com/office/drawing/2014/main" id="{35B1B8D7-6D6A-4E0E-B00A-F7757D8A1319}"/>
              </a:ext>
            </a:extLst>
          </p:cNvPr>
          <p:cNvCxnSpPr>
            <a:cxnSpLocks/>
            <a:stCxn id="15" idx="0"/>
            <a:endCxn id="5" idx="4"/>
          </p:cNvCxnSpPr>
          <p:nvPr/>
        </p:nvCxnSpPr>
        <p:spPr>
          <a:xfrm flipH="1" flipV="1">
            <a:off x="2313992" y="3320910"/>
            <a:ext cx="731747"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直線矢印コネクタ 50">
            <a:extLst>
              <a:ext uri="{FF2B5EF4-FFF2-40B4-BE49-F238E27FC236}">
                <a16:creationId xmlns:a16="http://schemas.microsoft.com/office/drawing/2014/main" id="{10577070-A367-4E6F-953A-9033E0D13A0A}"/>
              </a:ext>
            </a:extLst>
          </p:cNvPr>
          <p:cNvCxnSpPr>
            <a:cxnSpLocks/>
            <a:stCxn id="15" idx="0"/>
            <a:endCxn id="6" idx="4"/>
          </p:cNvCxnSpPr>
          <p:nvPr/>
        </p:nvCxnSpPr>
        <p:spPr>
          <a:xfrm flipH="1" flipV="1">
            <a:off x="2677886" y="3320910"/>
            <a:ext cx="367853"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直線矢印コネクタ 51">
            <a:extLst>
              <a:ext uri="{FF2B5EF4-FFF2-40B4-BE49-F238E27FC236}">
                <a16:creationId xmlns:a16="http://schemas.microsoft.com/office/drawing/2014/main" id="{01ED016D-EAF0-433F-95E3-397BF57F649B}"/>
              </a:ext>
            </a:extLst>
          </p:cNvPr>
          <p:cNvCxnSpPr>
            <a:cxnSpLocks/>
            <a:stCxn id="15" idx="0"/>
            <a:endCxn id="7" idx="4"/>
          </p:cNvCxnSpPr>
          <p:nvPr/>
        </p:nvCxnSpPr>
        <p:spPr>
          <a:xfrm flipH="1" flipV="1">
            <a:off x="3041780" y="3320910"/>
            <a:ext cx="3959"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直線矢印コネクタ 52">
            <a:extLst>
              <a:ext uri="{FF2B5EF4-FFF2-40B4-BE49-F238E27FC236}">
                <a16:creationId xmlns:a16="http://schemas.microsoft.com/office/drawing/2014/main" id="{1CD3D8E8-9F71-4B96-B650-716AC80F9E69}"/>
              </a:ext>
            </a:extLst>
          </p:cNvPr>
          <p:cNvCxnSpPr>
            <a:cxnSpLocks/>
            <a:stCxn id="15" idx="0"/>
            <a:endCxn id="8" idx="4"/>
          </p:cNvCxnSpPr>
          <p:nvPr/>
        </p:nvCxnSpPr>
        <p:spPr>
          <a:xfrm flipV="1">
            <a:off x="3045739" y="3320910"/>
            <a:ext cx="359935"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線矢印コネクタ 53">
            <a:extLst>
              <a:ext uri="{FF2B5EF4-FFF2-40B4-BE49-F238E27FC236}">
                <a16:creationId xmlns:a16="http://schemas.microsoft.com/office/drawing/2014/main" id="{83176DB4-81BC-4486-96B9-88086EC079EC}"/>
              </a:ext>
            </a:extLst>
          </p:cNvPr>
          <p:cNvCxnSpPr>
            <a:cxnSpLocks/>
            <a:stCxn id="15" idx="0"/>
            <a:endCxn id="9" idx="4"/>
          </p:cNvCxnSpPr>
          <p:nvPr/>
        </p:nvCxnSpPr>
        <p:spPr>
          <a:xfrm flipV="1">
            <a:off x="3045739" y="3320910"/>
            <a:ext cx="723829"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直線矢印コネクタ 54">
            <a:extLst>
              <a:ext uri="{FF2B5EF4-FFF2-40B4-BE49-F238E27FC236}">
                <a16:creationId xmlns:a16="http://schemas.microsoft.com/office/drawing/2014/main" id="{925F31AA-EC46-4918-A5C8-CF75B230ADB2}"/>
              </a:ext>
            </a:extLst>
          </p:cNvPr>
          <p:cNvCxnSpPr>
            <a:cxnSpLocks/>
            <a:stCxn id="15" idx="0"/>
            <a:endCxn id="10" idx="4"/>
          </p:cNvCxnSpPr>
          <p:nvPr/>
        </p:nvCxnSpPr>
        <p:spPr>
          <a:xfrm flipV="1">
            <a:off x="3045739" y="3320910"/>
            <a:ext cx="1087723"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直線矢印コネクタ 55">
            <a:extLst>
              <a:ext uri="{FF2B5EF4-FFF2-40B4-BE49-F238E27FC236}">
                <a16:creationId xmlns:a16="http://schemas.microsoft.com/office/drawing/2014/main" id="{CE1FC120-F6F8-4900-B582-6D4D7E54CE63}"/>
              </a:ext>
            </a:extLst>
          </p:cNvPr>
          <p:cNvCxnSpPr>
            <a:cxnSpLocks/>
            <a:stCxn id="16" idx="0"/>
            <a:endCxn id="4" idx="4"/>
          </p:cNvCxnSpPr>
          <p:nvPr/>
        </p:nvCxnSpPr>
        <p:spPr>
          <a:xfrm flipH="1" flipV="1">
            <a:off x="1950098" y="3320910"/>
            <a:ext cx="1455576"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直線矢印コネクタ 56">
            <a:extLst>
              <a:ext uri="{FF2B5EF4-FFF2-40B4-BE49-F238E27FC236}">
                <a16:creationId xmlns:a16="http://schemas.microsoft.com/office/drawing/2014/main" id="{052A443F-130D-46E8-A820-2EFC30131442}"/>
              </a:ext>
            </a:extLst>
          </p:cNvPr>
          <p:cNvCxnSpPr>
            <a:cxnSpLocks/>
            <a:stCxn id="16" idx="0"/>
            <a:endCxn id="5" idx="4"/>
          </p:cNvCxnSpPr>
          <p:nvPr/>
        </p:nvCxnSpPr>
        <p:spPr>
          <a:xfrm flipH="1" flipV="1">
            <a:off x="2313992" y="3320910"/>
            <a:ext cx="1091682"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直線矢印コネクタ 57">
            <a:extLst>
              <a:ext uri="{FF2B5EF4-FFF2-40B4-BE49-F238E27FC236}">
                <a16:creationId xmlns:a16="http://schemas.microsoft.com/office/drawing/2014/main" id="{3615D0FD-7184-426B-BF7B-8BB08012A684}"/>
              </a:ext>
            </a:extLst>
          </p:cNvPr>
          <p:cNvCxnSpPr>
            <a:cxnSpLocks/>
            <a:stCxn id="16" idx="0"/>
            <a:endCxn id="6" idx="4"/>
          </p:cNvCxnSpPr>
          <p:nvPr/>
        </p:nvCxnSpPr>
        <p:spPr>
          <a:xfrm flipH="1" flipV="1">
            <a:off x="2677886" y="3320910"/>
            <a:ext cx="727788"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直線矢印コネクタ 58">
            <a:extLst>
              <a:ext uri="{FF2B5EF4-FFF2-40B4-BE49-F238E27FC236}">
                <a16:creationId xmlns:a16="http://schemas.microsoft.com/office/drawing/2014/main" id="{0CC8B4BF-9B7B-4F91-9A8B-AC8637BEF1E5}"/>
              </a:ext>
            </a:extLst>
          </p:cNvPr>
          <p:cNvCxnSpPr>
            <a:cxnSpLocks/>
            <a:stCxn id="16" idx="0"/>
            <a:endCxn id="7" idx="4"/>
          </p:cNvCxnSpPr>
          <p:nvPr/>
        </p:nvCxnSpPr>
        <p:spPr>
          <a:xfrm flipH="1" flipV="1">
            <a:off x="3041780" y="3320910"/>
            <a:ext cx="363894"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直線矢印コネクタ 59">
            <a:extLst>
              <a:ext uri="{FF2B5EF4-FFF2-40B4-BE49-F238E27FC236}">
                <a16:creationId xmlns:a16="http://schemas.microsoft.com/office/drawing/2014/main" id="{A3294CC1-471D-4244-8379-854EF7B02060}"/>
              </a:ext>
            </a:extLst>
          </p:cNvPr>
          <p:cNvCxnSpPr>
            <a:cxnSpLocks/>
            <a:stCxn id="16" idx="0"/>
            <a:endCxn id="8" idx="4"/>
          </p:cNvCxnSpPr>
          <p:nvPr/>
        </p:nvCxnSpPr>
        <p:spPr>
          <a:xfrm flipV="1">
            <a:off x="3405674" y="3320910"/>
            <a:ext cx="0"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直線矢印コネクタ 60">
            <a:extLst>
              <a:ext uri="{FF2B5EF4-FFF2-40B4-BE49-F238E27FC236}">
                <a16:creationId xmlns:a16="http://schemas.microsoft.com/office/drawing/2014/main" id="{0F56D625-0439-4161-AEB7-32F356A0C85A}"/>
              </a:ext>
            </a:extLst>
          </p:cNvPr>
          <p:cNvCxnSpPr>
            <a:cxnSpLocks/>
            <a:stCxn id="16" idx="0"/>
            <a:endCxn id="9" idx="4"/>
          </p:cNvCxnSpPr>
          <p:nvPr/>
        </p:nvCxnSpPr>
        <p:spPr>
          <a:xfrm flipV="1">
            <a:off x="3405674" y="3320910"/>
            <a:ext cx="363894"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直線矢印コネクタ 61">
            <a:extLst>
              <a:ext uri="{FF2B5EF4-FFF2-40B4-BE49-F238E27FC236}">
                <a16:creationId xmlns:a16="http://schemas.microsoft.com/office/drawing/2014/main" id="{2EA9DB69-4F9B-40C9-96C5-734D82081672}"/>
              </a:ext>
            </a:extLst>
          </p:cNvPr>
          <p:cNvCxnSpPr>
            <a:cxnSpLocks/>
            <a:stCxn id="16" idx="0"/>
            <a:endCxn id="10" idx="4"/>
          </p:cNvCxnSpPr>
          <p:nvPr/>
        </p:nvCxnSpPr>
        <p:spPr>
          <a:xfrm flipV="1">
            <a:off x="3405674" y="3320910"/>
            <a:ext cx="727788"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直線矢印コネクタ 62">
            <a:extLst>
              <a:ext uri="{FF2B5EF4-FFF2-40B4-BE49-F238E27FC236}">
                <a16:creationId xmlns:a16="http://schemas.microsoft.com/office/drawing/2014/main" id="{D3E0357C-30DB-4637-B391-83FBF4F1B57F}"/>
              </a:ext>
            </a:extLst>
          </p:cNvPr>
          <p:cNvCxnSpPr>
            <a:cxnSpLocks/>
          </p:cNvCxnSpPr>
          <p:nvPr/>
        </p:nvCxnSpPr>
        <p:spPr>
          <a:xfrm flipV="1">
            <a:off x="2684107" y="2658437"/>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7" name="直線矢印コネクタ 116">
            <a:extLst>
              <a:ext uri="{FF2B5EF4-FFF2-40B4-BE49-F238E27FC236}">
                <a16:creationId xmlns:a16="http://schemas.microsoft.com/office/drawing/2014/main" id="{2CC7FFED-A168-4760-BB9B-DF0A9D29EEE7}"/>
              </a:ext>
            </a:extLst>
          </p:cNvPr>
          <p:cNvCxnSpPr>
            <a:cxnSpLocks/>
            <a:stCxn id="17" idx="0"/>
            <a:endCxn id="4" idx="4"/>
          </p:cNvCxnSpPr>
          <p:nvPr/>
        </p:nvCxnSpPr>
        <p:spPr>
          <a:xfrm flipH="1" flipV="1">
            <a:off x="1950098" y="3320910"/>
            <a:ext cx="1815511"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8" name="直線矢印コネクタ 117">
            <a:extLst>
              <a:ext uri="{FF2B5EF4-FFF2-40B4-BE49-F238E27FC236}">
                <a16:creationId xmlns:a16="http://schemas.microsoft.com/office/drawing/2014/main" id="{43047848-93C4-455A-BC86-15172D4EA1A3}"/>
              </a:ext>
            </a:extLst>
          </p:cNvPr>
          <p:cNvCxnSpPr>
            <a:cxnSpLocks/>
            <a:stCxn id="17" idx="0"/>
            <a:endCxn id="5" idx="4"/>
          </p:cNvCxnSpPr>
          <p:nvPr/>
        </p:nvCxnSpPr>
        <p:spPr>
          <a:xfrm flipH="1" flipV="1">
            <a:off x="2313992" y="3320910"/>
            <a:ext cx="1451617"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直線矢印コネクタ 118">
            <a:extLst>
              <a:ext uri="{FF2B5EF4-FFF2-40B4-BE49-F238E27FC236}">
                <a16:creationId xmlns:a16="http://schemas.microsoft.com/office/drawing/2014/main" id="{660B897F-EE04-48E2-B23E-1299CA17089D}"/>
              </a:ext>
            </a:extLst>
          </p:cNvPr>
          <p:cNvCxnSpPr>
            <a:cxnSpLocks/>
            <a:stCxn id="17" idx="0"/>
            <a:endCxn id="6" idx="4"/>
          </p:cNvCxnSpPr>
          <p:nvPr/>
        </p:nvCxnSpPr>
        <p:spPr>
          <a:xfrm flipH="1" flipV="1">
            <a:off x="2677886" y="3320910"/>
            <a:ext cx="1087723"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0" name="直線矢印コネクタ 119">
            <a:extLst>
              <a:ext uri="{FF2B5EF4-FFF2-40B4-BE49-F238E27FC236}">
                <a16:creationId xmlns:a16="http://schemas.microsoft.com/office/drawing/2014/main" id="{F2685DDC-22B5-4264-B0C7-168FC092003E}"/>
              </a:ext>
            </a:extLst>
          </p:cNvPr>
          <p:cNvCxnSpPr>
            <a:cxnSpLocks/>
            <a:stCxn id="17" idx="0"/>
            <a:endCxn id="7" idx="4"/>
          </p:cNvCxnSpPr>
          <p:nvPr/>
        </p:nvCxnSpPr>
        <p:spPr>
          <a:xfrm flipH="1" flipV="1">
            <a:off x="3041780" y="3320910"/>
            <a:ext cx="723829"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1" name="直線矢印コネクタ 120">
            <a:extLst>
              <a:ext uri="{FF2B5EF4-FFF2-40B4-BE49-F238E27FC236}">
                <a16:creationId xmlns:a16="http://schemas.microsoft.com/office/drawing/2014/main" id="{B83E0A4D-918A-4653-898C-C4F7F5FD8E22}"/>
              </a:ext>
            </a:extLst>
          </p:cNvPr>
          <p:cNvCxnSpPr>
            <a:cxnSpLocks/>
            <a:stCxn id="17" idx="0"/>
            <a:endCxn id="8" idx="4"/>
          </p:cNvCxnSpPr>
          <p:nvPr/>
        </p:nvCxnSpPr>
        <p:spPr>
          <a:xfrm flipH="1" flipV="1">
            <a:off x="3405674" y="3320910"/>
            <a:ext cx="359935"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2" name="直線矢印コネクタ 121">
            <a:extLst>
              <a:ext uri="{FF2B5EF4-FFF2-40B4-BE49-F238E27FC236}">
                <a16:creationId xmlns:a16="http://schemas.microsoft.com/office/drawing/2014/main" id="{B51D917A-6D98-4F4B-9580-1F37144818EE}"/>
              </a:ext>
            </a:extLst>
          </p:cNvPr>
          <p:cNvCxnSpPr>
            <a:cxnSpLocks/>
            <a:stCxn id="17" idx="0"/>
            <a:endCxn id="9" idx="4"/>
          </p:cNvCxnSpPr>
          <p:nvPr/>
        </p:nvCxnSpPr>
        <p:spPr>
          <a:xfrm flipV="1">
            <a:off x="3765609" y="3320910"/>
            <a:ext cx="3959"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3" name="直線矢印コネクタ 122">
            <a:extLst>
              <a:ext uri="{FF2B5EF4-FFF2-40B4-BE49-F238E27FC236}">
                <a16:creationId xmlns:a16="http://schemas.microsoft.com/office/drawing/2014/main" id="{1EBC28DC-1BD7-4732-B46A-CABEE29355D5}"/>
              </a:ext>
            </a:extLst>
          </p:cNvPr>
          <p:cNvCxnSpPr>
            <a:cxnSpLocks/>
            <a:stCxn id="17" idx="0"/>
            <a:endCxn id="10" idx="4"/>
          </p:cNvCxnSpPr>
          <p:nvPr/>
        </p:nvCxnSpPr>
        <p:spPr>
          <a:xfrm flipV="1">
            <a:off x="3765609" y="3320910"/>
            <a:ext cx="367853"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4" name="直線矢印コネクタ 123">
            <a:extLst>
              <a:ext uri="{FF2B5EF4-FFF2-40B4-BE49-F238E27FC236}">
                <a16:creationId xmlns:a16="http://schemas.microsoft.com/office/drawing/2014/main" id="{60D699CE-9805-4560-AF77-02C184CAE2AD}"/>
              </a:ext>
            </a:extLst>
          </p:cNvPr>
          <p:cNvCxnSpPr/>
          <p:nvPr/>
        </p:nvCxnSpPr>
        <p:spPr>
          <a:xfrm flipV="1">
            <a:off x="1950098" y="2658437"/>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1" name="直線矢印コネクタ 140">
            <a:extLst>
              <a:ext uri="{FF2B5EF4-FFF2-40B4-BE49-F238E27FC236}">
                <a16:creationId xmlns:a16="http://schemas.microsoft.com/office/drawing/2014/main" id="{D6B5D929-4F5E-45CF-9408-2558E49DCE69}"/>
              </a:ext>
            </a:extLst>
          </p:cNvPr>
          <p:cNvCxnSpPr>
            <a:cxnSpLocks/>
          </p:cNvCxnSpPr>
          <p:nvPr/>
        </p:nvCxnSpPr>
        <p:spPr>
          <a:xfrm flipV="1">
            <a:off x="3039800" y="2658436"/>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2" name="直線矢印コネクタ 141">
            <a:extLst>
              <a:ext uri="{FF2B5EF4-FFF2-40B4-BE49-F238E27FC236}">
                <a16:creationId xmlns:a16="http://schemas.microsoft.com/office/drawing/2014/main" id="{48F12974-F160-4D3D-9CC7-529ADB794FB0}"/>
              </a:ext>
            </a:extLst>
          </p:cNvPr>
          <p:cNvCxnSpPr>
            <a:cxnSpLocks/>
          </p:cNvCxnSpPr>
          <p:nvPr/>
        </p:nvCxnSpPr>
        <p:spPr>
          <a:xfrm flipV="1">
            <a:off x="3403694" y="2658435"/>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3" name="直線矢印コネクタ 142">
            <a:extLst>
              <a:ext uri="{FF2B5EF4-FFF2-40B4-BE49-F238E27FC236}">
                <a16:creationId xmlns:a16="http://schemas.microsoft.com/office/drawing/2014/main" id="{8D520A1E-1EEE-4C9A-B10C-8295E66E6D36}"/>
              </a:ext>
            </a:extLst>
          </p:cNvPr>
          <p:cNvCxnSpPr>
            <a:cxnSpLocks/>
          </p:cNvCxnSpPr>
          <p:nvPr/>
        </p:nvCxnSpPr>
        <p:spPr>
          <a:xfrm flipV="1">
            <a:off x="3765609" y="2658435"/>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4" name="直線矢印コネクタ 143">
            <a:extLst>
              <a:ext uri="{FF2B5EF4-FFF2-40B4-BE49-F238E27FC236}">
                <a16:creationId xmlns:a16="http://schemas.microsoft.com/office/drawing/2014/main" id="{92369936-4FF1-40D2-983A-03BAEAB5A63E}"/>
              </a:ext>
            </a:extLst>
          </p:cNvPr>
          <p:cNvCxnSpPr>
            <a:cxnSpLocks/>
          </p:cNvCxnSpPr>
          <p:nvPr/>
        </p:nvCxnSpPr>
        <p:spPr>
          <a:xfrm flipV="1">
            <a:off x="4133462" y="2658434"/>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8" name="正方形/長方形 237">
            <a:extLst>
              <a:ext uri="{FF2B5EF4-FFF2-40B4-BE49-F238E27FC236}">
                <a16:creationId xmlns:a16="http://schemas.microsoft.com/office/drawing/2014/main" id="{7FE9C4C8-B83A-4CD4-9F6C-81E4ED3EEFC9}"/>
              </a:ext>
            </a:extLst>
          </p:cNvPr>
          <p:cNvSpPr/>
          <p:nvPr/>
        </p:nvSpPr>
        <p:spPr>
          <a:xfrm>
            <a:off x="2075150" y="4642720"/>
            <a:ext cx="373660" cy="373660"/>
          </a:xfrm>
          <a:prstGeom prst="rect">
            <a:avLst/>
          </a:prstGeom>
          <a:solidFill>
            <a:srgbClr val="7030A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9" name="正方形/長方形 238">
            <a:extLst>
              <a:ext uri="{FF2B5EF4-FFF2-40B4-BE49-F238E27FC236}">
                <a16:creationId xmlns:a16="http://schemas.microsoft.com/office/drawing/2014/main" id="{4FE9F756-6BCD-41BC-9F94-74F7FD425AA0}"/>
              </a:ext>
            </a:extLst>
          </p:cNvPr>
          <p:cNvSpPr/>
          <p:nvPr/>
        </p:nvSpPr>
        <p:spPr>
          <a:xfrm>
            <a:off x="2458934" y="4642720"/>
            <a:ext cx="373660" cy="373660"/>
          </a:xfrm>
          <a:prstGeom prst="rect">
            <a:avLst/>
          </a:prstGeom>
          <a:solidFill>
            <a:srgbClr val="7030A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0" name="正方形/長方形 239">
            <a:extLst>
              <a:ext uri="{FF2B5EF4-FFF2-40B4-BE49-F238E27FC236}">
                <a16:creationId xmlns:a16="http://schemas.microsoft.com/office/drawing/2014/main" id="{AA0E745E-0A6E-4CCD-BF7F-E2FCEA131D92}"/>
              </a:ext>
            </a:extLst>
          </p:cNvPr>
          <p:cNvSpPr/>
          <p:nvPr/>
        </p:nvSpPr>
        <p:spPr>
          <a:xfrm>
            <a:off x="2842718" y="4642720"/>
            <a:ext cx="373660" cy="373660"/>
          </a:xfrm>
          <a:prstGeom prst="rect">
            <a:avLst/>
          </a:prstGeom>
          <a:solidFill>
            <a:srgbClr val="7030A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1" name="正方形/長方形 240">
            <a:extLst>
              <a:ext uri="{FF2B5EF4-FFF2-40B4-BE49-F238E27FC236}">
                <a16:creationId xmlns:a16="http://schemas.microsoft.com/office/drawing/2014/main" id="{0E168234-F566-4F1D-887C-7EFD551301B1}"/>
              </a:ext>
            </a:extLst>
          </p:cNvPr>
          <p:cNvSpPr/>
          <p:nvPr/>
        </p:nvSpPr>
        <p:spPr>
          <a:xfrm>
            <a:off x="3226502" y="4642720"/>
            <a:ext cx="373660" cy="373660"/>
          </a:xfrm>
          <a:prstGeom prst="rect">
            <a:avLst/>
          </a:prstGeom>
          <a:solidFill>
            <a:srgbClr val="7030A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2" name="正方形/長方形 241">
            <a:extLst>
              <a:ext uri="{FF2B5EF4-FFF2-40B4-BE49-F238E27FC236}">
                <a16:creationId xmlns:a16="http://schemas.microsoft.com/office/drawing/2014/main" id="{1DC621F0-A8A7-445F-888F-A727C4086D86}"/>
              </a:ext>
            </a:extLst>
          </p:cNvPr>
          <p:cNvSpPr/>
          <p:nvPr/>
        </p:nvSpPr>
        <p:spPr>
          <a:xfrm>
            <a:off x="3610286" y="4642720"/>
            <a:ext cx="373660" cy="373660"/>
          </a:xfrm>
          <a:prstGeom prst="rect">
            <a:avLst/>
          </a:prstGeom>
          <a:solidFill>
            <a:srgbClr val="7030A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3" name="正方形/長方形 242">
            <a:extLst>
              <a:ext uri="{FF2B5EF4-FFF2-40B4-BE49-F238E27FC236}">
                <a16:creationId xmlns:a16="http://schemas.microsoft.com/office/drawing/2014/main" id="{FDAAB7A3-CEA9-446A-8048-D97017899E13}"/>
              </a:ext>
            </a:extLst>
          </p:cNvPr>
          <p:cNvSpPr/>
          <p:nvPr/>
        </p:nvSpPr>
        <p:spPr>
          <a:xfrm>
            <a:off x="1681242" y="2257083"/>
            <a:ext cx="373660" cy="373660"/>
          </a:xfrm>
          <a:prstGeom prst="rect">
            <a:avLst/>
          </a:prstGeom>
          <a:solidFill>
            <a:srgbClr val="00B05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4" name="正方形/長方形 243">
            <a:extLst>
              <a:ext uri="{FF2B5EF4-FFF2-40B4-BE49-F238E27FC236}">
                <a16:creationId xmlns:a16="http://schemas.microsoft.com/office/drawing/2014/main" id="{3076D714-57FA-47A3-B1CE-06255CFBD93C}"/>
              </a:ext>
            </a:extLst>
          </p:cNvPr>
          <p:cNvSpPr/>
          <p:nvPr/>
        </p:nvSpPr>
        <p:spPr>
          <a:xfrm>
            <a:off x="2065026" y="2257083"/>
            <a:ext cx="373660" cy="373660"/>
          </a:xfrm>
          <a:prstGeom prst="rect">
            <a:avLst/>
          </a:prstGeom>
          <a:solidFill>
            <a:srgbClr val="00B05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5" name="正方形/長方形 244">
            <a:extLst>
              <a:ext uri="{FF2B5EF4-FFF2-40B4-BE49-F238E27FC236}">
                <a16:creationId xmlns:a16="http://schemas.microsoft.com/office/drawing/2014/main" id="{331E285B-B09F-488E-B72B-7BC7C0DC80E5}"/>
              </a:ext>
            </a:extLst>
          </p:cNvPr>
          <p:cNvSpPr/>
          <p:nvPr/>
        </p:nvSpPr>
        <p:spPr>
          <a:xfrm>
            <a:off x="2448810" y="2257083"/>
            <a:ext cx="373660" cy="373660"/>
          </a:xfrm>
          <a:prstGeom prst="rect">
            <a:avLst/>
          </a:prstGeom>
          <a:solidFill>
            <a:srgbClr val="00B05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6" name="正方形/長方形 245">
            <a:extLst>
              <a:ext uri="{FF2B5EF4-FFF2-40B4-BE49-F238E27FC236}">
                <a16:creationId xmlns:a16="http://schemas.microsoft.com/office/drawing/2014/main" id="{97003B02-5CAD-440D-A4A5-2F450D4164DA}"/>
              </a:ext>
            </a:extLst>
          </p:cNvPr>
          <p:cNvSpPr/>
          <p:nvPr/>
        </p:nvSpPr>
        <p:spPr>
          <a:xfrm>
            <a:off x="2832594" y="2257083"/>
            <a:ext cx="373660" cy="373660"/>
          </a:xfrm>
          <a:prstGeom prst="rect">
            <a:avLst/>
          </a:prstGeom>
          <a:solidFill>
            <a:srgbClr val="00B05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7" name="正方形/長方形 246">
            <a:extLst>
              <a:ext uri="{FF2B5EF4-FFF2-40B4-BE49-F238E27FC236}">
                <a16:creationId xmlns:a16="http://schemas.microsoft.com/office/drawing/2014/main" id="{27735320-6190-4F6F-B6E0-36DA75122EE0}"/>
              </a:ext>
            </a:extLst>
          </p:cNvPr>
          <p:cNvSpPr/>
          <p:nvPr/>
        </p:nvSpPr>
        <p:spPr>
          <a:xfrm>
            <a:off x="3216378" y="2257083"/>
            <a:ext cx="373660" cy="373660"/>
          </a:xfrm>
          <a:prstGeom prst="rect">
            <a:avLst/>
          </a:prstGeom>
          <a:solidFill>
            <a:srgbClr val="00B05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8" name="正方形/長方形 247">
            <a:extLst>
              <a:ext uri="{FF2B5EF4-FFF2-40B4-BE49-F238E27FC236}">
                <a16:creationId xmlns:a16="http://schemas.microsoft.com/office/drawing/2014/main" id="{D79CB1BB-976D-486B-9C21-B8D8987CC325}"/>
              </a:ext>
            </a:extLst>
          </p:cNvPr>
          <p:cNvSpPr/>
          <p:nvPr/>
        </p:nvSpPr>
        <p:spPr>
          <a:xfrm>
            <a:off x="3598460" y="2257083"/>
            <a:ext cx="373660" cy="373660"/>
          </a:xfrm>
          <a:prstGeom prst="rect">
            <a:avLst/>
          </a:prstGeom>
          <a:solidFill>
            <a:srgbClr val="00B05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9" name="正方形/長方形 248">
            <a:extLst>
              <a:ext uri="{FF2B5EF4-FFF2-40B4-BE49-F238E27FC236}">
                <a16:creationId xmlns:a16="http://schemas.microsoft.com/office/drawing/2014/main" id="{729C771F-8EEB-41CD-91BA-3F1C2F7F05CF}"/>
              </a:ext>
            </a:extLst>
          </p:cNvPr>
          <p:cNvSpPr/>
          <p:nvPr/>
        </p:nvSpPr>
        <p:spPr>
          <a:xfrm>
            <a:off x="3980542" y="2257083"/>
            <a:ext cx="373660" cy="373660"/>
          </a:xfrm>
          <a:prstGeom prst="rect">
            <a:avLst/>
          </a:prstGeom>
          <a:solidFill>
            <a:srgbClr val="00B05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258" name="グループ化 257">
            <a:extLst>
              <a:ext uri="{FF2B5EF4-FFF2-40B4-BE49-F238E27FC236}">
                <a16:creationId xmlns:a16="http://schemas.microsoft.com/office/drawing/2014/main" id="{13B02401-AA0C-4E24-B185-FEDF6A6E8975}"/>
              </a:ext>
            </a:extLst>
          </p:cNvPr>
          <p:cNvGrpSpPr/>
          <p:nvPr/>
        </p:nvGrpSpPr>
        <p:grpSpPr>
          <a:xfrm rot="16200000" flipV="1">
            <a:off x="4910208" y="3514545"/>
            <a:ext cx="1014252" cy="141785"/>
            <a:chOff x="3240508" y="5749017"/>
            <a:chExt cx="2672960" cy="373660"/>
          </a:xfrm>
        </p:grpSpPr>
        <p:sp>
          <p:nvSpPr>
            <p:cNvPr id="251" name="正方形/長方形 250">
              <a:extLst>
                <a:ext uri="{FF2B5EF4-FFF2-40B4-BE49-F238E27FC236}">
                  <a16:creationId xmlns:a16="http://schemas.microsoft.com/office/drawing/2014/main" id="{EE3D4EDA-A357-4750-9ED5-1450F1C2D809}"/>
                </a:ext>
              </a:extLst>
            </p:cNvPr>
            <p:cNvSpPr/>
            <p:nvPr/>
          </p:nvSpPr>
          <p:spPr>
            <a:xfrm>
              <a:off x="3240508"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2" name="正方形/長方形 251">
              <a:extLst>
                <a:ext uri="{FF2B5EF4-FFF2-40B4-BE49-F238E27FC236}">
                  <a16:creationId xmlns:a16="http://schemas.microsoft.com/office/drawing/2014/main" id="{BB89C354-9B4A-4725-AF19-C94C2BA1FB33}"/>
                </a:ext>
              </a:extLst>
            </p:cNvPr>
            <p:cNvSpPr/>
            <p:nvPr/>
          </p:nvSpPr>
          <p:spPr>
            <a:xfrm>
              <a:off x="3624292"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3" name="正方形/長方形 252">
              <a:extLst>
                <a:ext uri="{FF2B5EF4-FFF2-40B4-BE49-F238E27FC236}">
                  <a16:creationId xmlns:a16="http://schemas.microsoft.com/office/drawing/2014/main" id="{026D5370-E4C9-473F-9941-D4C1FA788708}"/>
                </a:ext>
              </a:extLst>
            </p:cNvPr>
            <p:cNvSpPr/>
            <p:nvPr/>
          </p:nvSpPr>
          <p:spPr>
            <a:xfrm>
              <a:off x="4008076"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4" name="正方形/長方形 253">
              <a:extLst>
                <a:ext uri="{FF2B5EF4-FFF2-40B4-BE49-F238E27FC236}">
                  <a16:creationId xmlns:a16="http://schemas.microsoft.com/office/drawing/2014/main" id="{7237F3C3-3B80-4A9A-B80A-65633D1F3D67}"/>
                </a:ext>
              </a:extLst>
            </p:cNvPr>
            <p:cNvSpPr/>
            <p:nvPr/>
          </p:nvSpPr>
          <p:spPr>
            <a:xfrm>
              <a:off x="4391860"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5" name="正方形/長方形 254">
              <a:extLst>
                <a:ext uri="{FF2B5EF4-FFF2-40B4-BE49-F238E27FC236}">
                  <a16:creationId xmlns:a16="http://schemas.microsoft.com/office/drawing/2014/main" id="{0BBBCD25-6697-4171-B41D-52B78CD99765}"/>
                </a:ext>
              </a:extLst>
            </p:cNvPr>
            <p:cNvSpPr/>
            <p:nvPr/>
          </p:nvSpPr>
          <p:spPr>
            <a:xfrm>
              <a:off x="4775644"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6" name="正方形/長方形 255">
              <a:extLst>
                <a:ext uri="{FF2B5EF4-FFF2-40B4-BE49-F238E27FC236}">
                  <a16:creationId xmlns:a16="http://schemas.microsoft.com/office/drawing/2014/main" id="{D8413E36-044F-40C2-8998-924238EA5766}"/>
                </a:ext>
              </a:extLst>
            </p:cNvPr>
            <p:cNvSpPr/>
            <p:nvPr/>
          </p:nvSpPr>
          <p:spPr>
            <a:xfrm>
              <a:off x="5157726"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7" name="正方形/長方形 256">
              <a:extLst>
                <a:ext uri="{FF2B5EF4-FFF2-40B4-BE49-F238E27FC236}">
                  <a16:creationId xmlns:a16="http://schemas.microsoft.com/office/drawing/2014/main" id="{E2A244F3-B7AC-48A3-8D52-B6CD2ADB08D3}"/>
                </a:ext>
              </a:extLst>
            </p:cNvPr>
            <p:cNvSpPr/>
            <p:nvPr/>
          </p:nvSpPr>
          <p:spPr>
            <a:xfrm>
              <a:off x="5539808"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64" name="グループ化 363">
            <a:extLst>
              <a:ext uri="{FF2B5EF4-FFF2-40B4-BE49-F238E27FC236}">
                <a16:creationId xmlns:a16="http://schemas.microsoft.com/office/drawing/2014/main" id="{0A690326-7F04-4E49-AC68-67CB1463087F}"/>
              </a:ext>
            </a:extLst>
          </p:cNvPr>
          <p:cNvGrpSpPr/>
          <p:nvPr/>
        </p:nvGrpSpPr>
        <p:grpSpPr>
          <a:xfrm>
            <a:off x="6474018" y="3078312"/>
            <a:ext cx="686975" cy="1015310"/>
            <a:chOff x="2816946" y="5493862"/>
            <a:chExt cx="686975" cy="1015310"/>
          </a:xfrm>
          <a:solidFill>
            <a:srgbClr val="736AE4"/>
          </a:solidFill>
        </p:grpSpPr>
        <p:grpSp>
          <p:nvGrpSpPr>
            <p:cNvPr id="259" name="グループ化 258">
              <a:extLst>
                <a:ext uri="{FF2B5EF4-FFF2-40B4-BE49-F238E27FC236}">
                  <a16:creationId xmlns:a16="http://schemas.microsoft.com/office/drawing/2014/main" id="{98024BB4-1296-42BD-98EC-F2EF4F0565B0}"/>
                </a:ext>
              </a:extLst>
            </p:cNvPr>
            <p:cNvGrpSpPr/>
            <p:nvPr/>
          </p:nvGrpSpPr>
          <p:grpSpPr>
            <a:xfrm rot="16200000" flipV="1">
              <a:off x="2380713" y="5930097"/>
              <a:ext cx="1014252" cy="141785"/>
              <a:chOff x="3240508" y="5749017"/>
              <a:chExt cx="2672960" cy="373660"/>
            </a:xfrm>
            <a:grpFill/>
          </p:grpSpPr>
          <p:sp>
            <p:nvSpPr>
              <p:cNvPr id="260" name="正方形/長方形 259">
                <a:extLst>
                  <a:ext uri="{FF2B5EF4-FFF2-40B4-BE49-F238E27FC236}">
                    <a16:creationId xmlns:a16="http://schemas.microsoft.com/office/drawing/2014/main" id="{D1E93527-7A8A-48D5-A3C5-3B2D1B163F91}"/>
                  </a:ext>
                </a:extLst>
              </p:cNvPr>
              <p:cNvSpPr/>
              <p:nvPr/>
            </p:nvSpPr>
            <p:spPr>
              <a:xfrm>
                <a:off x="32405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1" name="正方形/長方形 260">
                <a:extLst>
                  <a:ext uri="{FF2B5EF4-FFF2-40B4-BE49-F238E27FC236}">
                    <a16:creationId xmlns:a16="http://schemas.microsoft.com/office/drawing/2014/main" id="{97CF3752-1FB2-4684-9BB8-37CAA791DC1F}"/>
                  </a:ext>
                </a:extLst>
              </p:cNvPr>
              <p:cNvSpPr/>
              <p:nvPr/>
            </p:nvSpPr>
            <p:spPr>
              <a:xfrm>
                <a:off x="3624292"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2" name="正方形/長方形 261">
                <a:extLst>
                  <a:ext uri="{FF2B5EF4-FFF2-40B4-BE49-F238E27FC236}">
                    <a16:creationId xmlns:a16="http://schemas.microsoft.com/office/drawing/2014/main" id="{EE61ACF7-131D-4195-824D-0DF3AAB53AD0}"/>
                  </a:ext>
                </a:extLst>
              </p:cNvPr>
              <p:cNvSpPr/>
              <p:nvPr/>
            </p:nvSpPr>
            <p:spPr>
              <a:xfrm>
                <a:off x="400807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3" name="正方形/長方形 262">
                <a:extLst>
                  <a:ext uri="{FF2B5EF4-FFF2-40B4-BE49-F238E27FC236}">
                    <a16:creationId xmlns:a16="http://schemas.microsoft.com/office/drawing/2014/main" id="{B395DB98-BC16-4224-A744-B381C3585EAB}"/>
                  </a:ext>
                </a:extLst>
              </p:cNvPr>
              <p:cNvSpPr/>
              <p:nvPr/>
            </p:nvSpPr>
            <p:spPr>
              <a:xfrm>
                <a:off x="4391860"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4" name="正方形/長方形 263">
                <a:extLst>
                  <a:ext uri="{FF2B5EF4-FFF2-40B4-BE49-F238E27FC236}">
                    <a16:creationId xmlns:a16="http://schemas.microsoft.com/office/drawing/2014/main" id="{737DC42E-6506-4AC4-A965-87D0D0D20A83}"/>
                  </a:ext>
                </a:extLst>
              </p:cNvPr>
              <p:cNvSpPr/>
              <p:nvPr/>
            </p:nvSpPr>
            <p:spPr>
              <a:xfrm>
                <a:off x="4775644"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5" name="正方形/長方形 264">
                <a:extLst>
                  <a:ext uri="{FF2B5EF4-FFF2-40B4-BE49-F238E27FC236}">
                    <a16:creationId xmlns:a16="http://schemas.microsoft.com/office/drawing/2014/main" id="{4CFC0908-8A66-4C64-8196-A515198CBB57}"/>
                  </a:ext>
                </a:extLst>
              </p:cNvPr>
              <p:cNvSpPr/>
              <p:nvPr/>
            </p:nvSpPr>
            <p:spPr>
              <a:xfrm>
                <a:off x="515772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6" name="正方形/長方形 265">
                <a:extLst>
                  <a:ext uri="{FF2B5EF4-FFF2-40B4-BE49-F238E27FC236}">
                    <a16:creationId xmlns:a16="http://schemas.microsoft.com/office/drawing/2014/main" id="{6D965351-B808-4A06-8908-F57163BCC1F9}"/>
                  </a:ext>
                </a:extLst>
              </p:cNvPr>
              <p:cNvSpPr/>
              <p:nvPr/>
            </p:nvSpPr>
            <p:spPr>
              <a:xfrm>
                <a:off x="55398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267" name="グループ化 266">
              <a:extLst>
                <a:ext uri="{FF2B5EF4-FFF2-40B4-BE49-F238E27FC236}">
                  <a16:creationId xmlns:a16="http://schemas.microsoft.com/office/drawing/2014/main" id="{B8F79476-2540-4C8A-870A-B436557A578A}"/>
                </a:ext>
              </a:extLst>
            </p:cNvPr>
            <p:cNvGrpSpPr/>
            <p:nvPr/>
          </p:nvGrpSpPr>
          <p:grpSpPr>
            <a:xfrm rot="16200000" flipV="1">
              <a:off x="2512297" y="5930095"/>
              <a:ext cx="1014252" cy="141785"/>
              <a:chOff x="3240508" y="5749017"/>
              <a:chExt cx="2672960" cy="373660"/>
            </a:xfrm>
            <a:grpFill/>
          </p:grpSpPr>
          <p:sp>
            <p:nvSpPr>
              <p:cNvPr id="268" name="正方形/長方形 267">
                <a:extLst>
                  <a:ext uri="{FF2B5EF4-FFF2-40B4-BE49-F238E27FC236}">
                    <a16:creationId xmlns:a16="http://schemas.microsoft.com/office/drawing/2014/main" id="{C94D9EB8-A22D-45A3-ABDE-08D1535E8856}"/>
                  </a:ext>
                </a:extLst>
              </p:cNvPr>
              <p:cNvSpPr/>
              <p:nvPr/>
            </p:nvSpPr>
            <p:spPr>
              <a:xfrm>
                <a:off x="32405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9" name="正方形/長方形 268">
                <a:extLst>
                  <a:ext uri="{FF2B5EF4-FFF2-40B4-BE49-F238E27FC236}">
                    <a16:creationId xmlns:a16="http://schemas.microsoft.com/office/drawing/2014/main" id="{42DF0B3F-EB94-40D1-A0EE-D8475DEB42D3}"/>
                  </a:ext>
                </a:extLst>
              </p:cNvPr>
              <p:cNvSpPr/>
              <p:nvPr/>
            </p:nvSpPr>
            <p:spPr>
              <a:xfrm>
                <a:off x="3624292"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0" name="正方形/長方形 269">
                <a:extLst>
                  <a:ext uri="{FF2B5EF4-FFF2-40B4-BE49-F238E27FC236}">
                    <a16:creationId xmlns:a16="http://schemas.microsoft.com/office/drawing/2014/main" id="{729DC57E-FE2B-40B4-9179-FE21B83403BF}"/>
                  </a:ext>
                </a:extLst>
              </p:cNvPr>
              <p:cNvSpPr/>
              <p:nvPr/>
            </p:nvSpPr>
            <p:spPr>
              <a:xfrm>
                <a:off x="400807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1" name="正方形/長方形 270">
                <a:extLst>
                  <a:ext uri="{FF2B5EF4-FFF2-40B4-BE49-F238E27FC236}">
                    <a16:creationId xmlns:a16="http://schemas.microsoft.com/office/drawing/2014/main" id="{CFCF7FAF-DA4B-454A-8C89-979DDEF32AC2}"/>
                  </a:ext>
                </a:extLst>
              </p:cNvPr>
              <p:cNvSpPr/>
              <p:nvPr/>
            </p:nvSpPr>
            <p:spPr>
              <a:xfrm>
                <a:off x="4391860"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2" name="正方形/長方形 271">
                <a:extLst>
                  <a:ext uri="{FF2B5EF4-FFF2-40B4-BE49-F238E27FC236}">
                    <a16:creationId xmlns:a16="http://schemas.microsoft.com/office/drawing/2014/main" id="{C5880EEF-7D81-492A-A950-939F6A52806B}"/>
                  </a:ext>
                </a:extLst>
              </p:cNvPr>
              <p:cNvSpPr/>
              <p:nvPr/>
            </p:nvSpPr>
            <p:spPr>
              <a:xfrm>
                <a:off x="4775644"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3" name="正方形/長方形 272">
                <a:extLst>
                  <a:ext uri="{FF2B5EF4-FFF2-40B4-BE49-F238E27FC236}">
                    <a16:creationId xmlns:a16="http://schemas.microsoft.com/office/drawing/2014/main" id="{CDA41E11-1014-40E3-B3A0-B669CD95FB66}"/>
                  </a:ext>
                </a:extLst>
              </p:cNvPr>
              <p:cNvSpPr/>
              <p:nvPr/>
            </p:nvSpPr>
            <p:spPr>
              <a:xfrm>
                <a:off x="515772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4" name="正方形/長方形 273">
                <a:extLst>
                  <a:ext uri="{FF2B5EF4-FFF2-40B4-BE49-F238E27FC236}">
                    <a16:creationId xmlns:a16="http://schemas.microsoft.com/office/drawing/2014/main" id="{13A62E99-C0F6-4A20-9055-21CFF09CFFAC}"/>
                  </a:ext>
                </a:extLst>
              </p:cNvPr>
              <p:cNvSpPr/>
              <p:nvPr/>
            </p:nvSpPr>
            <p:spPr>
              <a:xfrm>
                <a:off x="55398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07" name="グループ化 306">
              <a:extLst>
                <a:ext uri="{FF2B5EF4-FFF2-40B4-BE49-F238E27FC236}">
                  <a16:creationId xmlns:a16="http://schemas.microsoft.com/office/drawing/2014/main" id="{93417A32-86DF-401E-8C25-461DAD22925E}"/>
                </a:ext>
              </a:extLst>
            </p:cNvPr>
            <p:cNvGrpSpPr/>
            <p:nvPr/>
          </p:nvGrpSpPr>
          <p:grpSpPr>
            <a:xfrm rot="16200000" flipV="1">
              <a:off x="2652748" y="5930095"/>
              <a:ext cx="1014252" cy="141785"/>
              <a:chOff x="3240508" y="5749017"/>
              <a:chExt cx="2672960" cy="373660"/>
            </a:xfrm>
            <a:grpFill/>
          </p:grpSpPr>
          <p:sp>
            <p:nvSpPr>
              <p:cNvPr id="308" name="正方形/長方形 307">
                <a:extLst>
                  <a:ext uri="{FF2B5EF4-FFF2-40B4-BE49-F238E27FC236}">
                    <a16:creationId xmlns:a16="http://schemas.microsoft.com/office/drawing/2014/main" id="{9EDB3686-E34A-48A8-9E98-2C8749010AF6}"/>
                  </a:ext>
                </a:extLst>
              </p:cNvPr>
              <p:cNvSpPr/>
              <p:nvPr/>
            </p:nvSpPr>
            <p:spPr>
              <a:xfrm>
                <a:off x="32405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9" name="正方形/長方形 308">
                <a:extLst>
                  <a:ext uri="{FF2B5EF4-FFF2-40B4-BE49-F238E27FC236}">
                    <a16:creationId xmlns:a16="http://schemas.microsoft.com/office/drawing/2014/main" id="{5120B6FC-52BE-43DA-B54B-1DA4ACE4EC60}"/>
                  </a:ext>
                </a:extLst>
              </p:cNvPr>
              <p:cNvSpPr/>
              <p:nvPr/>
            </p:nvSpPr>
            <p:spPr>
              <a:xfrm>
                <a:off x="3624292"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0" name="正方形/長方形 309">
                <a:extLst>
                  <a:ext uri="{FF2B5EF4-FFF2-40B4-BE49-F238E27FC236}">
                    <a16:creationId xmlns:a16="http://schemas.microsoft.com/office/drawing/2014/main" id="{83A7C689-41F9-4E71-BB71-2EE58FF93922}"/>
                  </a:ext>
                </a:extLst>
              </p:cNvPr>
              <p:cNvSpPr/>
              <p:nvPr/>
            </p:nvSpPr>
            <p:spPr>
              <a:xfrm>
                <a:off x="400807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1" name="正方形/長方形 310">
                <a:extLst>
                  <a:ext uri="{FF2B5EF4-FFF2-40B4-BE49-F238E27FC236}">
                    <a16:creationId xmlns:a16="http://schemas.microsoft.com/office/drawing/2014/main" id="{66706F99-5E5F-4255-9944-1027AE4EC1A1}"/>
                  </a:ext>
                </a:extLst>
              </p:cNvPr>
              <p:cNvSpPr/>
              <p:nvPr/>
            </p:nvSpPr>
            <p:spPr>
              <a:xfrm>
                <a:off x="4391860"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2" name="正方形/長方形 311">
                <a:extLst>
                  <a:ext uri="{FF2B5EF4-FFF2-40B4-BE49-F238E27FC236}">
                    <a16:creationId xmlns:a16="http://schemas.microsoft.com/office/drawing/2014/main" id="{0935A32B-BBF0-416B-B88C-9934F37143FA}"/>
                  </a:ext>
                </a:extLst>
              </p:cNvPr>
              <p:cNvSpPr/>
              <p:nvPr/>
            </p:nvSpPr>
            <p:spPr>
              <a:xfrm>
                <a:off x="4775644"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3" name="正方形/長方形 312">
                <a:extLst>
                  <a:ext uri="{FF2B5EF4-FFF2-40B4-BE49-F238E27FC236}">
                    <a16:creationId xmlns:a16="http://schemas.microsoft.com/office/drawing/2014/main" id="{AE8A7987-F0D1-4195-B099-8B09EE6817A4}"/>
                  </a:ext>
                </a:extLst>
              </p:cNvPr>
              <p:cNvSpPr/>
              <p:nvPr/>
            </p:nvSpPr>
            <p:spPr>
              <a:xfrm>
                <a:off x="515772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4" name="正方形/長方形 313">
                <a:extLst>
                  <a:ext uri="{FF2B5EF4-FFF2-40B4-BE49-F238E27FC236}">
                    <a16:creationId xmlns:a16="http://schemas.microsoft.com/office/drawing/2014/main" id="{A17789C1-190B-4B2C-BC72-7188DA0DAF75}"/>
                  </a:ext>
                </a:extLst>
              </p:cNvPr>
              <p:cNvSpPr/>
              <p:nvPr/>
            </p:nvSpPr>
            <p:spPr>
              <a:xfrm>
                <a:off x="55398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15" name="グループ化 314">
              <a:extLst>
                <a:ext uri="{FF2B5EF4-FFF2-40B4-BE49-F238E27FC236}">
                  <a16:creationId xmlns:a16="http://schemas.microsoft.com/office/drawing/2014/main" id="{FD6644C8-3F39-4964-8F79-39005817B8AA}"/>
                </a:ext>
              </a:extLst>
            </p:cNvPr>
            <p:cNvGrpSpPr/>
            <p:nvPr/>
          </p:nvGrpSpPr>
          <p:grpSpPr>
            <a:xfrm rot="16200000" flipV="1">
              <a:off x="2787493" y="5931153"/>
              <a:ext cx="1014252" cy="141785"/>
              <a:chOff x="3240508" y="5749017"/>
              <a:chExt cx="2672960" cy="373660"/>
            </a:xfrm>
            <a:grpFill/>
          </p:grpSpPr>
          <p:sp>
            <p:nvSpPr>
              <p:cNvPr id="316" name="正方形/長方形 315">
                <a:extLst>
                  <a:ext uri="{FF2B5EF4-FFF2-40B4-BE49-F238E27FC236}">
                    <a16:creationId xmlns:a16="http://schemas.microsoft.com/office/drawing/2014/main" id="{FB819C62-85FC-49E5-B08B-6F550CB478DB}"/>
                  </a:ext>
                </a:extLst>
              </p:cNvPr>
              <p:cNvSpPr/>
              <p:nvPr/>
            </p:nvSpPr>
            <p:spPr>
              <a:xfrm>
                <a:off x="32405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7" name="正方形/長方形 316">
                <a:extLst>
                  <a:ext uri="{FF2B5EF4-FFF2-40B4-BE49-F238E27FC236}">
                    <a16:creationId xmlns:a16="http://schemas.microsoft.com/office/drawing/2014/main" id="{5E4CEF02-DD30-48D7-A0D9-648A2F9654EA}"/>
                  </a:ext>
                </a:extLst>
              </p:cNvPr>
              <p:cNvSpPr/>
              <p:nvPr/>
            </p:nvSpPr>
            <p:spPr>
              <a:xfrm>
                <a:off x="3624292"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8" name="正方形/長方形 317">
                <a:extLst>
                  <a:ext uri="{FF2B5EF4-FFF2-40B4-BE49-F238E27FC236}">
                    <a16:creationId xmlns:a16="http://schemas.microsoft.com/office/drawing/2014/main" id="{380AD769-A630-4C12-BC81-EB3BD872AFD2}"/>
                  </a:ext>
                </a:extLst>
              </p:cNvPr>
              <p:cNvSpPr/>
              <p:nvPr/>
            </p:nvSpPr>
            <p:spPr>
              <a:xfrm>
                <a:off x="400807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9" name="正方形/長方形 318">
                <a:extLst>
                  <a:ext uri="{FF2B5EF4-FFF2-40B4-BE49-F238E27FC236}">
                    <a16:creationId xmlns:a16="http://schemas.microsoft.com/office/drawing/2014/main" id="{97F5BD67-5A57-4C08-9473-D57FEADA8089}"/>
                  </a:ext>
                </a:extLst>
              </p:cNvPr>
              <p:cNvSpPr/>
              <p:nvPr/>
            </p:nvSpPr>
            <p:spPr>
              <a:xfrm>
                <a:off x="4391860"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0" name="正方形/長方形 319">
                <a:extLst>
                  <a:ext uri="{FF2B5EF4-FFF2-40B4-BE49-F238E27FC236}">
                    <a16:creationId xmlns:a16="http://schemas.microsoft.com/office/drawing/2014/main" id="{DB610F3D-3617-4F05-B7CB-9B14D904C516}"/>
                  </a:ext>
                </a:extLst>
              </p:cNvPr>
              <p:cNvSpPr/>
              <p:nvPr/>
            </p:nvSpPr>
            <p:spPr>
              <a:xfrm>
                <a:off x="4775644"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1" name="正方形/長方形 320">
                <a:extLst>
                  <a:ext uri="{FF2B5EF4-FFF2-40B4-BE49-F238E27FC236}">
                    <a16:creationId xmlns:a16="http://schemas.microsoft.com/office/drawing/2014/main" id="{63EB7F1E-D542-4E8D-9F79-9C1BEFEDAB8E}"/>
                  </a:ext>
                </a:extLst>
              </p:cNvPr>
              <p:cNvSpPr/>
              <p:nvPr/>
            </p:nvSpPr>
            <p:spPr>
              <a:xfrm>
                <a:off x="515772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2" name="正方形/長方形 321">
                <a:extLst>
                  <a:ext uri="{FF2B5EF4-FFF2-40B4-BE49-F238E27FC236}">
                    <a16:creationId xmlns:a16="http://schemas.microsoft.com/office/drawing/2014/main" id="{A0D23735-F8B5-4A1D-BFAA-A9634B447D7E}"/>
                  </a:ext>
                </a:extLst>
              </p:cNvPr>
              <p:cNvSpPr/>
              <p:nvPr/>
            </p:nvSpPr>
            <p:spPr>
              <a:xfrm>
                <a:off x="55398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23" name="グループ化 322">
              <a:extLst>
                <a:ext uri="{FF2B5EF4-FFF2-40B4-BE49-F238E27FC236}">
                  <a16:creationId xmlns:a16="http://schemas.microsoft.com/office/drawing/2014/main" id="{F5BB40EE-BAA3-4E10-8BE0-036CA8A31F61}"/>
                </a:ext>
              </a:extLst>
            </p:cNvPr>
            <p:cNvGrpSpPr/>
            <p:nvPr/>
          </p:nvGrpSpPr>
          <p:grpSpPr>
            <a:xfrm rot="16200000" flipV="1">
              <a:off x="2925903" y="5930095"/>
              <a:ext cx="1014252" cy="141785"/>
              <a:chOff x="3240508" y="5749017"/>
              <a:chExt cx="2672960" cy="373660"/>
            </a:xfrm>
            <a:grpFill/>
          </p:grpSpPr>
          <p:sp>
            <p:nvSpPr>
              <p:cNvPr id="324" name="正方形/長方形 323">
                <a:extLst>
                  <a:ext uri="{FF2B5EF4-FFF2-40B4-BE49-F238E27FC236}">
                    <a16:creationId xmlns:a16="http://schemas.microsoft.com/office/drawing/2014/main" id="{B9E730E2-0CB9-4C66-9F6B-90C63A82F859}"/>
                  </a:ext>
                </a:extLst>
              </p:cNvPr>
              <p:cNvSpPr/>
              <p:nvPr/>
            </p:nvSpPr>
            <p:spPr>
              <a:xfrm>
                <a:off x="32405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5" name="正方形/長方形 324">
                <a:extLst>
                  <a:ext uri="{FF2B5EF4-FFF2-40B4-BE49-F238E27FC236}">
                    <a16:creationId xmlns:a16="http://schemas.microsoft.com/office/drawing/2014/main" id="{4FEF7B0E-0B5F-4E39-ABDC-7CC33816848D}"/>
                  </a:ext>
                </a:extLst>
              </p:cNvPr>
              <p:cNvSpPr/>
              <p:nvPr/>
            </p:nvSpPr>
            <p:spPr>
              <a:xfrm>
                <a:off x="3624292"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6" name="正方形/長方形 325">
                <a:extLst>
                  <a:ext uri="{FF2B5EF4-FFF2-40B4-BE49-F238E27FC236}">
                    <a16:creationId xmlns:a16="http://schemas.microsoft.com/office/drawing/2014/main" id="{BC656B62-55F3-4B34-93F3-FF22D6A9CEF3}"/>
                  </a:ext>
                </a:extLst>
              </p:cNvPr>
              <p:cNvSpPr/>
              <p:nvPr/>
            </p:nvSpPr>
            <p:spPr>
              <a:xfrm>
                <a:off x="400807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7" name="正方形/長方形 326">
                <a:extLst>
                  <a:ext uri="{FF2B5EF4-FFF2-40B4-BE49-F238E27FC236}">
                    <a16:creationId xmlns:a16="http://schemas.microsoft.com/office/drawing/2014/main" id="{8CD9119C-FEB3-408A-A51D-C2C4E385D714}"/>
                  </a:ext>
                </a:extLst>
              </p:cNvPr>
              <p:cNvSpPr/>
              <p:nvPr/>
            </p:nvSpPr>
            <p:spPr>
              <a:xfrm>
                <a:off x="4391860"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8" name="正方形/長方形 327">
                <a:extLst>
                  <a:ext uri="{FF2B5EF4-FFF2-40B4-BE49-F238E27FC236}">
                    <a16:creationId xmlns:a16="http://schemas.microsoft.com/office/drawing/2014/main" id="{597AED0D-BB57-488A-9E94-F93E768AAB3D}"/>
                  </a:ext>
                </a:extLst>
              </p:cNvPr>
              <p:cNvSpPr/>
              <p:nvPr/>
            </p:nvSpPr>
            <p:spPr>
              <a:xfrm>
                <a:off x="4775644"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9" name="正方形/長方形 328">
                <a:extLst>
                  <a:ext uri="{FF2B5EF4-FFF2-40B4-BE49-F238E27FC236}">
                    <a16:creationId xmlns:a16="http://schemas.microsoft.com/office/drawing/2014/main" id="{9464E78B-C2B8-42A6-BE30-6F8D8E38C2FC}"/>
                  </a:ext>
                </a:extLst>
              </p:cNvPr>
              <p:cNvSpPr/>
              <p:nvPr/>
            </p:nvSpPr>
            <p:spPr>
              <a:xfrm>
                <a:off x="515772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0" name="正方形/長方形 329">
                <a:extLst>
                  <a:ext uri="{FF2B5EF4-FFF2-40B4-BE49-F238E27FC236}">
                    <a16:creationId xmlns:a16="http://schemas.microsoft.com/office/drawing/2014/main" id="{4137C8BF-C9F7-4552-94BE-EFEF2B42A291}"/>
                  </a:ext>
                </a:extLst>
              </p:cNvPr>
              <p:cNvSpPr/>
              <p:nvPr/>
            </p:nvSpPr>
            <p:spPr>
              <a:xfrm>
                <a:off x="55398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grpSp>
        <p:nvGrpSpPr>
          <p:cNvPr id="373" name="グループ化 372">
            <a:extLst>
              <a:ext uri="{FF2B5EF4-FFF2-40B4-BE49-F238E27FC236}">
                <a16:creationId xmlns:a16="http://schemas.microsoft.com/office/drawing/2014/main" id="{50C5EFFC-91B0-4480-B242-03BDFC7D4CE7}"/>
              </a:ext>
            </a:extLst>
          </p:cNvPr>
          <p:cNvGrpSpPr/>
          <p:nvPr/>
        </p:nvGrpSpPr>
        <p:grpSpPr>
          <a:xfrm>
            <a:off x="7610975" y="3220096"/>
            <a:ext cx="141785" cy="723000"/>
            <a:chOff x="3949536" y="5493862"/>
            <a:chExt cx="141785" cy="723000"/>
          </a:xfrm>
        </p:grpSpPr>
        <p:sp>
          <p:nvSpPr>
            <p:cNvPr id="368" name="正方形/長方形 367">
              <a:extLst>
                <a:ext uri="{FF2B5EF4-FFF2-40B4-BE49-F238E27FC236}">
                  <a16:creationId xmlns:a16="http://schemas.microsoft.com/office/drawing/2014/main" id="{7EEF5067-B384-463A-9448-590835A23BF4}"/>
                </a:ext>
              </a:extLst>
            </p:cNvPr>
            <p:cNvSpPr/>
            <p:nvPr/>
          </p:nvSpPr>
          <p:spPr>
            <a:xfrm rot="16200000" flipV="1">
              <a:off x="3949536" y="6075077"/>
              <a:ext cx="141785" cy="141785"/>
            </a:xfrm>
            <a:prstGeom prst="rect">
              <a:avLst/>
            </a:prstGeom>
            <a:solidFill>
              <a:srgbClr val="7030A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9" name="正方形/長方形 368">
              <a:extLst>
                <a:ext uri="{FF2B5EF4-FFF2-40B4-BE49-F238E27FC236}">
                  <a16:creationId xmlns:a16="http://schemas.microsoft.com/office/drawing/2014/main" id="{77DCAC3F-F91C-4365-9517-78B33C640CE0}"/>
                </a:ext>
              </a:extLst>
            </p:cNvPr>
            <p:cNvSpPr/>
            <p:nvPr/>
          </p:nvSpPr>
          <p:spPr>
            <a:xfrm rot="16200000" flipV="1">
              <a:off x="3949536" y="5929450"/>
              <a:ext cx="141785" cy="141785"/>
            </a:xfrm>
            <a:prstGeom prst="rect">
              <a:avLst/>
            </a:prstGeom>
            <a:solidFill>
              <a:srgbClr val="7030A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0" name="正方形/長方形 369">
              <a:extLst>
                <a:ext uri="{FF2B5EF4-FFF2-40B4-BE49-F238E27FC236}">
                  <a16:creationId xmlns:a16="http://schemas.microsoft.com/office/drawing/2014/main" id="{5DB3E9AC-569A-4EB6-93CC-DDE56E3A3CF4}"/>
                </a:ext>
              </a:extLst>
            </p:cNvPr>
            <p:cNvSpPr/>
            <p:nvPr/>
          </p:nvSpPr>
          <p:spPr>
            <a:xfrm rot="16200000" flipV="1">
              <a:off x="3949536" y="5783824"/>
              <a:ext cx="141785" cy="141785"/>
            </a:xfrm>
            <a:prstGeom prst="rect">
              <a:avLst/>
            </a:prstGeom>
            <a:solidFill>
              <a:srgbClr val="7030A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1" name="正方形/長方形 370">
              <a:extLst>
                <a:ext uri="{FF2B5EF4-FFF2-40B4-BE49-F238E27FC236}">
                  <a16:creationId xmlns:a16="http://schemas.microsoft.com/office/drawing/2014/main" id="{DA1E55D1-9512-471A-8B05-6F7249A91060}"/>
                </a:ext>
              </a:extLst>
            </p:cNvPr>
            <p:cNvSpPr/>
            <p:nvPr/>
          </p:nvSpPr>
          <p:spPr>
            <a:xfrm rot="16200000" flipV="1">
              <a:off x="3949536" y="5638843"/>
              <a:ext cx="141785" cy="141785"/>
            </a:xfrm>
            <a:prstGeom prst="rect">
              <a:avLst/>
            </a:prstGeom>
            <a:solidFill>
              <a:srgbClr val="7030A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2" name="正方形/長方形 371">
              <a:extLst>
                <a:ext uri="{FF2B5EF4-FFF2-40B4-BE49-F238E27FC236}">
                  <a16:creationId xmlns:a16="http://schemas.microsoft.com/office/drawing/2014/main" id="{5FED6543-50AB-4679-9143-DF490A3C6B7A}"/>
                </a:ext>
              </a:extLst>
            </p:cNvPr>
            <p:cNvSpPr/>
            <p:nvPr/>
          </p:nvSpPr>
          <p:spPr>
            <a:xfrm rot="16200000" flipV="1">
              <a:off x="3949536" y="5493862"/>
              <a:ext cx="141785" cy="141785"/>
            </a:xfrm>
            <a:prstGeom prst="rect">
              <a:avLst/>
            </a:prstGeom>
            <a:solidFill>
              <a:srgbClr val="7030A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49" name="テキスト ボックス 148">
            <a:extLst>
              <a:ext uri="{FF2B5EF4-FFF2-40B4-BE49-F238E27FC236}">
                <a16:creationId xmlns:a16="http://schemas.microsoft.com/office/drawing/2014/main" id="{6E35CEE5-E9CA-48B1-BFAC-DC1D1D1837A6}"/>
              </a:ext>
            </a:extLst>
          </p:cNvPr>
          <p:cNvSpPr txBox="1"/>
          <p:nvPr/>
        </p:nvSpPr>
        <p:spPr>
          <a:xfrm>
            <a:off x="5418839" y="3277585"/>
            <a:ext cx="474374" cy="523220"/>
          </a:xfrm>
          <a:prstGeom prst="rect">
            <a:avLst/>
          </a:prstGeom>
          <a:noFill/>
        </p:spPr>
        <p:txBody>
          <a:bodyPr wrap="square" rtlCol="0">
            <a:spAutoFit/>
          </a:bodyPr>
          <a:lstStyle/>
          <a:p>
            <a:pPr algn="ctr"/>
            <a:r>
              <a:rPr kumimoji="1" lang="en-US" altLang="zh-CN" sz="2800" dirty="0"/>
              <a:t>=</a:t>
            </a:r>
            <a:endParaRPr kumimoji="1" lang="ja-JP" altLang="en-US" sz="2800" dirty="0"/>
          </a:p>
        </p:txBody>
      </p:sp>
      <p:sp>
        <p:nvSpPr>
          <p:cNvPr id="150" name="左大かっこ 149">
            <a:extLst>
              <a:ext uri="{FF2B5EF4-FFF2-40B4-BE49-F238E27FC236}">
                <a16:creationId xmlns:a16="http://schemas.microsoft.com/office/drawing/2014/main" id="{7EFA0484-BA48-4B9C-85BB-A8E028FCDBCA}"/>
              </a:ext>
            </a:extLst>
          </p:cNvPr>
          <p:cNvSpPr/>
          <p:nvPr/>
        </p:nvSpPr>
        <p:spPr>
          <a:xfrm>
            <a:off x="6286805" y="2954997"/>
            <a:ext cx="91746" cy="1235371"/>
          </a:xfrm>
          <a:prstGeom prst="lef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151" name="テキスト ボックス 150">
            <a:extLst>
              <a:ext uri="{FF2B5EF4-FFF2-40B4-BE49-F238E27FC236}">
                <a16:creationId xmlns:a16="http://schemas.microsoft.com/office/drawing/2014/main" id="{6299958B-1A51-479F-8422-1C84D449C964}"/>
              </a:ext>
            </a:extLst>
          </p:cNvPr>
          <p:cNvSpPr txBox="1"/>
          <p:nvPr/>
        </p:nvSpPr>
        <p:spPr>
          <a:xfrm>
            <a:off x="5686834" y="3372128"/>
            <a:ext cx="634330" cy="338554"/>
          </a:xfrm>
          <a:prstGeom prst="rect">
            <a:avLst/>
          </a:prstGeom>
          <a:noFill/>
        </p:spPr>
        <p:txBody>
          <a:bodyPr wrap="square" rtlCol="0">
            <a:spAutoFit/>
          </a:bodyPr>
          <a:lstStyle/>
          <a:p>
            <a:pPr algn="ctr"/>
            <a:r>
              <a:rPr kumimoji="1" lang="en-US" altLang="zh-CN" sz="1600" dirty="0">
                <a:latin typeface="Lucida Sans" panose="020B0602030504020204" pitchFamily="34" charset="0"/>
              </a:rPr>
              <a:t>tanh</a:t>
            </a:r>
            <a:endParaRPr kumimoji="1" lang="ja-JP" altLang="en-US" sz="1600" dirty="0">
              <a:latin typeface="Lucida Sans" panose="020B0602030504020204" pitchFamily="34" charset="0"/>
            </a:endParaRPr>
          </a:p>
        </p:txBody>
      </p:sp>
      <p:sp>
        <p:nvSpPr>
          <p:cNvPr id="162" name="左大かっこ 161">
            <a:extLst>
              <a:ext uri="{FF2B5EF4-FFF2-40B4-BE49-F238E27FC236}">
                <a16:creationId xmlns:a16="http://schemas.microsoft.com/office/drawing/2014/main" id="{7F2D9D1F-A393-4E9D-ACA7-41E9B1B129DD}"/>
              </a:ext>
            </a:extLst>
          </p:cNvPr>
          <p:cNvSpPr/>
          <p:nvPr/>
        </p:nvSpPr>
        <p:spPr>
          <a:xfrm flipH="1">
            <a:off x="7829341" y="2954997"/>
            <a:ext cx="91746" cy="1235371"/>
          </a:xfrm>
          <a:prstGeom prst="lef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163" name="テキスト ボックス 162">
            <a:extLst>
              <a:ext uri="{FF2B5EF4-FFF2-40B4-BE49-F238E27FC236}">
                <a16:creationId xmlns:a16="http://schemas.microsoft.com/office/drawing/2014/main" id="{6967D10A-A1B3-4112-9A23-E8512BF1B263}"/>
              </a:ext>
            </a:extLst>
          </p:cNvPr>
          <p:cNvSpPr txBox="1"/>
          <p:nvPr/>
        </p:nvSpPr>
        <p:spPr>
          <a:xfrm>
            <a:off x="7136601" y="3319340"/>
            <a:ext cx="474374" cy="523220"/>
          </a:xfrm>
          <a:prstGeom prst="rect">
            <a:avLst/>
          </a:prstGeom>
          <a:noFill/>
        </p:spPr>
        <p:txBody>
          <a:bodyPr wrap="square" rtlCol="0">
            <a:spAutoFit/>
          </a:bodyPr>
          <a:lstStyle/>
          <a:p>
            <a:pPr algn="ctr"/>
            <a:r>
              <a:rPr kumimoji="1" lang="zh-CN" altLang="en-US" sz="2800" b="1" dirty="0"/>
              <a:t>・</a:t>
            </a:r>
            <a:endParaRPr kumimoji="1" lang="ja-JP" altLang="en-US" sz="2800" b="1" dirty="0"/>
          </a:p>
        </p:txBody>
      </p:sp>
    </p:spTree>
    <p:extLst>
      <p:ext uri="{BB962C8B-B14F-4D97-AF65-F5344CB8AC3E}">
        <p14:creationId xmlns:p14="http://schemas.microsoft.com/office/powerpoint/2010/main" val="1189206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641D9F-A506-4DF5-AE89-61DFCFF31A5B}"/>
              </a:ext>
            </a:extLst>
          </p:cNvPr>
          <p:cNvSpPr>
            <a:spLocks noGrp="1"/>
          </p:cNvSpPr>
          <p:nvPr>
            <p:ph type="title"/>
          </p:nvPr>
        </p:nvSpPr>
        <p:spPr/>
        <p:txBody>
          <a:bodyPr/>
          <a:lstStyle/>
          <a:p>
            <a:r>
              <a:rPr kumimoji="1" lang="ja-JP" altLang="en-US" dirty="0"/>
              <a:t>ニューラルネットワーク（</a:t>
            </a:r>
            <a:r>
              <a:rPr kumimoji="1" lang="en-US" altLang="zh-CN" dirty="0"/>
              <a:t>DNN</a:t>
            </a:r>
            <a:r>
              <a:rPr kumimoji="1" lang="ja-JP" altLang="en-US" dirty="0"/>
              <a:t>）</a:t>
            </a:r>
          </a:p>
        </p:txBody>
      </p:sp>
      <p:sp>
        <p:nvSpPr>
          <p:cNvPr id="4" name="楕円 3">
            <a:extLst>
              <a:ext uri="{FF2B5EF4-FFF2-40B4-BE49-F238E27FC236}">
                <a16:creationId xmlns:a16="http://schemas.microsoft.com/office/drawing/2014/main" id="{58D4C4BE-1C91-4FD7-BA7B-419ED06E46BF}"/>
              </a:ext>
            </a:extLst>
          </p:cNvPr>
          <p:cNvSpPr/>
          <p:nvPr/>
        </p:nvSpPr>
        <p:spPr>
          <a:xfrm>
            <a:off x="1828800" y="3078314"/>
            <a:ext cx="242596" cy="2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D2BCAF45-314C-49AD-A6F9-E1114DE62175}"/>
              </a:ext>
            </a:extLst>
          </p:cNvPr>
          <p:cNvSpPr/>
          <p:nvPr/>
        </p:nvSpPr>
        <p:spPr>
          <a:xfrm>
            <a:off x="2192694" y="3078314"/>
            <a:ext cx="242596" cy="2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A4C3666D-A53D-4425-A204-2B34CF4E881B}"/>
              </a:ext>
            </a:extLst>
          </p:cNvPr>
          <p:cNvSpPr/>
          <p:nvPr/>
        </p:nvSpPr>
        <p:spPr>
          <a:xfrm>
            <a:off x="2556588" y="3078314"/>
            <a:ext cx="242596" cy="2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1BC74ED0-2F3C-4D2C-B597-60BBECCA6015}"/>
              </a:ext>
            </a:extLst>
          </p:cNvPr>
          <p:cNvSpPr/>
          <p:nvPr/>
        </p:nvSpPr>
        <p:spPr>
          <a:xfrm>
            <a:off x="2920482" y="3078314"/>
            <a:ext cx="242596" cy="2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7F788058-ADC8-448B-BD86-F0A3392F868D}"/>
              </a:ext>
            </a:extLst>
          </p:cNvPr>
          <p:cNvSpPr/>
          <p:nvPr/>
        </p:nvSpPr>
        <p:spPr>
          <a:xfrm>
            <a:off x="3284376" y="3078314"/>
            <a:ext cx="242596" cy="2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78DDB11C-57D4-46D3-A273-8D86C25D06CD}"/>
              </a:ext>
            </a:extLst>
          </p:cNvPr>
          <p:cNvSpPr/>
          <p:nvPr/>
        </p:nvSpPr>
        <p:spPr>
          <a:xfrm>
            <a:off x="3648270" y="3078314"/>
            <a:ext cx="242596" cy="2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B50FD181-8E28-471B-8785-E6D5097B05BF}"/>
              </a:ext>
            </a:extLst>
          </p:cNvPr>
          <p:cNvSpPr/>
          <p:nvPr/>
        </p:nvSpPr>
        <p:spPr>
          <a:xfrm>
            <a:off x="4012164" y="3078314"/>
            <a:ext cx="242596" cy="2425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B4484E0D-8389-479F-8D94-AC2C67EFF422}"/>
              </a:ext>
            </a:extLst>
          </p:cNvPr>
          <p:cNvSpPr/>
          <p:nvPr/>
        </p:nvSpPr>
        <p:spPr>
          <a:xfrm>
            <a:off x="2192694" y="3964722"/>
            <a:ext cx="242596" cy="24259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5CB8AB8-2950-4122-847A-5434B9DDC3AC}"/>
              </a:ext>
            </a:extLst>
          </p:cNvPr>
          <p:cNvSpPr/>
          <p:nvPr/>
        </p:nvSpPr>
        <p:spPr>
          <a:xfrm>
            <a:off x="2556588" y="3964722"/>
            <a:ext cx="242596" cy="24259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FAA2041-0D17-47B2-8B33-4FEF917EBC0D}"/>
              </a:ext>
            </a:extLst>
          </p:cNvPr>
          <p:cNvSpPr/>
          <p:nvPr/>
        </p:nvSpPr>
        <p:spPr>
          <a:xfrm>
            <a:off x="2924441" y="3964722"/>
            <a:ext cx="242596" cy="24259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D75D7587-EC25-4ED5-B69F-C97DF3B260D7}"/>
              </a:ext>
            </a:extLst>
          </p:cNvPr>
          <p:cNvSpPr/>
          <p:nvPr/>
        </p:nvSpPr>
        <p:spPr>
          <a:xfrm>
            <a:off x="3284376" y="3964722"/>
            <a:ext cx="242596" cy="24259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14CCF64A-6159-47DB-9F0C-059926652990}"/>
              </a:ext>
            </a:extLst>
          </p:cNvPr>
          <p:cNvSpPr/>
          <p:nvPr/>
        </p:nvSpPr>
        <p:spPr>
          <a:xfrm>
            <a:off x="3644311" y="3964722"/>
            <a:ext cx="242596" cy="24259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F4CF887B-8977-42D1-8C5C-27E87914E776}"/>
              </a:ext>
            </a:extLst>
          </p:cNvPr>
          <p:cNvCxnSpPr>
            <a:endCxn id="11" idx="4"/>
          </p:cNvCxnSpPr>
          <p:nvPr/>
        </p:nvCxnSpPr>
        <p:spPr>
          <a:xfrm flipV="1">
            <a:off x="2313992" y="4207318"/>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線矢印コネクタ 21">
            <a:extLst>
              <a:ext uri="{FF2B5EF4-FFF2-40B4-BE49-F238E27FC236}">
                <a16:creationId xmlns:a16="http://schemas.microsoft.com/office/drawing/2014/main" id="{9278A01E-4938-45C5-9A81-C06A67B7E6AB}"/>
              </a:ext>
            </a:extLst>
          </p:cNvPr>
          <p:cNvCxnSpPr/>
          <p:nvPr/>
        </p:nvCxnSpPr>
        <p:spPr>
          <a:xfrm flipV="1">
            <a:off x="2677886" y="4207318"/>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17141CAA-DFEB-4DA5-A001-D43893FABF01}"/>
              </a:ext>
            </a:extLst>
          </p:cNvPr>
          <p:cNvCxnSpPr/>
          <p:nvPr/>
        </p:nvCxnSpPr>
        <p:spPr>
          <a:xfrm flipV="1">
            <a:off x="3041780" y="4211983"/>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直線矢印コネクタ 23">
            <a:extLst>
              <a:ext uri="{FF2B5EF4-FFF2-40B4-BE49-F238E27FC236}">
                <a16:creationId xmlns:a16="http://schemas.microsoft.com/office/drawing/2014/main" id="{83B67265-5A15-4C85-9CFD-F6B335082021}"/>
              </a:ext>
            </a:extLst>
          </p:cNvPr>
          <p:cNvCxnSpPr/>
          <p:nvPr/>
        </p:nvCxnSpPr>
        <p:spPr>
          <a:xfrm flipV="1">
            <a:off x="3405674" y="4207317"/>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線矢印コネクタ 24">
            <a:extLst>
              <a:ext uri="{FF2B5EF4-FFF2-40B4-BE49-F238E27FC236}">
                <a16:creationId xmlns:a16="http://schemas.microsoft.com/office/drawing/2014/main" id="{E37FFDCD-CAD4-4B7F-BFF1-70B3F2C3F91B}"/>
              </a:ext>
            </a:extLst>
          </p:cNvPr>
          <p:cNvCxnSpPr/>
          <p:nvPr/>
        </p:nvCxnSpPr>
        <p:spPr>
          <a:xfrm flipV="1">
            <a:off x="3765609" y="4207317"/>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線矢印コネクタ 27">
            <a:extLst>
              <a:ext uri="{FF2B5EF4-FFF2-40B4-BE49-F238E27FC236}">
                <a16:creationId xmlns:a16="http://schemas.microsoft.com/office/drawing/2014/main" id="{50AB7362-571E-45EA-80AD-0BF6387CF12D}"/>
              </a:ext>
            </a:extLst>
          </p:cNvPr>
          <p:cNvCxnSpPr>
            <a:cxnSpLocks/>
            <a:stCxn id="11" idx="0"/>
            <a:endCxn id="4" idx="4"/>
          </p:cNvCxnSpPr>
          <p:nvPr/>
        </p:nvCxnSpPr>
        <p:spPr>
          <a:xfrm flipH="1" flipV="1">
            <a:off x="1950098" y="3320910"/>
            <a:ext cx="363894"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直線矢印コネクタ 28">
            <a:extLst>
              <a:ext uri="{FF2B5EF4-FFF2-40B4-BE49-F238E27FC236}">
                <a16:creationId xmlns:a16="http://schemas.microsoft.com/office/drawing/2014/main" id="{315B92B9-CF64-4822-AEF7-DAA0B1D4B54F}"/>
              </a:ext>
            </a:extLst>
          </p:cNvPr>
          <p:cNvCxnSpPr/>
          <p:nvPr/>
        </p:nvCxnSpPr>
        <p:spPr>
          <a:xfrm flipV="1">
            <a:off x="2313992" y="2658437"/>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線矢印コネクタ 29">
            <a:extLst>
              <a:ext uri="{FF2B5EF4-FFF2-40B4-BE49-F238E27FC236}">
                <a16:creationId xmlns:a16="http://schemas.microsoft.com/office/drawing/2014/main" id="{ED2BE2B8-1233-47CD-90A5-8F362F1579C9}"/>
              </a:ext>
            </a:extLst>
          </p:cNvPr>
          <p:cNvCxnSpPr>
            <a:cxnSpLocks/>
            <a:stCxn id="11" idx="0"/>
            <a:endCxn id="5" idx="4"/>
          </p:cNvCxnSpPr>
          <p:nvPr/>
        </p:nvCxnSpPr>
        <p:spPr>
          <a:xfrm flipV="1">
            <a:off x="2313992" y="3320910"/>
            <a:ext cx="0"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直線矢印コネクタ 30">
            <a:extLst>
              <a:ext uri="{FF2B5EF4-FFF2-40B4-BE49-F238E27FC236}">
                <a16:creationId xmlns:a16="http://schemas.microsoft.com/office/drawing/2014/main" id="{3C900A21-0B40-4002-AB43-99A45AF8880A}"/>
              </a:ext>
            </a:extLst>
          </p:cNvPr>
          <p:cNvCxnSpPr>
            <a:cxnSpLocks/>
            <a:stCxn id="11" idx="0"/>
            <a:endCxn id="6" idx="4"/>
          </p:cNvCxnSpPr>
          <p:nvPr/>
        </p:nvCxnSpPr>
        <p:spPr>
          <a:xfrm flipV="1">
            <a:off x="2313992" y="3320910"/>
            <a:ext cx="363894"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直線矢印コネクタ 31">
            <a:extLst>
              <a:ext uri="{FF2B5EF4-FFF2-40B4-BE49-F238E27FC236}">
                <a16:creationId xmlns:a16="http://schemas.microsoft.com/office/drawing/2014/main" id="{DFAB1219-A79A-41B6-AE67-60DC9F480AF9}"/>
              </a:ext>
            </a:extLst>
          </p:cNvPr>
          <p:cNvCxnSpPr>
            <a:cxnSpLocks/>
            <a:stCxn id="11" idx="0"/>
            <a:endCxn id="7" idx="4"/>
          </p:cNvCxnSpPr>
          <p:nvPr/>
        </p:nvCxnSpPr>
        <p:spPr>
          <a:xfrm flipV="1">
            <a:off x="2313992" y="3320910"/>
            <a:ext cx="727788"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F4162F4D-C281-4D24-B404-E53A85D02FA8}"/>
              </a:ext>
            </a:extLst>
          </p:cNvPr>
          <p:cNvCxnSpPr>
            <a:cxnSpLocks/>
            <a:stCxn id="11" idx="1"/>
            <a:endCxn id="8" idx="4"/>
          </p:cNvCxnSpPr>
          <p:nvPr/>
        </p:nvCxnSpPr>
        <p:spPr>
          <a:xfrm flipV="1">
            <a:off x="2228221" y="3320910"/>
            <a:ext cx="1177453" cy="6793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線矢印コネクタ 33">
            <a:extLst>
              <a:ext uri="{FF2B5EF4-FFF2-40B4-BE49-F238E27FC236}">
                <a16:creationId xmlns:a16="http://schemas.microsoft.com/office/drawing/2014/main" id="{E4420F1E-82C9-4870-97B9-40D487A71DD4}"/>
              </a:ext>
            </a:extLst>
          </p:cNvPr>
          <p:cNvCxnSpPr>
            <a:cxnSpLocks/>
            <a:stCxn id="11" idx="0"/>
            <a:endCxn id="9" idx="4"/>
          </p:cNvCxnSpPr>
          <p:nvPr/>
        </p:nvCxnSpPr>
        <p:spPr>
          <a:xfrm flipV="1">
            <a:off x="2313992" y="3320910"/>
            <a:ext cx="1455576"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線矢印コネクタ 34">
            <a:extLst>
              <a:ext uri="{FF2B5EF4-FFF2-40B4-BE49-F238E27FC236}">
                <a16:creationId xmlns:a16="http://schemas.microsoft.com/office/drawing/2014/main" id="{7E797C60-467C-46F0-9826-C5A7AE80270C}"/>
              </a:ext>
            </a:extLst>
          </p:cNvPr>
          <p:cNvCxnSpPr>
            <a:cxnSpLocks/>
            <a:stCxn id="11" idx="0"/>
            <a:endCxn id="10" idx="4"/>
          </p:cNvCxnSpPr>
          <p:nvPr/>
        </p:nvCxnSpPr>
        <p:spPr>
          <a:xfrm flipV="1">
            <a:off x="2313992" y="3320910"/>
            <a:ext cx="1819470"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直線矢印コネクタ 35">
            <a:extLst>
              <a:ext uri="{FF2B5EF4-FFF2-40B4-BE49-F238E27FC236}">
                <a16:creationId xmlns:a16="http://schemas.microsoft.com/office/drawing/2014/main" id="{C79AA71C-78C1-40C0-B350-2E2EB1F7F027}"/>
              </a:ext>
            </a:extLst>
          </p:cNvPr>
          <p:cNvCxnSpPr>
            <a:cxnSpLocks/>
            <a:stCxn id="14" idx="0"/>
            <a:endCxn id="4" idx="4"/>
          </p:cNvCxnSpPr>
          <p:nvPr/>
        </p:nvCxnSpPr>
        <p:spPr>
          <a:xfrm flipH="1" flipV="1">
            <a:off x="1950098" y="3320910"/>
            <a:ext cx="727788"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直線矢印コネクタ 36">
            <a:extLst>
              <a:ext uri="{FF2B5EF4-FFF2-40B4-BE49-F238E27FC236}">
                <a16:creationId xmlns:a16="http://schemas.microsoft.com/office/drawing/2014/main" id="{5D21D992-682C-4A48-9833-A8671CC7EE0F}"/>
              </a:ext>
            </a:extLst>
          </p:cNvPr>
          <p:cNvCxnSpPr>
            <a:cxnSpLocks/>
            <a:stCxn id="14" idx="0"/>
            <a:endCxn id="5" idx="4"/>
          </p:cNvCxnSpPr>
          <p:nvPr/>
        </p:nvCxnSpPr>
        <p:spPr>
          <a:xfrm flipH="1" flipV="1">
            <a:off x="2313992" y="3320910"/>
            <a:ext cx="363894"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線矢印コネクタ 37">
            <a:extLst>
              <a:ext uri="{FF2B5EF4-FFF2-40B4-BE49-F238E27FC236}">
                <a16:creationId xmlns:a16="http://schemas.microsoft.com/office/drawing/2014/main" id="{69F92EB0-D2BD-4302-A7E4-A5E92637FA53}"/>
              </a:ext>
            </a:extLst>
          </p:cNvPr>
          <p:cNvCxnSpPr>
            <a:cxnSpLocks/>
            <a:stCxn id="14" idx="0"/>
            <a:endCxn id="6" idx="4"/>
          </p:cNvCxnSpPr>
          <p:nvPr/>
        </p:nvCxnSpPr>
        <p:spPr>
          <a:xfrm flipV="1">
            <a:off x="2677886" y="3320910"/>
            <a:ext cx="0"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直線矢印コネクタ 38">
            <a:extLst>
              <a:ext uri="{FF2B5EF4-FFF2-40B4-BE49-F238E27FC236}">
                <a16:creationId xmlns:a16="http://schemas.microsoft.com/office/drawing/2014/main" id="{DBBE6585-7193-42ED-A28E-FD0F81EE767C}"/>
              </a:ext>
            </a:extLst>
          </p:cNvPr>
          <p:cNvCxnSpPr>
            <a:cxnSpLocks/>
            <a:stCxn id="14" idx="0"/>
            <a:endCxn id="7" idx="4"/>
          </p:cNvCxnSpPr>
          <p:nvPr/>
        </p:nvCxnSpPr>
        <p:spPr>
          <a:xfrm flipV="1">
            <a:off x="2677886" y="3320910"/>
            <a:ext cx="363894"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直線矢印コネクタ 45">
            <a:extLst>
              <a:ext uri="{FF2B5EF4-FFF2-40B4-BE49-F238E27FC236}">
                <a16:creationId xmlns:a16="http://schemas.microsoft.com/office/drawing/2014/main" id="{3E362300-8413-4C82-8A4C-7747A5CEE2CF}"/>
              </a:ext>
            </a:extLst>
          </p:cNvPr>
          <p:cNvCxnSpPr>
            <a:cxnSpLocks/>
            <a:stCxn id="14" idx="0"/>
            <a:endCxn id="8" idx="4"/>
          </p:cNvCxnSpPr>
          <p:nvPr/>
        </p:nvCxnSpPr>
        <p:spPr>
          <a:xfrm flipV="1">
            <a:off x="2677886" y="3320910"/>
            <a:ext cx="727788"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直線矢印コネクタ 46">
            <a:extLst>
              <a:ext uri="{FF2B5EF4-FFF2-40B4-BE49-F238E27FC236}">
                <a16:creationId xmlns:a16="http://schemas.microsoft.com/office/drawing/2014/main" id="{86BA1C14-371F-4A14-ACBE-2D6B9A5B6591}"/>
              </a:ext>
            </a:extLst>
          </p:cNvPr>
          <p:cNvCxnSpPr>
            <a:cxnSpLocks/>
            <a:stCxn id="14" idx="0"/>
            <a:endCxn id="9" idx="4"/>
          </p:cNvCxnSpPr>
          <p:nvPr/>
        </p:nvCxnSpPr>
        <p:spPr>
          <a:xfrm flipV="1">
            <a:off x="2677886" y="3320910"/>
            <a:ext cx="1091682"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直線矢印コネクタ 47">
            <a:extLst>
              <a:ext uri="{FF2B5EF4-FFF2-40B4-BE49-F238E27FC236}">
                <a16:creationId xmlns:a16="http://schemas.microsoft.com/office/drawing/2014/main" id="{3A349269-275C-4338-B73D-9AF0B387A8AD}"/>
              </a:ext>
            </a:extLst>
          </p:cNvPr>
          <p:cNvCxnSpPr>
            <a:cxnSpLocks/>
            <a:stCxn id="14" idx="0"/>
            <a:endCxn id="10" idx="4"/>
          </p:cNvCxnSpPr>
          <p:nvPr/>
        </p:nvCxnSpPr>
        <p:spPr>
          <a:xfrm flipV="1">
            <a:off x="2677886" y="3320910"/>
            <a:ext cx="1455576"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直線矢印コネクタ 48">
            <a:extLst>
              <a:ext uri="{FF2B5EF4-FFF2-40B4-BE49-F238E27FC236}">
                <a16:creationId xmlns:a16="http://schemas.microsoft.com/office/drawing/2014/main" id="{4E141D8A-205D-4E02-9D93-6B73F47E61ED}"/>
              </a:ext>
            </a:extLst>
          </p:cNvPr>
          <p:cNvCxnSpPr>
            <a:cxnSpLocks/>
            <a:stCxn id="15" idx="0"/>
            <a:endCxn id="4" idx="4"/>
          </p:cNvCxnSpPr>
          <p:nvPr/>
        </p:nvCxnSpPr>
        <p:spPr>
          <a:xfrm flipH="1" flipV="1">
            <a:off x="1950098" y="3320910"/>
            <a:ext cx="1095641"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直線矢印コネクタ 49">
            <a:extLst>
              <a:ext uri="{FF2B5EF4-FFF2-40B4-BE49-F238E27FC236}">
                <a16:creationId xmlns:a16="http://schemas.microsoft.com/office/drawing/2014/main" id="{35B1B8D7-6D6A-4E0E-B00A-F7757D8A1319}"/>
              </a:ext>
            </a:extLst>
          </p:cNvPr>
          <p:cNvCxnSpPr>
            <a:cxnSpLocks/>
            <a:stCxn id="15" idx="0"/>
            <a:endCxn id="5" idx="4"/>
          </p:cNvCxnSpPr>
          <p:nvPr/>
        </p:nvCxnSpPr>
        <p:spPr>
          <a:xfrm flipH="1" flipV="1">
            <a:off x="2313992" y="3320910"/>
            <a:ext cx="731747"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直線矢印コネクタ 50">
            <a:extLst>
              <a:ext uri="{FF2B5EF4-FFF2-40B4-BE49-F238E27FC236}">
                <a16:creationId xmlns:a16="http://schemas.microsoft.com/office/drawing/2014/main" id="{10577070-A367-4E6F-953A-9033E0D13A0A}"/>
              </a:ext>
            </a:extLst>
          </p:cNvPr>
          <p:cNvCxnSpPr>
            <a:cxnSpLocks/>
            <a:stCxn id="15" idx="0"/>
            <a:endCxn id="6" idx="4"/>
          </p:cNvCxnSpPr>
          <p:nvPr/>
        </p:nvCxnSpPr>
        <p:spPr>
          <a:xfrm flipH="1" flipV="1">
            <a:off x="2677886" y="3320910"/>
            <a:ext cx="367853"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直線矢印コネクタ 51">
            <a:extLst>
              <a:ext uri="{FF2B5EF4-FFF2-40B4-BE49-F238E27FC236}">
                <a16:creationId xmlns:a16="http://schemas.microsoft.com/office/drawing/2014/main" id="{01ED016D-EAF0-433F-95E3-397BF57F649B}"/>
              </a:ext>
            </a:extLst>
          </p:cNvPr>
          <p:cNvCxnSpPr>
            <a:cxnSpLocks/>
            <a:stCxn id="15" idx="0"/>
            <a:endCxn id="7" idx="4"/>
          </p:cNvCxnSpPr>
          <p:nvPr/>
        </p:nvCxnSpPr>
        <p:spPr>
          <a:xfrm flipH="1" flipV="1">
            <a:off x="3041780" y="3320910"/>
            <a:ext cx="3959"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直線矢印コネクタ 52">
            <a:extLst>
              <a:ext uri="{FF2B5EF4-FFF2-40B4-BE49-F238E27FC236}">
                <a16:creationId xmlns:a16="http://schemas.microsoft.com/office/drawing/2014/main" id="{1CD3D8E8-9F71-4B96-B650-716AC80F9E69}"/>
              </a:ext>
            </a:extLst>
          </p:cNvPr>
          <p:cNvCxnSpPr>
            <a:cxnSpLocks/>
            <a:stCxn id="15" idx="0"/>
            <a:endCxn id="8" idx="4"/>
          </p:cNvCxnSpPr>
          <p:nvPr/>
        </p:nvCxnSpPr>
        <p:spPr>
          <a:xfrm flipV="1">
            <a:off x="3045739" y="3320910"/>
            <a:ext cx="359935"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直線矢印コネクタ 53">
            <a:extLst>
              <a:ext uri="{FF2B5EF4-FFF2-40B4-BE49-F238E27FC236}">
                <a16:creationId xmlns:a16="http://schemas.microsoft.com/office/drawing/2014/main" id="{83176DB4-81BC-4486-96B9-88086EC079EC}"/>
              </a:ext>
            </a:extLst>
          </p:cNvPr>
          <p:cNvCxnSpPr>
            <a:cxnSpLocks/>
            <a:stCxn id="15" idx="0"/>
            <a:endCxn id="9" idx="4"/>
          </p:cNvCxnSpPr>
          <p:nvPr/>
        </p:nvCxnSpPr>
        <p:spPr>
          <a:xfrm flipV="1">
            <a:off x="3045739" y="3320910"/>
            <a:ext cx="723829"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直線矢印コネクタ 54">
            <a:extLst>
              <a:ext uri="{FF2B5EF4-FFF2-40B4-BE49-F238E27FC236}">
                <a16:creationId xmlns:a16="http://schemas.microsoft.com/office/drawing/2014/main" id="{925F31AA-EC46-4918-A5C8-CF75B230ADB2}"/>
              </a:ext>
            </a:extLst>
          </p:cNvPr>
          <p:cNvCxnSpPr>
            <a:cxnSpLocks/>
            <a:stCxn id="15" idx="0"/>
            <a:endCxn id="10" idx="4"/>
          </p:cNvCxnSpPr>
          <p:nvPr/>
        </p:nvCxnSpPr>
        <p:spPr>
          <a:xfrm flipV="1">
            <a:off x="3045739" y="3320910"/>
            <a:ext cx="1087723"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直線矢印コネクタ 55">
            <a:extLst>
              <a:ext uri="{FF2B5EF4-FFF2-40B4-BE49-F238E27FC236}">
                <a16:creationId xmlns:a16="http://schemas.microsoft.com/office/drawing/2014/main" id="{CE1FC120-F6F8-4900-B582-6D4D7E54CE63}"/>
              </a:ext>
            </a:extLst>
          </p:cNvPr>
          <p:cNvCxnSpPr>
            <a:cxnSpLocks/>
            <a:stCxn id="16" idx="0"/>
            <a:endCxn id="4" idx="4"/>
          </p:cNvCxnSpPr>
          <p:nvPr/>
        </p:nvCxnSpPr>
        <p:spPr>
          <a:xfrm flipH="1" flipV="1">
            <a:off x="1950098" y="3320910"/>
            <a:ext cx="1455576"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直線矢印コネクタ 56">
            <a:extLst>
              <a:ext uri="{FF2B5EF4-FFF2-40B4-BE49-F238E27FC236}">
                <a16:creationId xmlns:a16="http://schemas.microsoft.com/office/drawing/2014/main" id="{052A443F-130D-46E8-A820-2EFC30131442}"/>
              </a:ext>
            </a:extLst>
          </p:cNvPr>
          <p:cNvCxnSpPr>
            <a:cxnSpLocks/>
            <a:stCxn id="16" idx="0"/>
            <a:endCxn id="5" idx="4"/>
          </p:cNvCxnSpPr>
          <p:nvPr/>
        </p:nvCxnSpPr>
        <p:spPr>
          <a:xfrm flipH="1" flipV="1">
            <a:off x="2313992" y="3320910"/>
            <a:ext cx="1091682"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直線矢印コネクタ 57">
            <a:extLst>
              <a:ext uri="{FF2B5EF4-FFF2-40B4-BE49-F238E27FC236}">
                <a16:creationId xmlns:a16="http://schemas.microsoft.com/office/drawing/2014/main" id="{3615D0FD-7184-426B-BF7B-8BB08012A684}"/>
              </a:ext>
            </a:extLst>
          </p:cNvPr>
          <p:cNvCxnSpPr>
            <a:cxnSpLocks/>
            <a:stCxn id="16" idx="0"/>
            <a:endCxn id="6" idx="4"/>
          </p:cNvCxnSpPr>
          <p:nvPr/>
        </p:nvCxnSpPr>
        <p:spPr>
          <a:xfrm flipH="1" flipV="1">
            <a:off x="2677886" y="3320910"/>
            <a:ext cx="727788"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直線矢印コネクタ 58">
            <a:extLst>
              <a:ext uri="{FF2B5EF4-FFF2-40B4-BE49-F238E27FC236}">
                <a16:creationId xmlns:a16="http://schemas.microsoft.com/office/drawing/2014/main" id="{0CC8B4BF-9B7B-4F91-9A8B-AC8637BEF1E5}"/>
              </a:ext>
            </a:extLst>
          </p:cNvPr>
          <p:cNvCxnSpPr>
            <a:cxnSpLocks/>
            <a:stCxn id="16" idx="0"/>
            <a:endCxn id="7" idx="4"/>
          </p:cNvCxnSpPr>
          <p:nvPr/>
        </p:nvCxnSpPr>
        <p:spPr>
          <a:xfrm flipH="1" flipV="1">
            <a:off x="3041780" y="3320910"/>
            <a:ext cx="363894"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直線矢印コネクタ 59">
            <a:extLst>
              <a:ext uri="{FF2B5EF4-FFF2-40B4-BE49-F238E27FC236}">
                <a16:creationId xmlns:a16="http://schemas.microsoft.com/office/drawing/2014/main" id="{A3294CC1-471D-4244-8379-854EF7B02060}"/>
              </a:ext>
            </a:extLst>
          </p:cNvPr>
          <p:cNvCxnSpPr>
            <a:cxnSpLocks/>
            <a:stCxn id="16" idx="0"/>
            <a:endCxn id="8" idx="4"/>
          </p:cNvCxnSpPr>
          <p:nvPr/>
        </p:nvCxnSpPr>
        <p:spPr>
          <a:xfrm flipV="1">
            <a:off x="3405674" y="3320910"/>
            <a:ext cx="0"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直線矢印コネクタ 60">
            <a:extLst>
              <a:ext uri="{FF2B5EF4-FFF2-40B4-BE49-F238E27FC236}">
                <a16:creationId xmlns:a16="http://schemas.microsoft.com/office/drawing/2014/main" id="{0F56D625-0439-4161-AEB7-32F356A0C85A}"/>
              </a:ext>
            </a:extLst>
          </p:cNvPr>
          <p:cNvCxnSpPr>
            <a:cxnSpLocks/>
            <a:stCxn id="16" idx="0"/>
            <a:endCxn id="9" idx="4"/>
          </p:cNvCxnSpPr>
          <p:nvPr/>
        </p:nvCxnSpPr>
        <p:spPr>
          <a:xfrm flipV="1">
            <a:off x="3405674" y="3320910"/>
            <a:ext cx="363894"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直線矢印コネクタ 61">
            <a:extLst>
              <a:ext uri="{FF2B5EF4-FFF2-40B4-BE49-F238E27FC236}">
                <a16:creationId xmlns:a16="http://schemas.microsoft.com/office/drawing/2014/main" id="{2EA9DB69-4F9B-40C9-96C5-734D82081672}"/>
              </a:ext>
            </a:extLst>
          </p:cNvPr>
          <p:cNvCxnSpPr>
            <a:cxnSpLocks/>
            <a:stCxn id="16" idx="0"/>
            <a:endCxn id="10" idx="4"/>
          </p:cNvCxnSpPr>
          <p:nvPr/>
        </p:nvCxnSpPr>
        <p:spPr>
          <a:xfrm flipV="1">
            <a:off x="3405674" y="3320910"/>
            <a:ext cx="727788"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直線矢印コネクタ 62">
            <a:extLst>
              <a:ext uri="{FF2B5EF4-FFF2-40B4-BE49-F238E27FC236}">
                <a16:creationId xmlns:a16="http://schemas.microsoft.com/office/drawing/2014/main" id="{D3E0357C-30DB-4637-B391-83FBF4F1B57F}"/>
              </a:ext>
            </a:extLst>
          </p:cNvPr>
          <p:cNvCxnSpPr>
            <a:cxnSpLocks/>
          </p:cNvCxnSpPr>
          <p:nvPr/>
        </p:nvCxnSpPr>
        <p:spPr>
          <a:xfrm flipV="1">
            <a:off x="2684107" y="2658437"/>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7" name="直線矢印コネクタ 116">
            <a:extLst>
              <a:ext uri="{FF2B5EF4-FFF2-40B4-BE49-F238E27FC236}">
                <a16:creationId xmlns:a16="http://schemas.microsoft.com/office/drawing/2014/main" id="{2CC7FFED-A168-4760-BB9B-DF0A9D29EEE7}"/>
              </a:ext>
            </a:extLst>
          </p:cNvPr>
          <p:cNvCxnSpPr>
            <a:cxnSpLocks/>
            <a:stCxn id="17" idx="0"/>
            <a:endCxn id="4" idx="4"/>
          </p:cNvCxnSpPr>
          <p:nvPr/>
        </p:nvCxnSpPr>
        <p:spPr>
          <a:xfrm flipH="1" flipV="1">
            <a:off x="1950098" y="3320910"/>
            <a:ext cx="1815511"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8" name="直線矢印コネクタ 117">
            <a:extLst>
              <a:ext uri="{FF2B5EF4-FFF2-40B4-BE49-F238E27FC236}">
                <a16:creationId xmlns:a16="http://schemas.microsoft.com/office/drawing/2014/main" id="{43047848-93C4-455A-BC86-15172D4EA1A3}"/>
              </a:ext>
            </a:extLst>
          </p:cNvPr>
          <p:cNvCxnSpPr>
            <a:cxnSpLocks/>
            <a:stCxn id="17" idx="0"/>
            <a:endCxn id="5" idx="4"/>
          </p:cNvCxnSpPr>
          <p:nvPr/>
        </p:nvCxnSpPr>
        <p:spPr>
          <a:xfrm flipH="1" flipV="1">
            <a:off x="2313992" y="3320910"/>
            <a:ext cx="1451617"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直線矢印コネクタ 118">
            <a:extLst>
              <a:ext uri="{FF2B5EF4-FFF2-40B4-BE49-F238E27FC236}">
                <a16:creationId xmlns:a16="http://schemas.microsoft.com/office/drawing/2014/main" id="{660B897F-EE04-48E2-B23E-1299CA17089D}"/>
              </a:ext>
            </a:extLst>
          </p:cNvPr>
          <p:cNvCxnSpPr>
            <a:cxnSpLocks/>
            <a:stCxn id="17" idx="0"/>
            <a:endCxn id="6" idx="4"/>
          </p:cNvCxnSpPr>
          <p:nvPr/>
        </p:nvCxnSpPr>
        <p:spPr>
          <a:xfrm flipH="1" flipV="1">
            <a:off x="2677886" y="3320910"/>
            <a:ext cx="1087723"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0" name="直線矢印コネクタ 119">
            <a:extLst>
              <a:ext uri="{FF2B5EF4-FFF2-40B4-BE49-F238E27FC236}">
                <a16:creationId xmlns:a16="http://schemas.microsoft.com/office/drawing/2014/main" id="{F2685DDC-22B5-4264-B0C7-168FC092003E}"/>
              </a:ext>
            </a:extLst>
          </p:cNvPr>
          <p:cNvCxnSpPr>
            <a:cxnSpLocks/>
            <a:stCxn id="17" idx="0"/>
            <a:endCxn id="7" idx="4"/>
          </p:cNvCxnSpPr>
          <p:nvPr/>
        </p:nvCxnSpPr>
        <p:spPr>
          <a:xfrm flipH="1" flipV="1">
            <a:off x="3041780" y="3320910"/>
            <a:ext cx="723829"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1" name="直線矢印コネクタ 120">
            <a:extLst>
              <a:ext uri="{FF2B5EF4-FFF2-40B4-BE49-F238E27FC236}">
                <a16:creationId xmlns:a16="http://schemas.microsoft.com/office/drawing/2014/main" id="{B83E0A4D-918A-4653-898C-C4F7F5FD8E22}"/>
              </a:ext>
            </a:extLst>
          </p:cNvPr>
          <p:cNvCxnSpPr>
            <a:cxnSpLocks/>
            <a:stCxn id="17" idx="0"/>
            <a:endCxn id="8" idx="4"/>
          </p:cNvCxnSpPr>
          <p:nvPr/>
        </p:nvCxnSpPr>
        <p:spPr>
          <a:xfrm flipH="1" flipV="1">
            <a:off x="3405674" y="3320910"/>
            <a:ext cx="359935"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2" name="直線矢印コネクタ 121">
            <a:extLst>
              <a:ext uri="{FF2B5EF4-FFF2-40B4-BE49-F238E27FC236}">
                <a16:creationId xmlns:a16="http://schemas.microsoft.com/office/drawing/2014/main" id="{B51D917A-6D98-4F4B-9580-1F37144818EE}"/>
              </a:ext>
            </a:extLst>
          </p:cNvPr>
          <p:cNvCxnSpPr>
            <a:cxnSpLocks/>
            <a:stCxn id="17" idx="0"/>
            <a:endCxn id="9" idx="4"/>
          </p:cNvCxnSpPr>
          <p:nvPr/>
        </p:nvCxnSpPr>
        <p:spPr>
          <a:xfrm flipV="1">
            <a:off x="3765609" y="3320910"/>
            <a:ext cx="3959"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3" name="直線矢印コネクタ 122">
            <a:extLst>
              <a:ext uri="{FF2B5EF4-FFF2-40B4-BE49-F238E27FC236}">
                <a16:creationId xmlns:a16="http://schemas.microsoft.com/office/drawing/2014/main" id="{1EBC28DC-1BD7-4732-B46A-CABEE29355D5}"/>
              </a:ext>
            </a:extLst>
          </p:cNvPr>
          <p:cNvCxnSpPr>
            <a:cxnSpLocks/>
            <a:stCxn id="17" idx="0"/>
            <a:endCxn id="10" idx="4"/>
          </p:cNvCxnSpPr>
          <p:nvPr/>
        </p:nvCxnSpPr>
        <p:spPr>
          <a:xfrm flipV="1">
            <a:off x="3765609" y="3320910"/>
            <a:ext cx="367853" cy="6438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4" name="直線矢印コネクタ 123">
            <a:extLst>
              <a:ext uri="{FF2B5EF4-FFF2-40B4-BE49-F238E27FC236}">
                <a16:creationId xmlns:a16="http://schemas.microsoft.com/office/drawing/2014/main" id="{60D699CE-9805-4560-AF77-02C184CAE2AD}"/>
              </a:ext>
            </a:extLst>
          </p:cNvPr>
          <p:cNvCxnSpPr/>
          <p:nvPr/>
        </p:nvCxnSpPr>
        <p:spPr>
          <a:xfrm flipV="1">
            <a:off x="1950098" y="2658437"/>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1" name="直線矢印コネクタ 140">
            <a:extLst>
              <a:ext uri="{FF2B5EF4-FFF2-40B4-BE49-F238E27FC236}">
                <a16:creationId xmlns:a16="http://schemas.microsoft.com/office/drawing/2014/main" id="{D6B5D929-4F5E-45CF-9408-2558E49DCE69}"/>
              </a:ext>
            </a:extLst>
          </p:cNvPr>
          <p:cNvCxnSpPr>
            <a:cxnSpLocks/>
          </p:cNvCxnSpPr>
          <p:nvPr/>
        </p:nvCxnSpPr>
        <p:spPr>
          <a:xfrm flipV="1">
            <a:off x="3039800" y="2658436"/>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2" name="直線矢印コネクタ 141">
            <a:extLst>
              <a:ext uri="{FF2B5EF4-FFF2-40B4-BE49-F238E27FC236}">
                <a16:creationId xmlns:a16="http://schemas.microsoft.com/office/drawing/2014/main" id="{48F12974-F160-4D3D-9CC7-529ADB794FB0}"/>
              </a:ext>
            </a:extLst>
          </p:cNvPr>
          <p:cNvCxnSpPr>
            <a:cxnSpLocks/>
          </p:cNvCxnSpPr>
          <p:nvPr/>
        </p:nvCxnSpPr>
        <p:spPr>
          <a:xfrm flipV="1">
            <a:off x="3403694" y="2658435"/>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3" name="直線矢印コネクタ 142">
            <a:extLst>
              <a:ext uri="{FF2B5EF4-FFF2-40B4-BE49-F238E27FC236}">
                <a16:creationId xmlns:a16="http://schemas.microsoft.com/office/drawing/2014/main" id="{8D520A1E-1EEE-4C9A-B10C-8295E66E6D36}"/>
              </a:ext>
            </a:extLst>
          </p:cNvPr>
          <p:cNvCxnSpPr>
            <a:cxnSpLocks/>
          </p:cNvCxnSpPr>
          <p:nvPr/>
        </p:nvCxnSpPr>
        <p:spPr>
          <a:xfrm flipV="1">
            <a:off x="3765609" y="2658435"/>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4" name="直線矢印コネクタ 143">
            <a:extLst>
              <a:ext uri="{FF2B5EF4-FFF2-40B4-BE49-F238E27FC236}">
                <a16:creationId xmlns:a16="http://schemas.microsoft.com/office/drawing/2014/main" id="{92369936-4FF1-40D2-983A-03BAEAB5A63E}"/>
              </a:ext>
            </a:extLst>
          </p:cNvPr>
          <p:cNvCxnSpPr>
            <a:cxnSpLocks/>
          </p:cNvCxnSpPr>
          <p:nvPr/>
        </p:nvCxnSpPr>
        <p:spPr>
          <a:xfrm flipV="1">
            <a:off x="4133462" y="2658434"/>
            <a:ext cx="0" cy="4198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8" name="正方形/長方形 237">
            <a:extLst>
              <a:ext uri="{FF2B5EF4-FFF2-40B4-BE49-F238E27FC236}">
                <a16:creationId xmlns:a16="http://schemas.microsoft.com/office/drawing/2014/main" id="{7FE9C4C8-B83A-4CD4-9F6C-81E4ED3EEFC9}"/>
              </a:ext>
            </a:extLst>
          </p:cNvPr>
          <p:cNvSpPr/>
          <p:nvPr/>
        </p:nvSpPr>
        <p:spPr>
          <a:xfrm>
            <a:off x="2075150" y="4642720"/>
            <a:ext cx="373660" cy="373660"/>
          </a:xfrm>
          <a:prstGeom prst="rect">
            <a:avLst/>
          </a:prstGeom>
          <a:solidFill>
            <a:srgbClr val="7030A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9" name="正方形/長方形 238">
            <a:extLst>
              <a:ext uri="{FF2B5EF4-FFF2-40B4-BE49-F238E27FC236}">
                <a16:creationId xmlns:a16="http://schemas.microsoft.com/office/drawing/2014/main" id="{4FE9F756-6BCD-41BC-9F94-74F7FD425AA0}"/>
              </a:ext>
            </a:extLst>
          </p:cNvPr>
          <p:cNvSpPr/>
          <p:nvPr/>
        </p:nvSpPr>
        <p:spPr>
          <a:xfrm>
            <a:off x="2458934" y="4642720"/>
            <a:ext cx="373660" cy="373660"/>
          </a:xfrm>
          <a:prstGeom prst="rect">
            <a:avLst/>
          </a:prstGeom>
          <a:solidFill>
            <a:srgbClr val="7030A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0" name="正方形/長方形 239">
            <a:extLst>
              <a:ext uri="{FF2B5EF4-FFF2-40B4-BE49-F238E27FC236}">
                <a16:creationId xmlns:a16="http://schemas.microsoft.com/office/drawing/2014/main" id="{AA0E745E-0A6E-4CCD-BF7F-E2FCEA131D92}"/>
              </a:ext>
            </a:extLst>
          </p:cNvPr>
          <p:cNvSpPr/>
          <p:nvPr/>
        </p:nvSpPr>
        <p:spPr>
          <a:xfrm>
            <a:off x="2842718" y="4642720"/>
            <a:ext cx="373660" cy="373660"/>
          </a:xfrm>
          <a:prstGeom prst="rect">
            <a:avLst/>
          </a:prstGeom>
          <a:solidFill>
            <a:srgbClr val="7030A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1" name="正方形/長方形 240">
            <a:extLst>
              <a:ext uri="{FF2B5EF4-FFF2-40B4-BE49-F238E27FC236}">
                <a16:creationId xmlns:a16="http://schemas.microsoft.com/office/drawing/2014/main" id="{0E168234-F566-4F1D-887C-7EFD551301B1}"/>
              </a:ext>
            </a:extLst>
          </p:cNvPr>
          <p:cNvSpPr/>
          <p:nvPr/>
        </p:nvSpPr>
        <p:spPr>
          <a:xfrm>
            <a:off x="3226502" y="4642720"/>
            <a:ext cx="373660" cy="373660"/>
          </a:xfrm>
          <a:prstGeom prst="rect">
            <a:avLst/>
          </a:prstGeom>
          <a:solidFill>
            <a:srgbClr val="7030A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2" name="正方形/長方形 241">
            <a:extLst>
              <a:ext uri="{FF2B5EF4-FFF2-40B4-BE49-F238E27FC236}">
                <a16:creationId xmlns:a16="http://schemas.microsoft.com/office/drawing/2014/main" id="{1DC621F0-A8A7-445F-888F-A727C4086D86}"/>
              </a:ext>
            </a:extLst>
          </p:cNvPr>
          <p:cNvSpPr/>
          <p:nvPr/>
        </p:nvSpPr>
        <p:spPr>
          <a:xfrm>
            <a:off x="3610286" y="4642720"/>
            <a:ext cx="373660" cy="373660"/>
          </a:xfrm>
          <a:prstGeom prst="rect">
            <a:avLst/>
          </a:prstGeom>
          <a:solidFill>
            <a:srgbClr val="7030A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3" name="正方形/長方形 242">
            <a:extLst>
              <a:ext uri="{FF2B5EF4-FFF2-40B4-BE49-F238E27FC236}">
                <a16:creationId xmlns:a16="http://schemas.microsoft.com/office/drawing/2014/main" id="{FDAAB7A3-CEA9-446A-8048-D97017899E13}"/>
              </a:ext>
            </a:extLst>
          </p:cNvPr>
          <p:cNvSpPr/>
          <p:nvPr/>
        </p:nvSpPr>
        <p:spPr>
          <a:xfrm>
            <a:off x="1681242" y="2257083"/>
            <a:ext cx="373660" cy="373660"/>
          </a:xfrm>
          <a:prstGeom prst="rect">
            <a:avLst/>
          </a:prstGeom>
          <a:solidFill>
            <a:srgbClr val="00B05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4" name="正方形/長方形 243">
            <a:extLst>
              <a:ext uri="{FF2B5EF4-FFF2-40B4-BE49-F238E27FC236}">
                <a16:creationId xmlns:a16="http://schemas.microsoft.com/office/drawing/2014/main" id="{3076D714-57FA-47A3-B1CE-06255CFBD93C}"/>
              </a:ext>
            </a:extLst>
          </p:cNvPr>
          <p:cNvSpPr/>
          <p:nvPr/>
        </p:nvSpPr>
        <p:spPr>
          <a:xfrm>
            <a:off x="2065026" y="2257083"/>
            <a:ext cx="373660" cy="373660"/>
          </a:xfrm>
          <a:prstGeom prst="rect">
            <a:avLst/>
          </a:prstGeom>
          <a:solidFill>
            <a:srgbClr val="00B05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5" name="正方形/長方形 244">
            <a:extLst>
              <a:ext uri="{FF2B5EF4-FFF2-40B4-BE49-F238E27FC236}">
                <a16:creationId xmlns:a16="http://schemas.microsoft.com/office/drawing/2014/main" id="{331E285B-B09F-488E-B72B-7BC7C0DC80E5}"/>
              </a:ext>
            </a:extLst>
          </p:cNvPr>
          <p:cNvSpPr/>
          <p:nvPr/>
        </p:nvSpPr>
        <p:spPr>
          <a:xfrm>
            <a:off x="2448810" y="2257083"/>
            <a:ext cx="373660" cy="373660"/>
          </a:xfrm>
          <a:prstGeom prst="rect">
            <a:avLst/>
          </a:prstGeom>
          <a:solidFill>
            <a:srgbClr val="00B05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6" name="正方形/長方形 245">
            <a:extLst>
              <a:ext uri="{FF2B5EF4-FFF2-40B4-BE49-F238E27FC236}">
                <a16:creationId xmlns:a16="http://schemas.microsoft.com/office/drawing/2014/main" id="{97003B02-5CAD-440D-A4A5-2F450D4164DA}"/>
              </a:ext>
            </a:extLst>
          </p:cNvPr>
          <p:cNvSpPr/>
          <p:nvPr/>
        </p:nvSpPr>
        <p:spPr>
          <a:xfrm>
            <a:off x="2832594" y="2257083"/>
            <a:ext cx="373660" cy="373660"/>
          </a:xfrm>
          <a:prstGeom prst="rect">
            <a:avLst/>
          </a:prstGeom>
          <a:solidFill>
            <a:srgbClr val="00B05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7" name="正方形/長方形 246">
            <a:extLst>
              <a:ext uri="{FF2B5EF4-FFF2-40B4-BE49-F238E27FC236}">
                <a16:creationId xmlns:a16="http://schemas.microsoft.com/office/drawing/2014/main" id="{27735320-6190-4F6F-B6E0-36DA75122EE0}"/>
              </a:ext>
            </a:extLst>
          </p:cNvPr>
          <p:cNvSpPr/>
          <p:nvPr/>
        </p:nvSpPr>
        <p:spPr>
          <a:xfrm>
            <a:off x="3216378" y="2257083"/>
            <a:ext cx="373660" cy="373660"/>
          </a:xfrm>
          <a:prstGeom prst="rect">
            <a:avLst/>
          </a:prstGeom>
          <a:solidFill>
            <a:srgbClr val="00B05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8" name="正方形/長方形 247">
            <a:extLst>
              <a:ext uri="{FF2B5EF4-FFF2-40B4-BE49-F238E27FC236}">
                <a16:creationId xmlns:a16="http://schemas.microsoft.com/office/drawing/2014/main" id="{D79CB1BB-976D-486B-9C21-B8D8987CC325}"/>
              </a:ext>
            </a:extLst>
          </p:cNvPr>
          <p:cNvSpPr/>
          <p:nvPr/>
        </p:nvSpPr>
        <p:spPr>
          <a:xfrm>
            <a:off x="3598460" y="2257083"/>
            <a:ext cx="373660" cy="373660"/>
          </a:xfrm>
          <a:prstGeom prst="rect">
            <a:avLst/>
          </a:prstGeom>
          <a:solidFill>
            <a:srgbClr val="00B05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9" name="正方形/長方形 248">
            <a:extLst>
              <a:ext uri="{FF2B5EF4-FFF2-40B4-BE49-F238E27FC236}">
                <a16:creationId xmlns:a16="http://schemas.microsoft.com/office/drawing/2014/main" id="{729C771F-8EEB-41CD-91BA-3F1C2F7F05CF}"/>
              </a:ext>
            </a:extLst>
          </p:cNvPr>
          <p:cNvSpPr/>
          <p:nvPr/>
        </p:nvSpPr>
        <p:spPr>
          <a:xfrm>
            <a:off x="3980542" y="2257083"/>
            <a:ext cx="373660" cy="373660"/>
          </a:xfrm>
          <a:prstGeom prst="rect">
            <a:avLst/>
          </a:prstGeom>
          <a:solidFill>
            <a:srgbClr val="00B050"/>
          </a:solid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258" name="グループ化 257">
            <a:extLst>
              <a:ext uri="{FF2B5EF4-FFF2-40B4-BE49-F238E27FC236}">
                <a16:creationId xmlns:a16="http://schemas.microsoft.com/office/drawing/2014/main" id="{13B02401-AA0C-4E24-B185-FEDF6A6E8975}"/>
              </a:ext>
            </a:extLst>
          </p:cNvPr>
          <p:cNvGrpSpPr/>
          <p:nvPr/>
        </p:nvGrpSpPr>
        <p:grpSpPr>
          <a:xfrm rot="16200000" flipV="1">
            <a:off x="4910208" y="3514545"/>
            <a:ext cx="1014252" cy="141785"/>
            <a:chOff x="3240508" y="5749017"/>
            <a:chExt cx="2672960" cy="373660"/>
          </a:xfrm>
        </p:grpSpPr>
        <p:sp>
          <p:nvSpPr>
            <p:cNvPr id="251" name="正方形/長方形 250">
              <a:extLst>
                <a:ext uri="{FF2B5EF4-FFF2-40B4-BE49-F238E27FC236}">
                  <a16:creationId xmlns:a16="http://schemas.microsoft.com/office/drawing/2014/main" id="{EE3D4EDA-A357-4750-9ED5-1450F1C2D809}"/>
                </a:ext>
              </a:extLst>
            </p:cNvPr>
            <p:cNvSpPr/>
            <p:nvPr/>
          </p:nvSpPr>
          <p:spPr>
            <a:xfrm>
              <a:off x="3240508"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2" name="正方形/長方形 251">
              <a:extLst>
                <a:ext uri="{FF2B5EF4-FFF2-40B4-BE49-F238E27FC236}">
                  <a16:creationId xmlns:a16="http://schemas.microsoft.com/office/drawing/2014/main" id="{BB89C354-9B4A-4725-AF19-C94C2BA1FB33}"/>
                </a:ext>
              </a:extLst>
            </p:cNvPr>
            <p:cNvSpPr/>
            <p:nvPr/>
          </p:nvSpPr>
          <p:spPr>
            <a:xfrm>
              <a:off x="3624292"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3" name="正方形/長方形 252">
              <a:extLst>
                <a:ext uri="{FF2B5EF4-FFF2-40B4-BE49-F238E27FC236}">
                  <a16:creationId xmlns:a16="http://schemas.microsoft.com/office/drawing/2014/main" id="{026D5370-E4C9-473F-9941-D4C1FA788708}"/>
                </a:ext>
              </a:extLst>
            </p:cNvPr>
            <p:cNvSpPr/>
            <p:nvPr/>
          </p:nvSpPr>
          <p:spPr>
            <a:xfrm>
              <a:off x="4008076"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4" name="正方形/長方形 253">
              <a:extLst>
                <a:ext uri="{FF2B5EF4-FFF2-40B4-BE49-F238E27FC236}">
                  <a16:creationId xmlns:a16="http://schemas.microsoft.com/office/drawing/2014/main" id="{7237F3C3-3B80-4A9A-B80A-65633D1F3D67}"/>
                </a:ext>
              </a:extLst>
            </p:cNvPr>
            <p:cNvSpPr/>
            <p:nvPr/>
          </p:nvSpPr>
          <p:spPr>
            <a:xfrm>
              <a:off x="4391860"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5" name="正方形/長方形 254">
              <a:extLst>
                <a:ext uri="{FF2B5EF4-FFF2-40B4-BE49-F238E27FC236}">
                  <a16:creationId xmlns:a16="http://schemas.microsoft.com/office/drawing/2014/main" id="{0BBBCD25-6697-4171-B41D-52B78CD99765}"/>
                </a:ext>
              </a:extLst>
            </p:cNvPr>
            <p:cNvSpPr/>
            <p:nvPr/>
          </p:nvSpPr>
          <p:spPr>
            <a:xfrm>
              <a:off x="4775644"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6" name="正方形/長方形 255">
              <a:extLst>
                <a:ext uri="{FF2B5EF4-FFF2-40B4-BE49-F238E27FC236}">
                  <a16:creationId xmlns:a16="http://schemas.microsoft.com/office/drawing/2014/main" id="{D8413E36-044F-40C2-8998-924238EA5766}"/>
                </a:ext>
              </a:extLst>
            </p:cNvPr>
            <p:cNvSpPr/>
            <p:nvPr/>
          </p:nvSpPr>
          <p:spPr>
            <a:xfrm>
              <a:off x="5157726"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7" name="正方形/長方形 256">
              <a:extLst>
                <a:ext uri="{FF2B5EF4-FFF2-40B4-BE49-F238E27FC236}">
                  <a16:creationId xmlns:a16="http://schemas.microsoft.com/office/drawing/2014/main" id="{E2A244F3-B7AC-48A3-8D52-B6CD2ADB08D3}"/>
                </a:ext>
              </a:extLst>
            </p:cNvPr>
            <p:cNvSpPr/>
            <p:nvPr/>
          </p:nvSpPr>
          <p:spPr>
            <a:xfrm>
              <a:off x="5539808"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64" name="グループ化 363">
            <a:extLst>
              <a:ext uri="{FF2B5EF4-FFF2-40B4-BE49-F238E27FC236}">
                <a16:creationId xmlns:a16="http://schemas.microsoft.com/office/drawing/2014/main" id="{0A690326-7F04-4E49-AC68-67CB1463087F}"/>
              </a:ext>
            </a:extLst>
          </p:cNvPr>
          <p:cNvGrpSpPr/>
          <p:nvPr/>
        </p:nvGrpSpPr>
        <p:grpSpPr>
          <a:xfrm>
            <a:off x="6474018" y="3078312"/>
            <a:ext cx="686975" cy="1015310"/>
            <a:chOff x="2816946" y="5493862"/>
            <a:chExt cx="686975" cy="1015310"/>
          </a:xfrm>
          <a:solidFill>
            <a:srgbClr val="736AE4"/>
          </a:solidFill>
        </p:grpSpPr>
        <p:grpSp>
          <p:nvGrpSpPr>
            <p:cNvPr id="259" name="グループ化 258">
              <a:extLst>
                <a:ext uri="{FF2B5EF4-FFF2-40B4-BE49-F238E27FC236}">
                  <a16:creationId xmlns:a16="http://schemas.microsoft.com/office/drawing/2014/main" id="{98024BB4-1296-42BD-98EC-F2EF4F0565B0}"/>
                </a:ext>
              </a:extLst>
            </p:cNvPr>
            <p:cNvGrpSpPr/>
            <p:nvPr/>
          </p:nvGrpSpPr>
          <p:grpSpPr>
            <a:xfrm rot="16200000" flipV="1">
              <a:off x="2380713" y="5930097"/>
              <a:ext cx="1014252" cy="141785"/>
              <a:chOff x="3240508" y="5749017"/>
              <a:chExt cx="2672960" cy="373660"/>
            </a:xfrm>
            <a:grpFill/>
          </p:grpSpPr>
          <p:sp>
            <p:nvSpPr>
              <p:cNvPr id="260" name="正方形/長方形 259">
                <a:extLst>
                  <a:ext uri="{FF2B5EF4-FFF2-40B4-BE49-F238E27FC236}">
                    <a16:creationId xmlns:a16="http://schemas.microsoft.com/office/drawing/2014/main" id="{D1E93527-7A8A-48D5-A3C5-3B2D1B163F91}"/>
                  </a:ext>
                </a:extLst>
              </p:cNvPr>
              <p:cNvSpPr/>
              <p:nvPr/>
            </p:nvSpPr>
            <p:spPr>
              <a:xfrm>
                <a:off x="32405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1" name="正方形/長方形 260">
                <a:extLst>
                  <a:ext uri="{FF2B5EF4-FFF2-40B4-BE49-F238E27FC236}">
                    <a16:creationId xmlns:a16="http://schemas.microsoft.com/office/drawing/2014/main" id="{97CF3752-1FB2-4684-9BB8-37CAA791DC1F}"/>
                  </a:ext>
                </a:extLst>
              </p:cNvPr>
              <p:cNvSpPr/>
              <p:nvPr/>
            </p:nvSpPr>
            <p:spPr>
              <a:xfrm>
                <a:off x="3624292"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2" name="正方形/長方形 261">
                <a:extLst>
                  <a:ext uri="{FF2B5EF4-FFF2-40B4-BE49-F238E27FC236}">
                    <a16:creationId xmlns:a16="http://schemas.microsoft.com/office/drawing/2014/main" id="{EE61ACF7-131D-4195-824D-0DF3AAB53AD0}"/>
                  </a:ext>
                </a:extLst>
              </p:cNvPr>
              <p:cNvSpPr/>
              <p:nvPr/>
            </p:nvSpPr>
            <p:spPr>
              <a:xfrm>
                <a:off x="400807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3" name="正方形/長方形 262">
                <a:extLst>
                  <a:ext uri="{FF2B5EF4-FFF2-40B4-BE49-F238E27FC236}">
                    <a16:creationId xmlns:a16="http://schemas.microsoft.com/office/drawing/2014/main" id="{B395DB98-BC16-4224-A744-B381C3585EAB}"/>
                  </a:ext>
                </a:extLst>
              </p:cNvPr>
              <p:cNvSpPr/>
              <p:nvPr/>
            </p:nvSpPr>
            <p:spPr>
              <a:xfrm>
                <a:off x="4391860"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4" name="正方形/長方形 263">
                <a:extLst>
                  <a:ext uri="{FF2B5EF4-FFF2-40B4-BE49-F238E27FC236}">
                    <a16:creationId xmlns:a16="http://schemas.microsoft.com/office/drawing/2014/main" id="{737DC42E-6506-4AC4-A965-87D0D0D20A83}"/>
                  </a:ext>
                </a:extLst>
              </p:cNvPr>
              <p:cNvSpPr/>
              <p:nvPr/>
            </p:nvSpPr>
            <p:spPr>
              <a:xfrm>
                <a:off x="4775644"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5" name="正方形/長方形 264">
                <a:extLst>
                  <a:ext uri="{FF2B5EF4-FFF2-40B4-BE49-F238E27FC236}">
                    <a16:creationId xmlns:a16="http://schemas.microsoft.com/office/drawing/2014/main" id="{4CFC0908-8A66-4C64-8196-A515198CBB57}"/>
                  </a:ext>
                </a:extLst>
              </p:cNvPr>
              <p:cNvSpPr/>
              <p:nvPr/>
            </p:nvSpPr>
            <p:spPr>
              <a:xfrm>
                <a:off x="515772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6" name="正方形/長方形 265">
                <a:extLst>
                  <a:ext uri="{FF2B5EF4-FFF2-40B4-BE49-F238E27FC236}">
                    <a16:creationId xmlns:a16="http://schemas.microsoft.com/office/drawing/2014/main" id="{6D965351-B808-4A06-8908-F57163BCC1F9}"/>
                  </a:ext>
                </a:extLst>
              </p:cNvPr>
              <p:cNvSpPr/>
              <p:nvPr/>
            </p:nvSpPr>
            <p:spPr>
              <a:xfrm>
                <a:off x="55398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267" name="グループ化 266">
              <a:extLst>
                <a:ext uri="{FF2B5EF4-FFF2-40B4-BE49-F238E27FC236}">
                  <a16:creationId xmlns:a16="http://schemas.microsoft.com/office/drawing/2014/main" id="{B8F79476-2540-4C8A-870A-B436557A578A}"/>
                </a:ext>
              </a:extLst>
            </p:cNvPr>
            <p:cNvGrpSpPr/>
            <p:nvPr/>
          </p:nvGrpSpPr>
          <p:grpSpPr>
            <a:xfrm rot="16200000" flipV="1">
              <a:off x="2512297" y="5930095"/>
              <a:ext cx="1014252" cy="141785"/>
              <a:chOff x="3240508" y="5749017"/>
              <a:chExt cx="2672960" cy="373660"/>
            </a:xfrm>
            <a:grpFill/>
          </p:grpSpPr>
          <p:sp>
            <p:nvSpPr>
              <p:cNvPr id="268" name="正方形/長方形 267">
                <a:extLst>
                  <a:ext uri="{FF2B5EF4-FFF2-40B4-BE49-F238E27FC236}">
                    <a16:creationId xmlns:a16="http://schemas.microsoft.com/office/drawing/2014/main" id="{C94D9EB8-A22D-45A3-ABDE-08D1535E8856}"/>
                  </a:ext>
                </a:extLst>
              </p:cNvPr>
              <p:cNvSpPr/>
              <p:nvPr/>
            </p:nvSpPr>
            <p:spPr>
              <a:xfrm>
                <a:off x="32405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9" name="正方形/長方形 268">
                <a:extLst>
                  <a:ext uri="{FF2B5EF4-FFF2-40B4-BE49-F238E27FC236}">
                    <a16:creationId xmlns:a16="http://schemas.microsoft.com/office/drawing/2014/main" id="{42DF0B3F-EB94-40D1-A0EE-D8475DEB42D3}"/>
                  </a:ext>
                </a:extLst>
              </p:cNvPr>
              <p:cNvSpPr/>
              <p:nvPr/>
            </p:nvSpPr>
            <p:spPr>
              <a:xfrm>
                <a:off x="3624292"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0" name="正方形/長方形 269">
                <a:extLst>
                  <a:ext uri="{FF2B5EF4-FFF2-40B4-BE49-F238E27FC236}">
                    <a16:creationId xmlns:a16="http://schemas.microsoft.com/office/drawing/2014/main" id="{729DC57E-FE2B-40B4-9179-FE21B83403BF}"/>
                  </a:ext>
                </a:extLst>
              </p:cNvPr>
              <p:cNvSpPr/>
              <p:nvPr/>
            </p:nvSpPr>
            <p:spPr>
              <a:xfrm>
                <a:off x="400807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1" name="正方形/長方形 270">
                <a:extLst>
                  <a:ext uri="{FF2B5EF4-FFF2-40B4-BE49-F238E27FC236}">
                    <a16:creationId xmlns:a16="http://schemas.microsoft.com/office/drawing/2014/main" id="{CFCF7FAF-DA4B-454A-8C89-979DDEF32AC2}"/>
                  </a:ext>
                </a:extLst>
              </p:cNvPr>
              <p:cNvSpPr/>
              <p:nvPr/>
            </p:nvSpPr>
            <p:spPr>
              <a:xfrm>
                <a:off x="4391860"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2" name="正方形/長方形 271">
                <a:extLst>
                  <a:ext uri="{FF2B5EF4-FFF2-40B4-BE49-F238E27FC236}">
                    <a16:creationId xmlns:a16="http://schemas.microsoft.com/office/drawing/2014/main" id="{C5880EEF-7D81-492A-A950-939F6A52806B}"/>
                  </a:ext>
                </a:extLst>
              </p:cNvPr>
              <p:cNvSpPr/>
              <p:nvPr/>
            </p:nvSpPr>
            <p:spPr>
              <a:xfrm>
                <a:off x="4775644"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3" name="正方形/長方形 272">
                <a:extLst>
                  <a:ext uri="{FF2B5EF4-FFF2-40B4-BE49-F238E27FC236}">
                    <a16:creationId xmlns:a16="http://schemas.microsoft.com/office/drawing/2014/main" id="{CDA41E11-1014-40E3-B3A0-B669CD95FB66}"/>
                  </a:ext>
                </a:extLst>
              </p:cNvPr>
              <p:cNvSpPr/>
              <p:nvPr/>
            </p:nvSpPr>
            <p:spPr>
              <a:xfrm>
                <a:off x="515772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4" name="正方形/長方形 273">
                <a:extLst>
                  <a:ext uri="{FF2B5EF4-FFF2-40B4-BE49-F238E27FC236}">
                    <a16:creationId xmlns:a16="http://schemas.microsoft.com/office/drawing/2014/main" id="{13A62E99-C0F6-4A20-9055-21CFF09CFFAC}"/>
                  </a:ext>
                </a:extLst>
              </p:cNvPr>
              <p:cNvSpPr/>
              <p:nvPr/>
            </p:nvSpPr>
            <p:spPr>
              <a:xfrm>
                <a:off x="55398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07" name="グループ化 306">
              <a:extLst>
                <a:ext uri="{FF2B5EF4-FFF2-40B4-BE49-F238E27FC236}">
                  <a16:creationId xmlns:a16="http://schemas.microsoft.com/office/drawing/2014/main" id="{93417A32-86DF-401E-8C25-461DAD22925E}"/>
                </a:ext>
              </a:extLst>
            </p:cNvPr>
            <p:cNvGrpSpPr/>
            <p:nvPr/>
          </p:nvGrpSpPr>
          <p:grpSpPr>
            <a:xfrm rot="16200000" flipV="1">
              <a:off x="2652748" y="5930095"/>
              <a:ext cx="1014252" cy="141785"/>
              <a:chOff x="3240508" y="5749017"/>
              <a:chExt cx="2672960" cy="373660"/>
            </a:xfrm>
            <a:grpFill/>
          </p:grpSpPr>
          <p:sp>
            <p:nvSpPr>
              <p:cNvPr id="308" name="正方形/長方形 307">
                <a:extLst>
                  <a:ext uri="{FF2B5EF4-FFF2-40B4-BE49-F238E27FC236}">
                    <a16:creationId xmlns:a16="http://schemas.microsoft.com/office/drawing/2014/main" id="{9EDB3686-E34A-48A8-9E98-2C8749010AF6}"/>
                  </a:ext>
                </a:extLst>
              </p:cNvPr>
              <p:cNvSpPr/>
              <p:nvPr/>
            </p:nvSpPr>
            <p:spPr>
              <a:xfrm>
                <a:off x="32405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9" name="正方形/長方形 308">
                <a:extLst>
                  <a:ext uri="{FF2B5EF4-FFF2-40B4-BE49-F238E27FC236}">
                    <a16:creationId xmlns:a16="http://schemas.microsoft.com/office/drawing/2014/main" id="{5120B6FC-52BE-43DA-B54B-1DA4ACE4EC60}"/>
                  </a:ext>
                </a:extLst>
              </p:cNvPr>
              <p:cNvSpPr/>
              <p:nvPr/>
            </p:nvSpPr>
            <p:spPr>
              <a:xfrm>
                <a:off x="3624292"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0" name="正方形/長方形 309">
                <a:extLst>
                  <a:ext uri="{FF2B5EF4-FFF2-40B4-BE49-F238E27FC236}">
                    <a16:creationId xmlns:a16="http://schemas.microsoft.com/office/drawing/2014/main" id="{83A7C689-41F9-4E71-BB71-2EE58FF93922}"/>
                  </a:ext>
                </a:extLst>
              </p:cNvPr>
              <p:cNvSpPr/>
              <p:nvPr/>
            </p:nvSpPr>
            <p:spPr>
              <a:xfrm>
                <a:off x="400807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1" name="正方形/長方形 310">
                <a:extLst>
                  <a:ext uri="{FF2B5EF4-FFF2-40B4-BE49-F238E27FC236}">
                    <a16:creationId xmlns:a16="http://schemas.microsoft.com/office/drawing/2014/main" id="{66706F99-5E5F-4255-9944-1027AE4EC1A1}"/>
                  </a:ext>
                </a:extLst>
              </p:cNvPr>
              <p:cNvSpPr/>
              <p:nvPr/>
            </p:nvSpPr>
            <p:spPr>
              <a:xfrm>
                <a:off x="4391860"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2" name="正方形/長方形 311">
                <a:extLst>
                  <a:ext uri="{FF2B5EF4-FFF2-40B4-BE49-F238E27FC236}">
                    <a16:creationId xmlns:a16="http://schemas.microsoft.com/office/drawing/2014/main" id="{0935A32B-BBF0-416B-B88C-9934F37143FA}"/>
                  </a:ext>
                </a:extLst>
              </p:cNvPr>
              <p:cNvSpPr/>
              <p:nvPr/>
            </p:nvSpPr>
            <p:spPr>
              <a:xfrm>
                <a:off x="4775644"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3" name="正方形/長方形 312">
                <a:extLst>
                  <a:ext uri="{FF2B5EF4-FFF2-40B4-BE49-F238E27FC236}">
                    <a16:creationId xmlns:a16="http://schemas.microsoft.com/office/drawing/2014/main" id="{AE8A7987-F0D1-4195-B099-8B09EE6817A4}"/>
                  </a:ext>
                </a:extLst>
              </p:cNvPr>
              <p:cNvSpPr/>
              <p:nvPr/>
            </p:nvSpPr>
            <p:spPr>
              <a:xfrm>
                <a:off x="515772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4" name="正方形/長方形 313">
                <a:extLst>
                  <a:ext uri="{FF2B5EF4-FFF2-40B4-BE49-F238E27FC236}">
                    <a16:creationId xmlns:a16="http://schemas.microsoft.com/office/drawing/2014/main" id="{A17789C1-190B-4B2C-BC72-7188DA0DAF75}"/>
                  </a:ext>
                </a:extLst>
              </p:cNvPr>
              <p:cNvSpPr/>
              <p:nvPr/>
            </p:nvSpPr>
            <p:spPr>
              <a:xfrm>
                <a:off x="55398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15" name="グループ化 314">
              <a:extLst>
                <a:ext uri="{FF2B5EF4-FFF2-40B4-BE49-F238E27FC236}">
                  <a16:creationId xmlns:a16="http://schemas.microsoft.com/office/drawing/2014/main" id="{FD6644C8-3F39-4964-8F79-39005817B8AA}"/>
                </a:ext>
              </a:extLst>
            </p:cNvPr>
            <p:cNvGrpSpPr/>
            <p:nvPr/>
          </p:nvGrpSpPr>
          <p:grpSpPr>
            <a:xfrm rot="16200000" flipV="1">
              <a:off x="2787493" y="5931153"/>
              <a:ext cx="1014252" cy="141785"/>
              <a:chOff x="3240508" y="5749017"/>
              <a:chExt cx="2672960" cy="373660"/>
            </a:xfrm>
            <a:grpFill/>
          </p:grpSpPr>
          <p:sp>
            <p:nvSpPr>
              <p:cNvPr id="316" name="正方形/長方形 315">
                <a:extLst>
                  <a:ext uri="{FF2B5EF4-FFF2-40B4-BE49-F238E27FC236}">
                    <a16:creationId xmlns:a16="http://schemas.microsoft.com/office/drawing/2014/main" id="{FB819C62-85FC-49E5-B08B-6F550CB478DB}"/>
                  </a:ext>
                </a:extLst>
              </p:cNvPr>
              <p:cNvSpPr/>
              <p:nvPr/>
            </p:nvSpPr>
            <p:spPr>
              <a:xfrm>
                <a:off x="32405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7" name="正方形/長方形 316">
                <a:extLst>
                  <a:ext uri="{FF2B5EF4-FFF2-40B4-BE49-F238E27FC236}">
                    <a16:creationId xmlns:a16="http://schemas.microsoft.com/office/drawing/2014/main" id="{5E4CEF02-DD30-48D7-A0D9-648A2F9654EA}"/>
                  </a:ext>
                </a:extLst>
              </p:cNvPr>
              <p:cNvSpPr/>
              <p:nvPr/>
            </p:nvSpPr>
            <p:spPr>
              <a:xfrm>
                <a:off x="3624292"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8" name="正方形/長方形 317">
                <a:extLst>
                  <a:ext uri="{FF2B5EF4-FFF2-40B4-BE49-F238E27FC236}">
                    <a16:creationId xmlns:a16="http://schemas.microsoft.com/office/drawing/2014/main" id="{380AD769-A630-4C12-BC81-EB3BD872AFD2}"/>
                  </a:ext>
                </a:extLst>
              </p:cNvPr>
              <p:cNvSpPr/>
              <p:nvPr/>
            </p:nvSpPr>
            <p:spPr>
              <a:xfrm>
                <a:off x="400807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9" name="正方形/長方形 318">
                <a:extLst>
                  <a:ext uri="{FF2B5EF4-FFF2-40B4-BE49-F238E27FC236}">
                    <a16:creationId xmlns:a16="http://schemas.microsoft.com/office/drawing/2014/main" id="{97F5BD67-5A57-4C08-9473-D57FEADA8089}"/>
                  </a:ext>
                </a:extLst>
              </p:cNvPr>
              <p:cNvSpPr/>
              <p:nvPr/>
            </p:nvSpPr>
            <p:spPr>
              <a:xfrm>
                <a:off x="4391860"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0" name="正方形/長方形 319">
                <a:extLst>
                  <a:ext uri="{FF2B5EF4-FFF2-40B4-BE49-F238E27FC236}">
                    <a16:creationId xmlns:a16="http://schemas.microsoft.com/office/drawing/2014/main" id="{DB610F3D-3617-4F05-B7CB-9B14D904C516}"/>
                  </a:ext>
                </a:extLst>
              </p:cNvPr>
              <p:cNvSpPr/>
              <p:nvPr/>
            </p:nvSpPr>
            <p:spPr>
              <a:xfrm>
                <a:off x="4775644"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1" name="正方形/長方形 320">
                <a:extLst>
                  <a:ext uri="{FF2B5EF4-FFF2-40B4-BE49-F238E27FC236}">
                    <a16:creationId xmlns:a16="http://schemas.microsoft.com/office/drawing/2014/main" id="{63EB7F1E-D542-4E8D-9F79-9C1BEFEDAB8E}"/>
                  </a:ext>
                </a:extLst>
              </p:cNvPr>
              <p:cNvSpPr/>
              <p:nvPr/>
            </p:nvSpPr>
            <p:spPr>
              <a:xfrm>
                <a:off x="515772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2" name="正方形/長方形 321">
                <a:extLst>
                  <a:ext uri="{FF2B5EF4-FFF2-40B4-BE49-F238E27FC236}">
                    <a16:creationId xmlns:a16="http://schemas.microsoft.com/office/drawing/2014/main" id="{A0D23735-F8B5-4A1D-BFAA-A9634B447D7E}"/>
                  </a:ext>
                </a:extLst>
              </p:cNvPr>
              <p:cNvSpPr/>
              <p:nvPr/>
            </p:nvSpPr>
            <p:spPr>
              <a:xfrm>
                <a:off x="55398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23" name="グループ化 322">
              <a:extLst>
                <a:ext uri="{FF2B5EF4-FFF2-40B4-BE49-F238E27FC236}">
                  <a16:creationId xmlns:a16="http://schemas.microsoft.com/office/drawing/2014/main" id="{F5BB40EE-BAA3-4E10-8BE0-036CA8A31F61}"/>
                </a:ext>
              </a:extLst>
            </p:cNvPr>
            <p:cNvGrpSpPr/>
            <p:nvPr/>
          </p:nvGrpSpPr>
          <p:grpSpPr>
            <a:xfrm rot="16200000" flipV="1">
              <a:off x="2925903" y="5930095"/>
              <a:ext cx="1014252" cy="141785"/>
              <a:chOff x="3240508" y="5749017"/>
              <a:chExt cx="2672960" cy="373660"/>
            </a:xfrm>
            <a:grpFill/>
          </p:grpSpPr>
          <p:sp>
            <p:nvSpPr>
              <p:cNvPr id="324" name="正方形/長方形 323">
                <a:extLst>
                  <a:ext uri="{FF2B5EF4-FFF2-40B4-BE49-F238E27FC236}">
                    <a16:creationId xmlns:a16="http://schemas.microsoft.com/office/drawing/2014/main" id="{B9E730E2-0CB9-4C66-9F6B-90C63A82F859}"/>
                  </a:ext>
                </a:extLst>
              </p:cNvPr>
              <p:cNvSpPr/>
              <p:nvPr/>
            </p:nvSpPr>
            <p:spPr>
              <a:xfrm>
                <a:off x="32405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5" name="正方形/長方形 324">
                <a:extLst>
                  <a:ext uri="{FF2B5EF4-FFF2-40B4-BE49-F238E27FC236}">
                    <a16:creationId xmlns:a16="http://schemas.microsoft.com/office/drawing/2014/main" id="{4FEF7B0E-0B5F-4E39-ABDC-7CC33816848D}"/>
                  </a:ext>
                </a:extLst>
              </p:cNvPr>
              <p:cNvSpPr/>
              <p:nvPr/>
            </p:nvSpPr>
            <p:spPr>
              <a:xfrm>
                <a:off x="3624292"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6" name="正方形/長方形 325">
                <a:extLst>
                  <a:ext uri="{FF2B5EF4-FFF2-40B4-BE49-F238E27FC236}">
                    <a16:creationId xmlns:a16="http://schemas.microsoft.com/office/drawing/2014/main" id="{BC656B62-55F3-4B34-93F3-FF22D6A9CEF3}"/>
                  </a:ext>
                </a:extLst>
              </p:cNvPr>
              <p:cNvSpPr/>
              <p:nvPr/>
            </p:nvSpPr>
            <p:spPr>
              <a:xfrm>
                <a:off x="400807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7" name="正方形/長方形 326">
                <a:extLst>
                  <a:ext uri="{FF2B5EF4-FFF2-40B4-BE49-F238E27FC236}">
                    <a16:creationId xmlns:a16="http://schemas.microsoft.com/office/drawing/2014/main" id="{8CD9119C-FEB3-408A-A51D-C2C4E385D714}"/>
                  </a:ext>
                </a:extLst>
              </p:cNvPr>
              <p:cNvSpPr/>
              <p:nvPr/>
            </p:nvSpPr>
            <p:spPr>
              <a:xfrm>
                <a:off x="4391860"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8" name="正方形/長方形 327">
                <a:extLst>
                  <a:ext uri="{FF2B5EF4-FFF2-40B4-BE49-F238E27FC236}">
                    <a16:creationId xmlns:a16="http://schemas.microsoft.com/office/drawing/2014/main" id="{597AED0D-BB57-488A-9E94-F93E768AAB3D}"/>
                  </a:ext>
                </a:extLst>
              </p:cNvPr>
              <p:cNvSpPr/>
              <p:nvPr/>
            </p:nvSpPr>
            <p:spPr>
              <a:xfrm>
                <a:off x="4775644"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9" name="正方形/長方形 328">
                <a:extLst>
                  <a:ext uri="{FF2B5EF4-FFF2-40B4-BE49-F238E27FC236}">
                    <a16:creationId xmlns:a16="http://schemas.microsoft.com/office/drawing/2014/main" id="{9464E78B-C2B8-42A6-BE30-6F8D8E38C2FC}"/>
                  </a:ext>
                </a:extLst>
              </p:cNvPr>
              <p:cNvSpPr/>
              <p:nvPr/>
            </p:nvSpPr>
            <p:spPr>
              <a:xfrm>
                <a:off x="515772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0" name="正方形/長方形 329">
                <a:extLst>
                  <a:ext uri="{FF2B5EF4-FFF2-40B4-BE49-F238E27FC236}">
                    <a16:creationId xmlns:a16="http://schemas.microsoft.com/office/drawing/2014/main" id="{4137C8BF-C9F7-4552-94BE-EFEF2B42A291}"/>
                  </a:ext>
                </a:extLst>
              </p:cNvPr>
              <p:cNvSpPr/>
              <p:nvPr/>
            </p:nvSpPr>
            <p:spPr>
              <a:xfrm>
                <a:off x="55398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grpSp>
        <p:nvGrpSpPr>
          <p:cNvPr id="373" name="グループ化 372">
            <a:extLst>
              <a:ext uri="{FF2B5EF4-FFF2-40B4-BE49-F238E27FC236}">
                <a16:creationId xmlns:a16="http://schemas.microsoft.com/office/drawing/2014/main" id="{50C5EFFC-91B0-4480-B242-03BDFC7D4CE7}"/>
              </a:ext>
            </a:extLst>
          </p:cNvPr>
          <p:cNvGrpSpPr/>
          <p:nvPr/>
        </p:nvGrpSpPr>
        <p:grpSpPr>
          <a:xfrm>
            <a:off x="7610975" y="3220096"/>
            <a:ext cx="141785" cy="723000"/>
            <a:chOff x="3949536" y="5493862"/>
            <a:chExt cx="141785" cy="723000"/>
          </a:xfrm>
        </p:grpSpPr>
        <p:sp>
          <p:nvSpPr>
            <p:cNvPr id="368" name="正方形/長方形 367">
              <a:extLst>
                <a:ext uri="{FF2B5EF4-FFF2-40B4-BE49-F238E27FC236}">
                  <a16:creationId xmlns:a16="http://schemas.microsoft.com/office/drawing/2014/main" id="{7EEF5067-B384-463A-9448-590835A23BF4}"/>
                </a:ext>
              </a:extLst>
            </p:cNvPr>
            <p:cNvSpPr/>
            <p:nvPr/>
          </p:nvSpPr>
          <p:spPr>
            <a:xfrm rot="16200000" flipV="1">
              <a:off x="3949536" y="6075077"/>
              <a:ext cx="141785" cy="141785"/>
            </a:xfrm>
            <a:prstGeom prst="rect">
              <a:avLst/>
            </a:prstGeom>
            <a:solidFill>
              <a:srgbClr val="7030A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9" name="正方形/長方形 368">
              <a:extLst>
                <a:ext uri="{FF2B5EF4-FFF2-40B4-BE49-F238E27FC236}">
                  <a16:creationId xmlns:a16="http://schemas.microsoft.com/office/drawing/2014/main" id="{77DCAC3F-F91C-4365-9517-78B33C640CE0}"/>
                </a:ext>
              </a:extLst>
            </p:cNvPr>
            <p:cNvSpPr/>
            <p:nvPr/>
          </p:nvSpPr>
          <p:spPr>
            <a:xfrm rot="16200000" flipV="1">
              <a:off x="3949536" y="5929450"/>
              <a:ext cx="141785" cy="141785"/>
            </a:xfrm>
            <a:prstGeom prst="rect">
              <a:avLst/>
            </a:prstGeom>
            <a:solidFill>
              <a:srgbClr val="7030A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0" name="正方形/長方形 369">
              <a:extLst>
                <a:ext uri="{FF2B5EF4-FFF2-40B4-BE49-F238E27FC236}">
                  <a16:creationId xmlns:a16="http://schemas.microsoft.com/office/drawing/2014/main" id="{5DB3E9AC-569A-4EB6-93CC-DDE56E3A3CF4}"/>
                </a:ext>
              </a:extLst>
            </p:cNvPr>
            <p:cNvSpPr/>
            <p:nvPr/>
          </p:nvSpPr>
          <p:spPr>
            <a:xfrm rot="16200000" flipV="1">
              <a:off x="3949536" y="5783824"/>
              <a:ext cx="141785" cy="141785"/>
            </a:xfrm>
            <a:prstGeom prst="rect">
              <a:avLst/>
            </a:prstGeom>
            <a:solidFill>
              <a:srgbClr val="7030A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1" name="正方形/長方形 370">
              <a:extLst>
                <a:ext uri="{FF2B5EF4-FFF2-40B4-BE49-F238E27FC236}">
                  <a16:creationId xmlns:a16="http://schemas.microsoft.com/office/drawing/2014/main" id="{DA1E55D1-9512-471A-8B05-6F7249A91060}"/>
                </a:ext>
              </a:extLst>
            </p:cNvPr>
            <p:cNvSpPr/>
            <p:nvPr/>
          </p:nvSpPr>
          <p:spPr>
            <a:xfrm rot="16200000" flipV="1">
              <a:off x="3949536" y="5638843"/>
              <a:ext cx="141785" cy="141785"/>
            </a:xfrm>
            <a:prstGeom prst="rect">
              <a:avLst/>
            </a:prstGeom>
            <a:solidFill>
              <a:srgbClr val="7030A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2" name="正方形/長方形 371">
              <a:extLst>
                <a:ext uri="{FF2B5EF4-FFF2-40B4-BE49-F238E27FC236}">
                  <a16:creationId xmlns:a16="http://schemas.microsoft.com/office/drawing/2014/main" id="{5FED6543-50AB-4679-9143-DF490A3C6B7A}"/>
                </a:ext>
              </a:extLst>
            </p:cNvPr>
            <p:cNvSpPr/>
            <p:nvPr/>
          </p:nvSpPr>
          <p:spPr>
            <a:xfrm rot="16200000" flipV="1">
              <a:off x="3949536" y="5493862"/>
              <a:ext cx="141785" cy="141785"/>
            </a:xfrm>
            <a:prstGeom prst="rect">
              <a:avLst/>
            </a:prstGeom>
            <a:solidFill>
              <a:srgbClr val="7030A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49" name="テキスト ボックス 148">
            <a:extLst>
              <a:ext uri="{FF2B5EF4-FFF2-40B4-BE49-F238E27FC236}">
                <a16:creationId xmlns:a16="http://schemas.microsoft.com/office/drawing/2014/main" id="{6E35CEE5-E9CA-48B1-BFAC-DC1D1D1837A6}"/>
              </a:ext>
            </a:extLst>
          </p:cNvPr>
          <p:cNvSpPr txBox="1"/>
          <p:nvPr/>
        </p:nvSpPr>
        <p:spPr>
          <a:xfrm>
            <a:off x="5418839" y="3277585"/>
            <a:ext cx="474374" cy="523220"/>
          </a:xfrm>
          <a:prstGeom prst="rect">
            <a:avLst/>
          </a:prstGeom>
          <a:noFill/>
        </p:spPr>
        <p:txBody>
          <a:bodyPr wrap="square" rtlCol="0">
            <a:spAutoFit/>
          </a:bodyPr>
          <a:lstStyle/>
          <a:p>
            <a:pPr algn="ctr"/>
            <a:r>
              <a:rPr kumimoji="1" lang="en-US" altLang="zh-CN" sz="2800" dirty="0"/>
              <a:t>=</a:t>
            </a:r>
            <a:endParaRPr kumimoji="1" lang="ja-JP" altLang="en-US" sz="2800" dirty="0"/>
          </a:p>
        </p:txBody>
      </p:sp>
      <p:sp>
        <p:nvSpPr>
          <p:cNvPr id="150" name="左大かっこ 149">
            <a:extLst>
              <a:ext uri="{FF2B5EF4-FFF2-40B4-BE49-F238E27FC236}">
                <a16:creationId xmlns:a16="http://schemas.microsoft.com/office/drawing/2014/main" id="{7EFA0484-BA48-4B9C-85BB-A8E028FCDBCA}"/>
              </a:ext>
            </a:extLst>
          </p:cNvPr>
          <p:cNvSpPr/>
          <p:nvPr/>
        </p:nvSpPr>
        <p:spPr>
          <a:xfrm>
            <a:off x="6286805" y="2954997"/>
            <a:ext cx="91746" cy="1235371"/>
          </a:xfrm>
          <a:prstGeom prst="lef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151" name="テキスト ボックス 150">
            <a:extLst>
              <a:ext uri="{FF2B5EF4-FFF2-40B4-BE49-F238E27FC236}">
                <a16:creationId xmlns:a16="http://schemas.microsoft.com/office/drawing/2014/main" id="{6299958B-1A51-479F-8422-1C84D449C964}"/>
              </a:ext>
            </a:extLst>
          </p:cNvPr>
          <p:cNvSpPr txBox="1"/>
          <p:nvPr/>
        </p:nvSpPr>
        <p:spPr>
          <a:xfrm>
            <a:off x="5686834" y="3372128"/>
            <a:ext cx="634330" cy="338554"/>
          </a:xfrm>
          <a:prstGeom prst="rect">
            <a:avLst/>
          </a:prstGeom>
          <a:noFill/>
        </p:spPr>
        <p:txBody>
          <a:bodyPr wrap="square" rtlCol="0">
            <a:spAutoFit/>
          </a:bodyPr>
          <a:lstStyle/>
          <a:p>
            <a:pPr algn="ctr"/>
            <a:r>
              <a:rPr kumimoji="1" lang="en-US" altLang="zh-CN" sz="1600" dirty="0">
                <a:latin typeface="Lucida Sans" panose="020B0602030504020204" pitchFamily="34" charset="0"/>
              </a:rPr>
              <a:t>tanh</a:t>
            </a:r>
            <a:endParaRPr kumimoji="1" lang="ja-JP" altLang="en-US" sz="1600" dirty="0">
              <a:latin typeface="Lucida Sans" panose="020B0602030504020204" pitchFamily="34" charset="0"/>
            </a:endParaRPr>
          </a:p>
        </p:txBody>
      </p:sp>
      <p:sp>
        <p:nvSpPr>
          <p:cNvPr id="162" name="左大かっこ 161">
            <a:extLst>
              <a:ext uri="{FF2B5EF4-FFF2-40B4-BE49-F238E27FC236}">
                <a16:creationId xmlns:a16="http://schemas.microsoft.com/office/drawing/2014/main" id="{7F2D9D1F-A393-4E9D-ACA7-41E9B1B129DD}"/>
              </a:ext>
            </a:extLst>
          </p:cNvPr>
          <p:cNvSpPr/>
          <p:nvPr/>
        </p:nvSpPr>
        <p:spPr>
          <a:xfrm flipH="1">
            <a:off x="7829341" y="2954997"/>
            <a:ext cx="91746" cy="1235371"/>
          </a:xfrm>
          <a:prstGeom prst="lef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163" name="テキスト ボックス 162">
            <a:extLst>
              <a:ext uri="{FF2B5EF4-FFF2-40B4-BE49-F238E27FC236}">
                <a16:creationId xmlns:a16="http://schemas.microsoft.com/office/drawing/2014/main" id="{6967D10A-A1B3-4112-9A23-E8512BF1B263}"/>
              </a:ext>
            </a:extLst>
          </p:cNvPr>
          <p:cNvSpPr txBox="1"/>
          <p:nvPr/>
        </p:nvSpPr>
        <p:spPr>
          <a:xfrm>
            <a:off x="7136601" y="3319340"/>
            <a:ext cx="474374" cy="523220"/>
          </a:xfrm>
          <a:prstGeom prst="rect">
            <a:avLst/>
          </a:prstGeom>
          <a:noFill/>
        </p:spPr>
        <p:txBody>
          <a:bodyPr wrap="square" rtlCol="0">
            <a:spAutoFit/>
          </a:bodyPr>
          <a:lstStyle/>
          <a:p>
            <a:pPr algn="ctr"/>
            <a:r>
              <a:rPr kumimoji="1" lang="zh-CN" altLang="en-US" sz="2800" b="1" dirty="0"/>
              <a:t>・</a:t>
            </a:r>
            <a:endParaRPr kumimoji="1" lang="ja-JP" altLang="en-US" sz="2800" b="1" dirty="0"/>
          </a:p>
        </p:txBody>
      </p:sp>
      <p:sp>
        <p:nvSpPr>
          <p:cNvPr id="134" name="正方形/長方形 133">
            <a:extLst>
              <a:ext uri="{FF2B5EF4-FFF2-40B4-BE49-F238E27FC236}">
                <a16:creationId xmlns:a16="http://schemas.microsoft.com/office/drawing/2014/main" id="{1366ED44-1E43-4EBE-B4F0-D15DBDB716AB}"/>
              </a:ext>
            </a:extLst>
          </p:cNvPr>
          <p:cNvSpPr/>
          <p:nvPr/>
        </p:nvSpPr>
        <p:spPr>
          <a:xfrm>
            <a:off x="1520852" y="2993921"/>
            <a:ext cx="3067540" cy="132556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A</a:t>
            </a:r>
            <a:endParaRPr kumimoji="1" lang="ja-JP" altLang="en-US" sz="3200" dirty="0">
              <a:solidFill>
                <a:schemeClr val="tx1"/>
              </a:solidFill>
            </a:endParaRPr>
          </a:p>
        </p:txBody>
      </p:sp>
    </p:spTree>
    <p:extLst>
      <p:ext uri="{BB962C8B-B14F-4D97-AF65-F5344CB8AC3E}">
        <p14:creationId xmlns:p14="http://schemas.microsoft.com/office/powerpoint/2010/main" val="1317162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641D9F-A506-4DF5-AE89-61DFCFF31A5B}"/>
              </a:ext>
            </a:extLst>
          </p:cNvPr>
          <p:cNvSpPr>
            <a:spLocks noGrp="1"/>
          </p:cNvSpPr>
          <p:nvPr>
            <p:ph type="title"/>
          </p:nvPr>
        </p:nvSpPr>
        <p:spPr/>
        <p:txBody>
          <a:bodyPr/>
          <a:lstStyle/>
          <a:p>
            <a:r>
              <a:rPr kumimoji="1" lang="ja-JP" altLang="en-US" dirty="0"/>
              <a:t>ニューラルネットワーク（</a:t>
            </a:r>
            <a:r>
              <a:rPr kumimoji="1" lang="en-US" altLang="zh-CN" dirty="0"/>
              <a:t>DNN</a:t>
            </a:r>
            <a:r>
              <a:rPr kumimoji="1" lang="ja-JP" altLang="en-US" dirty="0"/>
              <a:t>）</a:t>
            </a:r>
          </a:p>
        </p:txBody>
      </p:sp>
      <p:grpSp>
        <p:nvGrpSpPr>
          <p:cNvPr id="258" name="グループ化 257">
            <a:extLst>
              <a:ext uri="{FF2B5EF4-FFF2-40B4-BE49-F238E27FC236}">
                <a16:creationId xmlns:a16="http://schemas.microsoft.com/office/drawing/2014/main" id="{13B02401-AA0C-4E24-B185-FEDF6A6E8975}"/>
              </a:ext>
            </a:extLst>
          </p:cNvPr>
          <p:cNvGrpSpPr/>
          <p:nvPr/>
        </p:nvGrpSpPr>
        <p:grpSpPr>
          <a:xfrm rot="16200000" flipV="1">
            <a:off x="4910208" y="3514545"/>
            <a:ext cx="1014252" cy="141785"/>
            <a:chOff x="3240508" y="5749017"/>
            <a:chExt cx="2672960" cy="373660"/>
          </a:xfrm>
        </p:grpSpPr>
        <p:sp>
          <p:nvSpPr>
            <p:cNvPr id="251" name="正方形/長方形 250">
              <a:extLst>
                <a:ext uri="{FF2B5EF4-FFF2-40B4-BE49-F238E27FC236}">
                  <a16:creationId xmlns:a16="http://schemas.microsoft.com/office/drawing/2014/main" id="{EE3D4EDA-A357-4750-9ED5-1450F1C2D809}"/>
                </a:ext>
              </a:extLst>
            </p:cNvPr>
            <p:cNvSpPr/>
            <p:nvPr/>
          </p:nvSpPr>
          <p:spPr>
            <a:xfrm>
              <a:off x="3240508"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2" name="正方形/長方形 251">
              <a:extLst>
                <a:ext uri="{FF2B5EF4-FFF2-40B4-BE49-F238E27FC236}">
                  <a16:creationId xmlns:a16="http://schemas.microsoft.com/office/drawing/2014/main" id="{BB89C354-9B4A-4725-AF19-C94C2BA1FB33}"/>
                </a:ext>
              </a:extLst>
            </p:cNvPr>
            <p:cNvSpPr/>
            <p:nvPr/>
          </p:nvSpPr>
          <p:spPr>
            <a:xfrm>
              <a:off x="3624292"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3" name="正方形/長方形 252">
              <a:extLst>
                <a:ext uri="{FF2B5EF4-FFF2-40B4-BE49-F238E27FC236}">
                  <a16:creationId xmlns:a16="http://schemas.microsoft.com/office/drawing/2014/main" id="{026D5370-E4C9-473F-9941-D4C1FA788708}"/>
                </a:ext>
              </a:extLst>
            </p:cNvPr>
            <p:cNvSpPr/>
            <p:nvPr/>
          </p:nvSpPr>
          <p:spPr>
            <a:xfrm>
              <a:off x="4008076"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4" name="正方形/長方形 253">
              <a:extLst>
                <a:ext uri="{FF2B5EF4-FFF2-40B4-BE49-F238E27FC236}">
                  <a16:creationId xmlns:a16="http://schemas.microsoft.com/office/drawing/2014/main" id="{7237F3C3-3B80-4A9A-B80A-65633D1F3D67}"/>
                </a:ext>
              </a:extLst>
            </p:cNvPr>
            <p:cNvSpPr/>
            <p:nvPr/>
          </p:nvSpPr>
          <p:spPr>
            <a:xfrm>
              <a:off x="4391860"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5" name="正方形/長方形 254">
              <a:extLst>
                <a:ext uri="{FF2B5EF4-FFF2-40B4-BE49-F238E27FC236}">
                  <a16:creationId xmlns:a16="http://schemas.microsoft.com/office/drawing/2014/main" id="{0BBBCD25-6697-4171-B41D-52B78CD99765}"/>
                </a:ext>
              </a:extLst>
            </p:cNvPr>
            <p:cNvSpPr/>
            <p:nvPr/>
          </p:nvSpPr>
          <p:spPr>
            <a:xfrm>
              <a:off x="4775644"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6" name="正方形/長方形 255">
              <a:extLst>
                <a:ext uri="{FF2B5EF4-FFF2-40B4-BE49-F238E27FC236}">
                  <a16:creationId xmlns:a16="http://schemas.microsoft.com/office/drawing/2014/main" id="{D8413E36-044F-40C2-8998-924238EA5766}"/>
                </a:ext>
              </a:extLst>
            </p:cNvPr>
            <p:cNvSpPr/>
            <p:nvPr/>
          </p:nvSpPr>
          <p:spPr>
            <a:xfrm>
              <a:off x="5157726"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7" name="正方形/長方形 256">
              <a:extLst>
                <a:ext uri="{FF2B5EF4-FFF2-40B4-BE49-F238E27FC236}">
                  <a16:creationId xmlns:a16="http://schemas.microsoft.com/office/drawing/2014/main" id="{E2A244F3-B7AC-48A3-8D52-B6CD2ADB08D3}"/>
                </a:ext>
              </a:extLst>
            </p:cNvPr>
            <p:cNvSpPr/>
            <p:nvPr/>
          </p:nvSpPr>
          <p:spPr>
            <a:xfrm>
              <a:off x="5539808"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64" name="グループ化 363">
            <a:extLst>
              <a:ext uri="{FF2B5EF4-FFF2-40B4-BE49-F238E27FC236}">
                <a16:creationId xmlns:a16="http://schemas.microsoft.com/office/drawing/2014/main" id="{0A690326-7F04-4E49-AC68-67CB1463087F}"/>
              </a:ext>
            </a:extLst>
          </p:cNvPr>
          <p:cNvGrpSpPr/>
          <p:nvPr/>
        </p:nvGrpSpPr>
        <p:grpSpPr>
          <a:xfrm>
            <a:off x="6474018" y="3078312"/>
            <a:ext cx="686975" cy="1015310"/>
            <a:chOff x="2816946" y="5493862"/>
            <a:chExt cx="686975" cy="1015310"/>
          </a:xfrm>
          <a:solidFill>
            <a:srgbClr val="736AE4"/>
          </a:solidFill>
        </p:grpSpPr>
        <p:grpSp>
          <p:nvGrpSpPr>
            <p:cNvPr id="259" name="グループ化 258">
              <a:extLst>
                <a:ext uri="{FF2B5EF4-FFF2-40B4-BE49-F238E27FC236}">
                  <a16:creationId xmlns:a16="http://schemas.microsoft.com/office/drawing/2014/main" id="{98024BB4-1296-42BD-98EC-F2EF4F0565B0}"/>
                </a:ext>
              </a:extLst>
            </p:cNvPr>
            <p:cNvGrpSpPr/>
            <p:nvPr/>
          </p:nvGrpSpPr>
          <p:grpSpPr>
            <a:xfrm rot="16200000" flipV="1">
              <a:off x="2380713" y="5930097"/>
              <a:ext cx="1014252" cy="141785"/>
              <a:chOff x="3240508" y="5749017"/>
              <a:chExt cx="2672960" cy="373660"/>
            </a:xfrm>
            <a:grpFill/>
          </p:grpSpPr>
          <p:sp>
            <p:nvSpPr>
              <p:cNvPr id="260" name="正方形/長方形 259">
                <a:extLst>
                  <a:ext uri="{FF2B5EF4-FFF2-40B4-BE49-F238E27FC236}">
                    <a16:creationId xmlns:a16="http://schemas.microsoft.com/office/drawing/2014/main" id="{D1E93527-7A8A-48D5-A3C5-3B2D1B163F91}"/>
                  </a:ext>
                </a:extLst>
              </p:cNvPr>
              <p:cNvSpPr/>
              <p:nvPr/>
            </p:nvSpPr>
            <p:spPr>
              <a:xfrm>
                <a:off x="32405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1" name="正方形/長方形 260">
                <a:extLst>
                  <a:ext uri="{FF2B5EF4-FFF2-40B4-BE49-F238E27FC236}">
                    <a16:creationId xmlns:a16="http://schemas.microsoft.com/office/drawing/2014/main" id="{97CF3752-1FB2-4684-9BB8-37CAA791DC1F}"/>
                  </a:ext>
                </a:extLst>
              </p:cNvPr>
              <p:cNvSpPr/>
              <p:nvPr/>
            </p:nvSpPr>
            <p:spPr>
              <a:xfrm>
                <a:off x="3624292"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2" name="正方形/長方形 261">
                <a:extLst>
                  <a:ext uri="{FF2B5EF4-FFF2-40B4-BE49-F238E27FC236}">
                    <a16:creationId xmlns:a16="http://schemas.microsoft.com/office/drawing/2014/main" id="{EE61ACF7-131D-4195-824D-0DF3AAB53AD0}"/>
                  </a:ext>
                </a:extLst>
              </p:cNvPr>
              <p:cNvSpPr/>
              <p:nvPr/>
            </p:nvSpPr>
            <p:spPr>
              <a:xfrm>
                <a:off x="400807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3" name="正方形/長方形 262">
                <a:extLst>
                  <a:ext uri="{FF2B5EF4-FFF2-40B4-BE49-F238E27FC236}">
                    <a16:creationId xmlns:a16="http://schemas.microsoft.com/office/drawing/2014/main" id="{B395DB98-BC16-4224-A744-B381C3585EAB}"/>
                  </a:ext>
                </a:extLst>
              </p:cNvPr>
              <p:cNvSpPr/>
              <p:nvPr/>
            </p:nvSpPr>
            <p:spPr>
              <a:xfrm>
                <a:off x="4391860"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4" name="正方形/長方形 263">
                <a:extLst>
                  <a:ext uri="{FF2B5EF4-FFF2-40B4-BE49-F238E27FC236}">
                    <a16:creationId xmlns:a16="http://schemas.microsoft.com/office/drawing/2014/main" id="{737DC42E-6506-4AC4-A965-87D0D0D20A83}"/>
                  </a:ext>
                </a:extLst>
              </p:cNvPr>
              <p:cNvSpPr/>
              <p:nvPr/>
            </p:nvSpPr>
            <p:spPr>
              <a:xfrm>
                <a:off x="4775644"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5" name="正方形/長方形 264">
                <a:extLst>
                  <a:ext uri="{FF2B5EF4-FFF2-40B4-BE49-F238E27FC236}">
                    <a16:creationId xmlns:a16="http://schemas.microsoft.com/office/drawing/2014/main" id="{4CFC0908-8A66-4C64-8196-A515198CBB57}"/>
                  </a:ext>
                </a:extLst>
              </p:cNvPr>
              <p:cNvSpPr/>
              <p:nvPr/>
            </p:nvSpPr>
            <p:spPr>
              <a:xfrm>
                <a:off x="515772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6" name="正方形/長方形 265">
                <a:extLst>
                  <a:ext uri="{FF2B5EF4-FFF2-40B4-BE49-F238E27FC236}">
                    <a16:creationId xmlns:a16="http://schemas.microsoft.com/office/drawing/2014/main" id="{6D965351-B808-4A06-8908-F57163BCC1F9}"/>
                  </a:ext>
                </a:extLst>
              </p:cNvPr>
              <p:cNvSpPr/>
              <p:nvPr/>
            </p:nvSpPr>
            <p:spPr>
              <a:xfrm>
                <a:off x="55398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267" name="グループ化 266">
              <a:extLst>
                <a:ext uri="{FF2B5EF4-FFF2-40B4-BE49-F238E27FC236}">
                  <a16:creationId xmlns:a16="http://schemas.microsoft.com/office/drawing/2014/main" id="{B8F79476-2540-4C8A-870A-B436557A578A}"/>
                </a:ext>
              </a:extLst>
            </p:cNvPr>
            <p:cNvGrpSpPr/>
            <p:nvPr/>
          </p:nvGrpSpPr>
          <p:grpSpPr>
            <a:xfrm rot="16200000" flipV="1">
              <a:off x="2512297" y="5930095"/>
              <a:ext cx="1014252" cy="141785"/>
              <a:chOff x="3240508" y="5749017"/>
              <a:chExt cx="2672960" cy="373660"/>
            </a:xfrm>
            <a:grpFill/>
          </p:grpSpPr>
          <p:sp>
            <p:nvSpPr>
              <p:cNvPr id="268" name="正方形/長方形 267">
                <a:extLst>
                  <a:ext uri="{FF2B5EF4-FFF2-40B4-BE49-F238E27FC236}">
                    <a16:creationId xmlns:a16="http://schemas.microsoft.com/office/drawing/2014/main" id="{C94D9EB8-A22D-45A3-ABDE-08D1535E8856}"/>
                  </a:ext>
                </a:extLst>
              </p:cNvPr>
              <p:cNvSpPr/>
              <p:nvPr/>
            </p:nvSpPr>
            <p:spPr>
              <a:xfrm>
                <a:off x="32405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9" name="正方形/長方形 268">
                <a:extLst>
                  <a:ext uri="{FF2B5EF4-FFF2-40B4-BE49-F238E27FC236}">
                    <a16:creationId xmlns:a16="http://schemas.microsoft.com/office/drawing/2014/main" id="{42DF0B3F-EB94-40D1-A0EE-D8475DEB42D3}"/>
                  </a:ext>
                </a:extLst>
              </p:cNvPr>
              <p:cNvSpPr/>
              <p:nvPr/>
            </p:nvSpPr>
            <p:spPr>
              <a:xfrm>
                <a:off x="3624292"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0" name="正方形/長方形 269">
                <a:extLst>
                  <a:ext uri="{FF2B5EF4-FFF2-40B4-BE49-F238E27FC236}">
                    <a16:creationId xmlns:a16="http://schemas.microsoft.com/office/drawing/2014/main" id="{729DC57E-FE2B-40B4-9179-FE21B83403BF}"/>
                  </a:ext>
                </a:extLst>
              </p:cNvPr>
              <p:cNvSpPr/>
              <p:nvPr/>
            </p:nvSpPr>
            <p:spPr>
              <a:xfrm>
                <a:off x="400807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1" name="正方形/長方形 270">
                <a:extLst>
                  <a:ext uri="{FF2B5EF4-FFF2-40B4-BE49-F238E27FC236}">
                    <a16:creationId xmlns:a16="http://schemas.microsoft.com/office/drawing/2014/main" id="{CFCF7FAF-DA4B-454A-8C89-979DDEF32AC2}"/>
                  </a:ext>
                </a:extLst>
              </p:cNvPr>
              <p:cNvSpPr/>
              <p:nvPr/>
            </p:nvSpPr>
            <p:spPr>
              <a:xfrm>
                <a:off x="4391860"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2" name="正方形/長方形 271">
                <a:extLst>
                  <a:ext uri="{FF2B5EF4-FFF2-40B4-BE49-F238E27FC236}">
                    <a16:creationId xmlns:a16="http://schemas.microsoft.com/office/drawing/2014/main" id="{C5880EEF-7D81-492A-A950-939F6A52806B}"/>
                  </a:ext>
                </a:extLst>
              </p:cNvPr>
              <p:cNvSpPr/>
              <p:nvPr/>
            </p:nvSpPr>
            <p:spPr>
              <a:xfrm>
                <a:off x="4775644"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3" name="正方形/長方形 272">
                <a:extLst>
                  <a:ext uri="{FF2B5EF4-FFF2-40B4-BE49-F238E27FC236}">
                    <a16:creationId xmlns:a16="http://schemas.microsoft.com/office/drawing/2014/main" id="{CDA41E11-1014-40E3-B3A0-B669CD95FB66}"/>
                  </a:ext>
                </a:extLst>
              </p:cNvPr>
              <p:cNvSpPr/>
              <p:nvPr/>
            </p:nvSpPr>
            <p:spPr>
              <a:xfrm>
                <a:off x="515772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4" name="正方形/長方形 273">
                <a:extLst>
                  <a:ext uri="{FF2B5EF4-FFF2-40B4-BE49-F238E27FC236}">
                    <a16:creationId xmlns:a16="http://schemas.microsoft.com/office/drawing/2014/main" id="{13A62E99-C0F6-4A20-9055-21CFF09CFFAC}"/>
                  </a:ext>
                </a:extLst>
              </p:cNvPr>
              <p:cNvSpPr/>
              <p:nvPr/>
            </p:nvSpPr>
            <p:spPr>
              <a:xfrm>
                <a:off x="55398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07" name="グループ化 306">
              <a:extLst>
                <a:ext uri="{FF2B5EF4-FFF2-40B4-BE49-F238E27FC236}">
                  <a16:creationId xmlns:a16="http://schemas.microsoft.com/office/drawing/2014/main" id="{93417A32-86DF-401E-8C25-461DAD22925E}"/>
                </a:ext>
              </a:extLst>
            </p:cNvPr>
            <p:cNvGrpSpPr/>
            <p:nvPr/>
          </p:nvGrpSpPr>
          <p:grpSpPr>
            <a:xfrm rot="16200000" flipV="1">
              <a:off x="2652748" y="5930095"/>
              <a:ext cx="1014252" cy="141785"/>
              <a:chOff x="3240508" y="5749017"/>
              <a:chExt cx="2672960" cy="373660"/>
            </a:xfrm>
            <a:grpFill/>
          </p:grpSpPr>
          <p:sp>
            <p:nvSpPr>
              <p:cNvPr id="308" name="正方形/長方形 307">
                <a:extLst>
                  <a:ext uri="{FF2B5EF4-FFF2-40B4-BE49-F238E27FC236}">
                    <a16:creationId xmlns:a16="http://schemas.microsoft.com/office/drawing/2014/main" id="{9EDB3686-E34A-48A8-9E98-2C8749010AF6}"/>
                  </a:ext>
                </a:extLst>
              </p:cNvPr>
              <p:cNvSpPr/>
              <p:nvPr/>
            </p:nvSpPr>
            <p:spPr>
              <a:xfrm>
                <a:off x="32405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9" name="正方形/長方形 308">
                <a:extLst>
                  <a:ext uri="{FF2B5EF4-FFF2-40B4-BE49-F238E27FC236}">
                    <a16:creationId xmlns:a16="http://schemas.microsoft.com/office/drawing/2014/main" id="{5120B6FC-52BE-43DA-B54B-1DA4ACE4EC60}"/>
                  </a:ext>
                </a:extLst>
              </p:cNvPr>
              <p:cNvSpPr/>
              <p:nvPr/>
            </p:nvSpPr>
            <p:spPr>
              <a:xfrm>
                <a:off x="3624292"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0" name="正方形/長方形 309">
                <a:extLst>
                  <a:ext uri="{FF2B5EF4-FFF2-40B4-BE49-F238E27FC236}">
                    <a16:creationId xmlns:a16="http://schemas.microsoft.com/office/drawing/2014/main" id="{83A7C689-41F9-4E71-BB71-2EE58FF93922}"/>
                  </a:ext>
                </a:extLst>
              </p:cNvPr>
              <p:cNvSpPr/>
              <p:nvPr/>
            </p:nvSpPr>
            <p:spPr>
              <a:xfrm>
                <a:off x="400807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1" name="正方形/長方形 310">
                <a:extLst>
                  <a:ext uri="{FF2B5EF4-FFF2-40B4-BE49-F238E27FC236}">
                    <a16:creationId xmlns:a16="http://schemas.microsoft.com/office/drawing/2014/main" id="{66706F99-5E5F-4255-9944-1027AE4EC1A1}"/>
                  </a:ext>
                </a:extLst>
              </p:cNvPr>
              <p:cNvSpPr/>
              <p:nvPr/>
            </p:nvSpPr>
            <p:spPr>
              <a:xfrm>
                <a:off x="4391860"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2" name="正方形/長方形 311">
                <a:extLst>
                  <a:ext uri="{FF2B5EF4-FFF2-40B4-BE49-F238E27FC236}">
                    <a16:creationId xmlns:a16="http://schemas.microsoft.com/office/drawing/2014/main" id="{0935A32B-BBF0-416B-B88C-9934F37143FA}"/>
                  </a:ext>
                </a:extLst>
              </p:cNvPr>
              <p:cNvSpPr/>
              <p:nvPr/>
            </p:nvSpPr>
            <p:spPr>
              <a:xfrm>
                <a:off x="4775644"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3" name="正方形/長方形 312">
                <a:extLst>
                  <a:ext uri="{FF2B5EF4-FFF2-40B4-BE49-F238E27FC236}">
                    <a16:creationId xmlns:a16="http://schemas.microsoft.com/office/drawing/2014/main" id="{AE8A7987-F0D1-4195-B099-8B09EE6817A4}"/>
                  </a:ext>
                </a:extLst>
              </p:cNvPr>
              <p:cNvSpPr/>
              <p:nvPr/>
            </p:nvSpPr>
            <p:spPr>
              <a:xfrm>
                <a:off x="515772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4" name="正方形/長方形 313">
                <a:extLst>
                  <a:ext uri="{FF2B5EF4-FFF2-40B4-BE49-F238E27FC236}">
                    <a16:creationId xmlns:a16="http://schemas.microsoft.com/office/drawing/2014/main" id="{A17789C1-190B-4B2C-BC72-7188DA0DAF75}"/>
                  </a:ext>
                </a:extLst>
              </p:cNvPr>
              <p:cNvSpPr/>
              <p:nvPr/>
            </p:nvSpPr>
            <p:spPr>
              <a:xfrm>
                <a:off x="55398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15" name="グループ化 314">
              <a:extLst>
                <a:ext uri="{FF2B5EF4-FFF2-40B4-BE49-F238E27FC236}">
                  <a16:creationId xmlns:a16="http://schemas.microsoft.com/office/drawing/2014/main" id="{FD6644C8-3F39-4964-8F79-39005817B8AA}"/>
                </a:ext>
              </a:extLst>
            </p:cNvPr>
            <p:cNvGrpSpPr/>
            <p:nvPr/>
          </p:nvGrpSpPr>
          <p:grpSpPr>
            <a:xfrm rot="16200000" flipV="1">
              <a:off x="2787493" y="5931153"/>
              <a:ext cx="1014252" cy="141785"/>
              <a:chOff x="3240508" y="5749017"/>
              <a:chExt cx="2672960" cy="373660"/>
            </a:xfrm>
            <a:grpFill/>
          </p:grpSpPr>
          <p:sp>
            <p:nvSpPr>
              <p:cNvPr id="316" name="正方形/長方形 315">
                <a:extLst>
                  <a:ext uri="{FF2B5EF4-FFF2-40B4-BE49-F238E27FC236}">
                    <a16:creationId xmlns:a16="http://schemas.microsoft.com/office/drawing/2014/main" id="{FB819C62-85FC-49E5-B08B-6F550CB478DB}"/>
                  </a:ext>
                </a:extLst>
              </p:cNvPr>
              <p:cNvSpPr/>
              <p:nvPr/>
            </p:nvSpPr>
            <p:spPr>
              <a:xfrm>
                <a:off x="32405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7" name="正方形/長方形 316">
                <a:extLst>
                  <a:ext uri="{FF2B5EF4-FFF2-40B4-BE49-F238E27FC236}">
                    <a16:creationId xmlns:a16="http://schemas.microsoft.com/office/drawing/2014/main" id="{5E4CEF02-DD30-48D7-A0D9-648A2F9654EA}"/>
                  </a:ext>
                </a:extLst>
              </p:cNvPr>
              <p:cNvSpPr/>
              <p:nvPr/>
            </p:nvSpPr>
            <p:spPr>
              <a:xfrm>
                <a:off x="3624292"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8" name="正方形/長方形 317">
                <a:extLst>
                  <a:ext uri="{FF2B5EF4-FFF2-40B4-BE49-F238E27FC236}">
                    <a16:creationId xmlns:a16="http://schemas.microsoft.com/office/drawing/2014/main" id="{380AD769-A630-4C12-BC81-EB3BD872AFD2}"/>
                  </a:ext>
                </a:extLst>
              </p:cNvPr>
              <p:cNvSpPr/>
              <p:nvPr/>
            </p:nvSpPr>
            <p:spPr>
              <a:xfrm>
                <a:off x="400807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9" name="正方形/長方形 318">
                <a:extLst>
                  <a:ext uri="{FF2B5EF4-FFF2-40B4-BE49-F238E27FC236}">
                    <a16:creationId xmlns:a16="http://schemas.microsoft.com/office/drawing/2014/main" id="{97F5BD67-5A57-4C08-9473-D57FEADA8089}"/>
                  </a:ext>
                </a:extLst>
              </p:cNvPr>
              <p:cNvSpPr/>
              <p:nvPr/>
            </p:nvSpPr>
            <p:spPr>
              <a:xfrm>
                <a:off x="4391860"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0" name="正方形/長方形 319">
                <a:extLst>
                  <a:ext uri="{FF2B5EF4-FFF2-40B4-BE49-F238E27FC236}">
                    <a16:creationId xmlns:a16="http://schemas.microsoft.com/office/drawing/2014/main" id="{DB610F3D-3617-4F05-B7CB-9B14D904C516}"/>
                  </a:ext>
                </a:extLst>
              </p:cNvPr>
              <p:cNvSpPr/>
              <p:nvPr/>
            </p:nvSpPr>
            <p:spPr>
              <a:xfrm>
                <a:off x="4775644"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1" name="正方形/長方形 320">
                <a:extLst>
                  <a:ext uri="{FF2B5EF4-FFF2-40B4-BE49-F238E27FC236}">
                    <a16:creationId xmlns:a16="http://schemas.microsoft.com/office/drawing/2014/main" id="{63EB7F1E-D542-4E8D-9F79-9C1BEFEDAB8E}"/>
                  </a:ext>
                </a:extLst>
              </p:cNvPr>
              <p:cNvSpPr/>
              <p:nvPr/>
            </p:nvSpPr>
            <p:spPr>
              <a:xfrm>
                <a:off x="515772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2" name="正方形/長方形 321">
                <a:extLst>
                  <a:ext uri="{FF2B5EF4-FFF2-40B4-BE49-F238E27FC236}">
                    <a16:creationId xmlns:a16="http://schemas.microsoft.com/office/drawing/2014/main" id="{A0D23735-F8B5-4A1D-BFAA-A9634B447D7E}"/>
                  </a:ext>
                </a:extLst>
              </p:cNvPr>
              <p:cNvSpPr/>
              <p:nvPr/>
            </p:nvSpPr>
            <p:spPr>
              <a:xfrm>
                <a:off x="55398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23" name="グループ化 322">
              <a:extLst>
                <a:ext uri="{FF2B5EF4-FFF2-40B4-BE49-F238E27FC236}">
                  <a16:creationId xmlns:a16="http://schemas.microsoft.com/office/drawing/2014/main" id="{F5BB40EE-BAA3-4E10-8BE0-036CA8A31F61}"/>
                </a:ext>
              </a:extLst>
            </p:cNvPr>
            <p:cNvGrpSpPr/>
            <p:nvPr/>
          </p:nvGrpSpPr>
          <p:grpSpPr>
            <a:xfrm rot="16200000" flipV="1">
              <a:off x="2925903" y="5930095"/>
              <a:ext cx="1014252" cy="141785"/>
              <a:chOff x="3240508" y="5749017"/>
              <a:chExt cx="2672960" cy="373660"/>
            </a:xfrm>
            <a:grpFill/>
          </p:grpSpPr>
          <p:sp>
            <p:nvSpPr>
              <p:cNvPr id="324" name="正方形/長方形 323">
                <a:extLst>
                  <a:ext uri="{FF2B5EF4-FFF2-40B4-BE49-F238E27FC236}">
                    <a16:creationId xmlns:a16="http://schemas.microsoft.com/office/drawing/2014/main" id="{B9E730E2-0CB9-4C66-9F6B-90C63A82F859}"/>
                  </a:ext>
                </a:extLst>
              </p:cNvPr>
              <p:cNvSpPr/>
              <p:nvPr/>
            </p:nvSpPr>
            <p:spPr>
              <a:xfrm>
                <a:off x="32405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5" name="正方形/長方形 324">
                <a:extLst>
                  <a:ext uri="{FF2B5EF4-FFF2-40B4-BE49-F238E27FC236}">
                    <a16:creationId xmlns:a16="http://schemas.microsoft.com/office/drawing/2014/main" id="{4FEF7B0E-0B5F-4E39-ABDC-7CC33816848D}"/>
                  </a:ext>
                </a:extLst>
              </p:cNvPr>
              <p:cNvSpPr/>
              <p:nvPr/>
            </p:nvSpPr>
            <p:spPr>
              <a:xfrm>
                <a:off x="3624292"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6" name="正方形/長方形 325">
                <a:extLst>
                  <a:ext uri="{FF2B5EF4-FFF2-40B4-BE49-F238E27FC236}">
                    <a16:creationId xmlns:a16="http://schemas.microsoft.com/office/drawing/2014/main" id="{BC656B62-55F3-4B34-93F3-FF22D6A9CEF3}"/>
                  </a:ext>
                </a:extLst>
              </p:cNvPr>
              <p:cNvSpPr/>
              <p:nvPr/>
            </p:nvSpPr>
            <p:spPr>
              <a:xfrm>
                <a:off x="400807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7" name="正方形/長方形 326">
                <a:extLst>
                  <a:ext uri="{FF2B5EF4-FFF2-40B4-BE49-F238E27FC236}">
                    <a16:creationId xmlns:a16="http://schemas.microsoft.com/office/drawing/2014/main" id="{8CD9119C-FEB3-408A-A51D-C2C4E385D714}"/>
                  </a:ext>
                </a:extLst>
              </p:cNvPr>
              <p:cNvSpPr/>
              <p:nvPr/>
            </p:nvSpPr>
            <p:spPr>
              <a:xfrm>
                <a:off x="4391860"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8" name="正方形/長方形 327">
                <a:extLst>
                  <a:ext uri="{FF2B5EF4-FFF2-40B4-BE49-F238E27FC236}">
                    <a16:creationId xmlns:a16="http://schemas.microsoft.com/office/drawing/2014/main" id="{597AED0D-BB57-488A-9E94-F93E768AAB3D}"/>
                  </a:ext>
                </a:extLst>
              </p:cNvPr>
              <p:cNvSpPr/>
              <p:nvPr/>
            </p:nvSpPr>
            <p:spPr>
              <a:xfrm>
                <a:off x="4775644"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9" name="正方形/長方形 328">
                <a:extLst>
                  <a:ext uri="{FF2B5EF4-FFF2-40B4-BE49-F238E27FC236}">
                    <a16:creationId xmlns:a16="http://schemas.microsoft.com/office/drawing/2014/main" id="{9464E78B-C2B8-42A6-BE30-6F8D8E38C2FC}"/>
                  </a:ext>
                </a:extLst>
              </p:cNvPr>
              <p:cNvSpPr/>
              <p:nvPr/>
            </p:nvSpPr>
            <p:spPr>
              <a:xfrm>
                <a:off x="515772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0" name="正方形/長方形 329">
                <a:extLst>
                  <a:ext uri="{FF2B5EF4-FFF2-40B4-BE49-F238E27FC236}">
                    <a16:creationId xmlns:a16="http://schemas.microsoft.com/office/drawing/2014/main" id="{4137C8BF-C9F7-4552-94BE-EFEF2B42A291}"/>
                  </a:ext>
                </a:extLst>
              </p:cNvPr>
              <p:cNvSpPr/>
              <p:nvPr/>
            </p:nvSpPr>
            <p:spPr>
              <a:xfrm>
                <a:off x="55398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grpSp>
        <p:nvGrpSpPr>
          <p:cNvPr id="373" name="グループ化 372">
            <a:extLst>
              <a:ext uri="{FF2B5EF4-FFF2-40B4-BE49-F238E27FC236}">
                <a16:creationId xmlns:a16="http://schemas.microsoft.com/office/drawing/2014/main" id="{50C5EFFC-91B0-4480-B242-03BDFC7D4CE7}"/>
              </a:ext>
            </a:extLst>
          </p:cNvPr>
          <p:cNvGrpSpPr/>
          <p:nvPr/>
        </p:nvGrpSpPr>
        <p:grpSpPr>
          <a:xfrm>
            <a:off x="7610975" y="3220096"/>
            <a:ext cx="141785" cy="723000"/>
            <a:chOff x="3949536" y="5493862"/>
            <a:chExt cx="141785" cy="723000"/>
          </a:xfrm>
        </p:grpSpPr>
        <p:sp>
          <p:nvSpPr>
            <p:cNvPr id="368" name="正方形/長方形 367">
              <a:extLst>
                <a:ext uri="{FF2B5EF4-FFF2-40B4-BE49-F238E27FC236}">
                  <a16:creationId xmlns:a16="http://schemas.microsoft.com/office/drawing/2014/main" id="{7EEF5067-B384-463A-9448-590835A23BF4}"/>
                </a:ext>
              </a:extLst>
            </p:cNvPr>
            <p:cNvSpPr/>
            <p:nvPr/>
          </p:nvSpPr>
          <p:spPr>
            <a:xfrm rot="16200000" flipV="1">
              <a:off x="3949536" y="6075077"/>
              <a:ext cx="141785" cy="141785"/>
            </a:xfrm>
            <a:prstGeom prst="rect">
              <a:avLst/>
            </a:prstGeom>
            <a:solidFill>
              <a:srgbClr val="7030A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9" name="正方形/長方形 368">
              <a:extLst>
                <a:ext uri="{FF2B5EF4-FFF2-40B4-BE49-F238E27FC236}">
                  <a16:creationId xmlns:a16="http://schemas.microsoft.com/office/drawing/2014/main" id="{77DCAC3F-F91C-4365-9517-78B33C640CE0}"/>
                </a:ext>
              </a:extLst>
            </p:cNvPr>
            <p:cNvSpPr/>
            <p:nvPr/>
          </p:nvSpPr>
          <p:spPr>
            <a:xfrm rot="16200000" flipV="1">
              <a:off x="3949536" y="5929450"/>
              <a:ext cx="141785" cy="141785"/>
            </a:xfrm>
            <a:prstGeom prst="rect">
              <a:avLst/>
            </a:prstGeom>
            <a:solidFill>
              <a:srgbClr val="7030A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0" name="正方形/長方形 369">
              <a:extLst>
                <a:ext uri="{FF2B5EF4-FFF2-40B4-BE49-F238E27FC236}">
                  <a16:creationId xmlns:a16="http://schemas.microsoft.com/office/drawing/2014/main" id="{5DB3E9AC-569A-4EB6-93CC-DDE56E3A3CF4}"/>
                </a:ext>
              </a:extLst>
            </p:cNvPr>
            <p:cNvSpPr/>
            <p:nvPr/>
          </p:nvSpPr>
          <p:spPr>
            <a:xfrm rot="16200000" flipV="1">
              <a:off x="3949536" y="5783824"/>
              <a:ext cx="141785" cy="141785"/>
            </a:xfrm>
            <a:prstGeom prst="rect">
              <a:avLst/>
            </a:prstGeom>
            <a:solidFill>
              <a:srgbClr val="7030A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1" name="正方形/長方形 370">
              <a:extLst>
                <a:ext uri="{FF2B5EF4-FFF2-40B4-BE49-F238E27FC236}">
                  <a16:creationId xmlns:a16="http://schemas.microsoft.com/office/drawing/2014/main" id="{DA1E55D1-9512-471A-8B05-6F7249A91060}"/>
                </a:ext>
              </a:extLst>
            </p:cNvPr>
            <p:cNvSpPr/>
            <p:nvPr/>
          </p:nvSpPr>
          <p:spPr>
            <a:xfrm rot="16200000" flipV="1">
              <a:off x="3949536" y="5638843"/>
              <a:ext cx="141785" cy="141785"/>
            </a:xfrm>
            <a:prstGeom prst="rect">
              <a:avLst/>
            </a:prstGeom>
            <a:solidFill>
              <a:srgbClr val="7030A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2" name="正方形/長方形 371">
              <a:extLst>
                <a:ext uri="{FF2B5EF4-FFF2-40B4-BE49-F238E27FC236}">
                  <a16:creationId xmlns:a16="http://schemas.microsoft.com/office/drawing/2014/main" id="{5FED6543-50AB-4679-9143-DF490A3C6B7A}"/>
                </a:ext>
              </a:extLst>
            </p:cNvPr>
            <p:cNvSpPr/>
            <p:nvPr/>
          </p:nvSpPr>
          <p:spPr>
            <a:xfrm rot="16200000" flipV="1">
              <a:off x="3949536" y="5493862"/>
              <a:ext cx="141785" cy="141785"/>
            </a:xfrm>
            <a:prstGeom prst="rect">
              <a:avLst/>
            </a:prstGeom>
            <a:solidFill>
              <a:srgbClr val="7030A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49" name="テキスト ボックス 148">
            <a:extLst>
              <a:ext uri="{FF2B5EF4-FFF2-40B4-BE49-F238E27FC236}">
                <a16:creationId xmlns:a16="http://schemas.microsoft.com/office/drawing/2014/main" id="{6E35CEE5-E9CA-48B1-BFAC-DC1D1D1837A6}"/>
              </a:ext>
            </a:extLst>
          </p:cNvPr>
          <p:cNvSpPr txBox="1"/>
          <p:nvPr/>
        </p:nvSpPr>
        <p:spPr>
          <a:xfrm>
            <a:off x="5418839" y="3277585"/>
            <a:ext cx="474374" cy="523220"/>
          </a:xfrm>
          <a:prstGeom prst="rect">
            <a:avLst/>
          </a:prstGeom>
          <a:noFill/>
        </p:spPr>
        <p:txBody>
          <a:bodyPr wrap="square" rtlCol="0">
            <a:spAutoFit/>
          </a:bodyPr>
          <a:lstStyle/>
          <a:p>
            <a:pPr algn="ctr"/>
            <a:r>
              <a:rPr kumimoji="1" lang="en-US" altLang="zh-CN" sz="2800" dirty="0"/>
              <a:t>=</a:t>
            </a:r>
            <a:endParaRPr kumimoji="1" lang="ja-JP" altLang="en-US" sz="2800" dirty="0"/>
          </a:p>
        </p:txBody>
      </p:sp>
      <p:sp>
        <p:nvSpPr>
          <p:cNvPr id="150" name="左大かっこ 149">
            <a:extLst>
              <a:ext uri="{FF2B5EF4-FFF2-40B4-BE49-F238E27FC236}">
                <a16:creationId xmlns:a16="http://schemas.microsoft.com/office/drawing/2014/main" id="{7EFA0484-BA48-4B9C-85BB-A8E028FCDBCA}"/>
              </a:ext>
            </a:extLst>
          </p:cNvPr>
          <p:cNvSpPr/>
          <p:nvPr/>
        </p:nvSpPr>
        <p:spPr>
          <a:xfrm>
            <a:off x="6286805" y="2954997"/>
            <a:ext cx="91746" cy="1235371"/>
          </a:xfrm>
          <a:prstGeom prst="lef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151" name="テキスト ボックス 150">
            <a:extLst>
              <a:ext uri="{FF2B5EF4-FFF2-40B4-BE49-F238E27FC236}">
                <a16:creationId xmlns:a16="http://schemas.microsoft.com/office/drawing/2014/main" id="{6299958B-1A51-479F-8422-1C84D449C964}"/>
              </a:ext>
            </a:extLst>
          </p:cNvPr>
          <p:cNvSpPr txBox="1"/>
          <p:nvPr/>
        </p:nvSpPr>
        <p:spPr>
          <a:xfrm>
            <a:off x="5686834" y="3372128"/>
            <a:ext cx="634330" cy="338554"/>
          </a:xfrm>
          <a:prstGeom prst="rect">
            <a:avLst/>
          </a:prstGeom>
          <a:noFill/>
        </p:spPr>
        <p:txBody>
          <a:bodyPr wrap="square" rtlCol="0">
            <a:spAutoFit/>
          </a:bodyPr>
          <a:lstStyle/>
          <a:p>
            <a:pPr algn="ctr"/>
            <a:r>
              <a:rPr kumimoji="1" lang="en-US" altLang="zh-CN" sz="1600" dirty="0">
                <a:latin typeface="Lucida Sans" panose="020B0602030504020204" pitchFamily="34" charset="0"/>
              </a:rPr>
              <a:t>tanh</a:t>
            </a:r>
            <a:endParaRPr kumimoji="1" lang="ja-JP" altLang="en-US" sz="1600" dirty="0">
              <a:latin typeface="Lucida Sans" panose="020B0602030504020204" pitchFamily="34" charset="0"/>
            </a:endParaRPr>
          </a:p>
        </p:txBody>
      </p:sp>
      <p:sp>
        <p:nvSpPr>
          <p:cNvPr id="162" name="左大かっこ 161">
            <a:extLst>
              <a:ext uri="{FF2B5EF4-FFF2-40B4-BE49-F238E27FC236}">
                <a16:creationId xmlns:a16="http://schemas.microsoft.com/office/drawing/2014/main" id="{7F2D9D1F-A393-4E9D-ACA7-41E9B1B129DD}"/>
              </a:ext>
            </a:extLst>
          </p:cNvPr>
          <p:cNvSpPr/>
          <p:nvPr/>
        </p:nvSpPr>
        <p:spPr>
          <a:xfrm flipH="1">
            <a:off x="7829341" y="2954997"/>
            <a:ext cx="91746" cy="1235371"/>
          </a:xfrm>
          <a:prstGeom prst="lef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163" name="テキスト ボックス 162">
            <a:extLst>
              <a:ext uri="{FF2B5EF4-FFF2-40B4-BE49-F238E27FC236}">
                <a16:creationId xmlns:a16="http://schemas.microsoft.com/office/drawing/2014/main" id="{6967D10A-A1B3-4112-9A23-E8512BF1B263}"/>
              </a:ext>
            </a:extLst>
          </p:cNvPr>
          <p:cNvSpPr txBox="1"/>
          <p:nvPr/>
        </p:nvSpPr>
        <p:spPr>
          <a:xfrm>
            <a:off x="7136601" y="3319340"/>
            <a:ext cx="474374" cy="523220"/>
          </a:xfrm>
          <a:prstGeom prst="rect">
            <a:avLst/>
          </a:prstGeom>
          <a:noFill/>
        </p:spPr>
        <p:txBody>
          <a:bodyPr wrap="square" rtlCol="0">
            <a:spAutoFit/>
          </a:bodyPr>
          <a:lstStyle/>
          <a:p>
            <a:pPr algn="ctr"/>
            <a:r>
              <a:rPr kumimoji="1" lang="zh-CN" altLang="en-US" sz="2800" b="1" dirty="0"/>
              <a:t>・</a:t>
            </a:r>
            <a:endParaRPr kumimoji="1" lang="ja-JP" altLang="en-US" sz="2800" b="1" dirty="0"/>
          </a:p>
        </p:txBody>
      </p:sp>
      <p:sp>
        <p:nvSpPr>
          <p:cNvPr id="148" name="楕円 147">
            <a:extLst>
              <a:ext uri="{FF2B5EF4-FFF2-40B4-BE49-F238E27FC236}">
                <a16:creationId xmlns:a16="http://schemas.microsoft.com/office/drawing/2014/main" id="{5F1B6A2D-C92E-4764-AD61-AC44EEBE47A5}"/>
              </a:ext>
            </a:extLst>
          </p:cNvPr>
          <p:cNvSpPr/>
          <p:nvPr/>
        </p:nvSpPr>
        <p:spPr>
          <a:xfrm>
            <a:off x="2622965" y="4544060"/>
            <a:ext cx="396240" cy="396240"/>
          </a:xfrm>
          <a:prstGeom prst="ellipse">
            <a:avLst/>
          </a:prstGeom>
          <a:solidFill>
            <a:srgbClr val="9E5E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x</a:t>
            </a:r>
            <a:endParaRPr kumimoji="1" lang="ja-JP" altLang="en-US" dirty="0"/>
          </a:p>
        </p:txBody>
      </p:sp>
      <p:sp>
        <p:nvSpPr>
          <p:cNvPr id="152" name="正方形/長方形 151">
            <a:extLst>
              <a:ext uri="{FF2B5EF4-FFF2-40B4-BE49-F238E27FC236}">
                <a16:creationId xmlns:a16="http://schemas.microsoft.com/office/drawing/2014/main" id="{328082C6-0096-4362-A33A-28071DB9E512}"/>
              </a:ext>
            </a:extLst>
          </p:cNvPr>
          <p:cNvSpPr/>
          <p:nvPr/>
        </p:nvSpPr>
        <p:spPr>
          <a:xfrm>
            <a:off x="2296375" y="3361236"/>
            <a:ext cx="1049420" cy="5232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A</a:t>
            </a:r>
            <a:endParaRPr kumimoji="1" lang="ja-JP" altLang="en-US" sz="3200" dirty="0">
              <a:solidFill>
                <a:schemeClr val="tx1"/>
              </a:solidFill>
            </a:endParaRPr>
          </a:p>
        </p:txBody>
      </p:sp>
      <p:sp>
        <p:nvSpPr>
          <p:cNvPr id="153" name="楕円 152">
            <a:extLst>
              <a:ext uri="{FF2B5EF4-FFF2-40B4-BE49-F238E27FC236}">
                <a16:creationId xmlns:a16="http://schemas.microsoft.com/office/drawing/2014/main" id="{F889E40F-C63B-4C89-AA2E-0EAFF16D0BD0}"/>
              </a:ext>
            </a:extLst>
          </p:cNvPr>
          <p:cNvSpPr/>
          <p:nvPr/>
        </p:nvSpPr>
        <p:spPr>
          <a:xfrm>
            <a:off x="2622965" y="2342779"/>
            <a:ext cx="396240" cy="396240"/>
          </a:xfrm>
          <a:prstGeom prst="ellipse">
            <a:avLst/>
          </a:prstGeom>
          <a:solidFill>
            <a:srgbClr val="37BB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y</a:t>
            </a:r>
            <a:endParaRPr kumimoji="1" lang="ja-JP" altLang="en-US" dirty="0"/>
          </a:p>
        </p:txBody>
      </p:sp>
      <p:cxnSp>
        <p:nvCxnSpPr>
          <p:cNvPr id="154" name="直線矢印コネクタ 153">
            <a:extLst>
              <a:ext uri="{FF2B5EF4-FFF2-40B4-BE49-F238E27FC236}">
                <a16:creationId xmlns:a16="http://schemas.microsoft.com/office/drawing/2014/main" id="{81DB5672-D9FC-42F4-9914-32D73C1A616A}"/>
              </a:ext>
            </a:extLst>
          </p:cNvPr>
          <p:cNvCxnSpPr>
            <a:cxnSpLocks/>
          </p:cNvCxnSpPr>
          <p:nvPr/>
        </p:nvCxnSpPr>
        <p:spPr>
          <a:xfrm flipV="1">
            <a:off x="2817785" y="3884456"/>
            <a:ext cx="0" cy="659604"/>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155" name="直線矢印コネクタ 154">
            <a:extLst>
              <a:ext uri="{FF2B5EF4-FFF2-40B4-BE49-F238E27FC236}">
                <a16:creationId xmlns:a16="http://schemas.microsoft.com/office/drawing/2014/main" id="{9DA0C97A-3589-4A4A-9F63-0ACA1624F860}"/>
              </a:ext>
            </a:extLst>
          </p:cNvPr>
          <p:cNvCxnSpPr>
            <a:cxnSpLocks/>
          </p:cNvCxnSpPr>
          <p:nvPr/>
        </p:nvCxnSpPr>
        <p:spPr>
          <a:xfrm flipV="1">
            <a:off x="2819357" y="2739019"/>
            <a:ext cx="0" cy="622217"/>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34864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641D9F-A506-4DF5-AE89-61DFCFF31A5B}"/>
              </a:ext>
            </a:extLst>
          </p:cNvPr>
          <p:cNvSpPr>
            <a:spLocks noGrp="1"/>
          </p:cNvSpPr>
          <p:nvPr>
            <p:ph type="title"/>
          </p:nvPr>
        </p:nvSpPr>
        <p:spPr/>
        <p:txBody>
          <a:bodyPr/>
          <a:lstStyle/>
          <a:p>
            <a:r>
              <a:rPr lang="ja-JP" altLang="en-US" dirty="0"/>
              <a:t>再帰型ニューラルネットワーク（</a:t>
            </a:r>
            <a:r>
              <a:rPr lang="en-US" altLang="zh-CN" dirty="0"/>
              <a:t>R</a:t>
            </a:r>
            <a:r>
              <a:rPr kumimoji="1" lang="en-US" altLang="zh-CN" dirty="0"/>
              <a:t>NN</a:t>
            </a:r>
            <a:r>
              <a:rPr kumimoji="1" lang="ja-JP" altLang="en-US" dirty="0"/>
              <a:t>）</a:t>
            </a:r>
          </a:p>
        </p:txBody>
      </p:sp>
      <p:sp>
        <p:nvSpPr>
          <p:cNvPr id="408" name="楕円 407">
            <a:extLst>
              <a:ext uri="{FF2B5EF4-FFF2-40B4-BE49-F238E27FC236}">
                <a16:creationId xmlns:a16="http://schemas.microsoft.com/office/drawing/2014/main" id="{E60F35A2-C684-420B-8B8E-E2706B904B3F}"/>
              </a:ext>
            </a:extLst>
          </p:cNvPr>
          <p:cNvSpPr/>
          <p:nvPr/>
        </p:nvSpPr>
        <p:spPr>
          <a:xfrm>
            <a:off x="2622965" y="4544060"/>
            <a:ext cx="396240" cy="396240"/>
          </a:xfrm>
          <a:prstGeom prst="ellipse">
            <a:avLst/>
          </a:prstGeom>
          <a:solidFill>
            <a:srgbClr val="9E5E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x</a:t>
            </a:r>
            <a:endParaRPr kumimoji="1" lang="ja-JP" altLang="en-US" dirty="0"/>
          </a:p>
        </p:txBody>
      </p:sp>
      <p:sp>
        <p:nvSpPr>
          <p:cNvPr id="409" name="正方形/長方形 408">
            <a:extLst>
              <a:ext uri="{FF2B5EF4-FFF2-40B4-BE49-F238E27FC236}">
                <a16:creationId xmlns:a16="http://schemas.microsoft.com/office/drawing/2014/main" id="{14DDFBC3-FF29-4A79-AB67-58B42794AADD}"/>
              </a:ext>
            </a:extLst>
          </p:cNvPr>
          <p:cNvSpPr/>
          <p:nvPr/>
        </p:nvSpPr>
        <p:spPr>
          <a:xfrm>
            <a:off x="2296375" y="3361236"/>
            <a:ext cx="1049420" cy="5232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A</a:t>
            </a:r>
            <a:endParaRPr kumimoji="1" lang="ja-JP" altLang="en-US" sz="3200" dirty="0">
              <a:solidFill>
                <a:schemeClr val="tx1"/>
              </a:solidFill>
            </a:endParaRPr>
          </a:p>
        </p:txBody>
      </p:sp>
      <p:sp>
        <p:nvSpPr>
          <p:cNvPr id="410" name="楕円 409">
            <a:extLst>
              <a:ext uri="{FF2B5EF4-FFF2-40B4-BE49-F238E27FC236}">
                <a16:creationId xmlns:a16="http://schemas.microsoft.com/office/drawing/2014/main" id="{8DEC65BA-9149-43A8-ADAC-5F49E5DEB386}"/>
              </a:ext>
            </a:extLst>
          </p:cNvPr>
          <p:cNvSpPr/>
          <p:nvPr/>
        </p:nvSpPr>
        <p:spPr>
          <a:xfrm>
            <a:off x="2622965" y="2342779"/>
            <a:ext cx="396240" cy="396240"/>
          </a:xfrm>
          <a:prstGeom prst="ellipse">
            <a:avLst/>
          </a:prstGeom>
          <a:solidFill>
            <a:srgbClr val="37BB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y</a:t>
            </a:r>
            <a:endParaRPr kumimoji="1" lang="ja-JP" altLang="en-US" dirty="0"/>
          </a:p>
        </p:txBody>
      </p:sp>
      <p:cxnSp>
        <p:nvCxnSpPr>
          <p:cNvPr id="411" name="直線矢印コネクタ 410">
            <a:extLst>
              <a:ext uri="{FF2B5EF4-FFF2-40B4-BE49-F238E27FC236}">
                <a16:creationId xmlns:a16="http://schemas.microsoft.com/office/drawing/2014/main" id="{A14EB9ED-787E-4A3F-B152-767B10F54753}"/>
              </a:ext>
            </a:extLst>
          </p:cNvPr>
          <p:cNvCxnSpPr>
            <a:cxnSpLocks/>
          </p:cNvCxnSpPr>
          <p:nvPr/>
        </p:nvCxnSpPr>
        <p:spPr>
          <a:xfrm flipV="1">
            <a:off x="2817785" y="3884456"/>
            <a:ext cx="0" cy="659604"/>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412" name="直線矢印コネクタ 411">
            <a:extLst>
              <a:ext uri="{FF2B5EF4-FFF2-40B4-BE49-F238E27FC236}">
                <a16:creationId xmlns:a16="http://schemas.microsoft.com/office/drawing/2014/main" id="{9487D66E-8E98-49D4-A1B6-9D1171C87629}"/>
              </a:ext>
            </a:extLst>
          </p:cNvPr>
          <p:cNvCxnSpPr>
            <a:cxnSpLocks/>
          </p:cNvCxnSpPr>
          <p:nvPr/>
        </p:nvCxnSpPr>
        <p:spPr>
          <a:xfrm flipV="1">
            <a:off x="2819357" y="2739019"/>
            <a:ext cx="0" cy="622217"/>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11" name="コネクタ: カギ線 10">
            <a:extLst>
              <a:ext uri="{FF2B5EF4-FFF2-40B4-BE49-F238E27FC236}">
                <a16:creationId xmlns:a16="http://schemas.microsoft.com/office/drawing/2014/main" id="{A86F965A-EBC7-4BF9-B363-1EAAE82870A7}"/>
              </a:ext>
            </a:extLst>
          </p:cNvPr>
          <p:cNvCxnSpPr>
            <a:stCxn id="409" idx="3"/>
            <a:endCxn id="409" idx="1"/>
          </p:cNvCxnSpPr>
          <p:nvPr/>
        </p:nvCxnSpPr>
        <p:spPr>
          <a:xfrm flipH="1">
            <a:off x="2296375" y="3622846"/>
            <a:ext cx="1049420" cy="12700"/>
          </a:xfrm>
          <a:prstGeom prst="bentConnector5">
            <a:avLst>
              <a:gd name="adj1" fmla="val -21783"/>
              <a:gd name="adj2" fmla="val -3500079"/>
              <a:gd name="adj3" fmla="val 121783"/>
            </a:avLst>
          </a:prstGeom>
          <a:ln w="25400">
            <a:tailEnd type="triangle"/>
          </a:ln>
        </p:spPr>
        <p:style>
          <a:lnRef idx="3">
            <a:schemeClr val="dk1"/>
          </a:lnRef>
          <a:fillRef idx="0">
            <a:schemeClr val="dk1"/>
          </a:fillRef>
          <a:effectRef idx="2">
            <a:schemeClr val="dk1"/>
          </a:effectRef>
          <a:fontRef idx="minor">
            <a:schemeClr val="tx1"/>
          </a:fontRef>
        </p:style>
      </p:cxnSp>
      <p:grpSp>
        <p:nvGrpSpPr>
          <p:cNvPr id="19" name="グループ化 18">
            <a:extLst>
              <a:ext uri="{FF2B5EF4-FFF2-40B4-BE49-F238E27FC236}">
                <a16:creationId xmlns:a16="http://schemas.microsoft.com/office/drawing/2014/main" id="{20278D0B-78F4-4D6E-9CF9-8BC434744329}"/>
              </a:ext>
            </a:extLst>
          </p:cNvPr>
          <p:cNvGrpSpPr/>
          <p:nvPr/>
        </p:nvGrpSpPr>
        <p:grpSpPr>
          <a:xfrm>
            <a:off x="4823651" y="2330079"/>
            <a:ext cx="1049420" cy="2597521"/>
            <a:chOff x="4823651" y="2330079"/>
            <a:chExt cx="1049420" cy="2597521"/>
          </a:xfrm>
        </p:grpSpPr>
        <p:sp>
          <p:nvSpPr>
            <p:cNvPr id="413" name="楕円 412">
              <a:extLst>
                <a:ext uri="{FF2B5EF4-FFF2-40B4-BE49-F238E27FC236}">
                  <a16:creationId xmlns:a16="http://schemas.microsoft.com/office/drawing/2014/main" id="{75B9F961-4CF1-407D-9BDA-A21F1E5B5955}"/>
                </a:ext>
              </a:extLst>
            </p:cNvPr>
            <p:cNvSpPr/>
            <p:nvPr/>
          </p:nvSpPr>
          <p:spPr>
            <a:xfrm>
              <a:off x="5150241" y="4531360"/>
              <a:ext cx="396240" cy="396240"/>
            </a:xfrm>
            <a:prstGeom prst="ellipse">
              <a:avLst/>
            </a:prstGeom>
            <a:solidFill>
              <a:srgbClr val="9E5E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4" name="正方形/長方形 413">
              <a:extLst>
                <a:ext uri="{FF2B5EF4-FFF2-40B4-BE49-F238E27FC236}">
                  <a16:creationId xmlns:a16="http://schemas.microsoft.com/office/drawing/2014/main" id="{2E12945C-AF24-4302-B80E-56B38943FF5F}"/>
                </a:ext>
              </a:extLst>
            </p:cNvPr>
            <p:cNvSpPr/>
            <p:nvPr/>
          </p:nvSpPr>
          <p:spPr>
            <a:xfrm>
              <a:off x="4823651" y="3348536"/>
              <a:ext cx="1049420" cy="5232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A</a:t>
              </a:r>
              <a:endParaRPr kumimoji="1" lang="ja-JP" altLang="en-US" sz="3200" dirty="0">
                <a:solidFill>
                  <a:schemeClr val="tx1"/>
                </a:solidFill>
              </a:endParaRPr>
            </a:p>
          </p:txBody>
        </p:sp>
        <p:sp>
          <p:nvSpPr>
            <p:cNvPr id="415" name="楕円 414">
              <a:extLst>
                <a:ext uri="{FF2B5EF4-FFF2-40B4-BE49-F238E27FC236}">
                  <a16:creationId xmlns:a16="http://schemas.microsoft.com/office/drawing/2014/main" id="{9584B05A-E6E8-44F2-BDA2-50B1DAC1E6C6}"/>
                </a:ext>
              </a:extLst>
            </p:cNvPr>
            <p:cNvSpPr/>
            <p:nvPr/>
          </p:nvSpPr>
          <p:spPr>
            <a:xfrm>
              <a:off x="5150241" y="2330079"/>
              <a:ext cx="396240" cy="396240"/>
            </a:xfrm>
            <a:prstGeom prst="ellipse">
              <a:avLst/>
            </a:prstGeom>
            <a:solidFill>
              <a:srgbClr val="37BB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cxnSp>
          <p:nvCxnSpPr>
            <p:cNvPr id="416" name="直線矢印コネクタ 415">
              <a:extLst>
                <a:ext uri="{FF2B5EF4-FFF2-40B4-BE49-F238E27FC236}">
                  <a16:creationId xmlns:a16="http://schemas.microsoft.com/office/drawing/2014/main" id="{B502A9BF-BD2A-4EA1-9DF1-6C12E369F261}"/>
                </a:ext>
              </a:extLst>
            </p:cNvPr>
            <p:cNvCxnSpPr>
              <a:cxnSpLocks/>
            </p:cNvCxnSpPr>
            <p:nvPr/>
          </p:nvCxnSpPr>
          <p:spPr>
            <a:xfrm flipV="1">
              <a:off x="5345061" y="3871756"/>
              <a:ext cx="0" cy="659604"/>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417" name="直線矢印コネクタ 416">
              <a:extLst>
                <a:ext uri="{FF2B5EF4-FFF2-40B4-BE49-F238E27FC236}">
                  <a16:creationId xmlns:a16="http://schemas.microsoft.com/office/drawing/2014/main" id="{A39824F9-08DC-4E74-AB72-5702123D053F}"/>
                </a:ext>
              </a:extLst>
            </p:cNvPr>
            <p:cNvCxnSpPr>
              <a:cxnSpLocks/>
            </p:cNvCxnSpPr>
            <p:nvPr/>
          </p:nvCxnSpPr>
          <p:spPr>
            <a:xfrm flipV="1">
              <a:off x="5346633" y="2726319"/>
              <a:ext cx="0" cy="622217"/>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grpSp>
      <p:grpSp>
        <p:nvGrpSpPr>
          <p:cNvPr id="23" name="グループ化 22">
            <a:extLst>
              <a:ext uri="{FF2B5EF4-FFF2-40B4-BE49-F238E27FC236}">
                <a16:creationId xmlns:a16="http://schemas.microsoft.com/office/drawing/2014/main" id="{9A1AC1FD-E377-4C11-9A13-87271A845BE6}"/>
              </a:ext>
            </a:extLst>
          </p:cNvPr>
          <p:cNvGrpSpPr/>
          <p:nvPr/>
        </p:nvGrpSpPr>
        <p:grpSpPr>
          <a:xfrm>
            <a:off x="6394481" y="2330079"/>
            <a:ext cx="1049420" cy="2597521"/>
            <a:chOff x="6394481" y="2330079"/>
            <a:chExt cx="1049420" cy="2597521"/>
          </a:xfrm>
        </p:grpSpPr>
        <p:sp>
          <p:nvSpPr>
            <p:cNvPr id="420" name="正方形/長方形 419">
              <a:extLst>
                <a:ext uri="{FF2B5EF4-FFF2-40B4-BE49-F238E27FC236}">
                  <a16:creationId xmlns:a16="http://schemas.microsoft.com/office/drawing/2014/main" id="{57D46AEC-3567-4966-9E2F-13CA1CD86E9D}"/>
                </a:ext>
              </a:extLst>
            </p:cNvPr>
            <p:cNvSpPr/>
            <p:nvPr/>
          </p:nvSpPr>
          <p:spPr>
            <a:xfrm>
              <a:off x="6394481" y="3348536"/>
              <a:ext cx="1049420" cy="5232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A</a:t>
              </a:r>
              <a:endParaRPr kumimoji="1" lang="ja-JP" altLang="en-US" sz="3200" dirty="0">
                <a:solidFill>
                  <a:schemeClr val="tx1"/>
                </a:solidFill>
              </a:endParaRPr>
            </a:p>
          </p:txBody>
        </p:sp>
        <p:grpSp>
          <p:nvGrpSpPr>
            <p:cNvPr id="20" name="グループ化 19">
              <a:extLst>
                <a:ext uri="{FF2B5EF4-FFF2-40B4-BE49-F238E27FC236}">
                  <a16:creationId xmlns:a16="http://schemas.microsoft.com/office/drawing/2014/main" id="{00E423C4-4100-4FA0-A4CB-3703A251A60A}"/>
                </a:ext>
              </a:extLst>
            </p:cNvPr>
            <p:cNvGrpSpPr/>
            <p:nvPr/>
          </p:nvGrpSpPr>
          <p:grpSpPr>
            <a:xfrm>
              <a:off x="6721071" y="2330079"/>
              <a:ext cx="396240" cy="2597521"/>
              <a:chOff x="6721071" y="2330079"/>
              <a:chExt cx="396240" cy="2597521"/>
            </a:xfrm>
          </p:grpSpPr>
          <p:sp>
            <p:nvSpPr>
              <p:cNvPr id="419" name="楕円 418">
                <a:extLst>
                  <a:ext uri="{FF2B5EF4-FFF2-40B4-BE49-F238E27FC236}">
                    <a16:creationId xmlns:a16="http://schemas.microsoft.com/office/drawing/2014/main" id="{A1B8A920-C6D8-4B53-A231-AA4605D7A13B}"/>
                  </a:ext>
                </a:extLst>
              </p:cNvPr>
              <p:cNvSpPr/>
              <p:nvPr/>
            </p:nvSpPr>
            <p:spPr>
              <a:xfrm>
                <a:off x="6721071" y="4531360"/>
                <a:ext cx="396240" cy="396240"/>
              </a:xfrm>
              <a:prstGeom prst="ellipse">
                <a:avLst/>
              </a:prstGeom>
              <a:solidFill>
                <a:srgbClr val="9E5E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1" name="楕円 420">
                <a:extLst>
                  <a:ext uri="{FF2B5EF4-FFF2-40B4-BE49-F238E27FC236}">
                    <a16:creationId xmlns:a16="http://schemas.microsoft.com/office/drawing/2014/main" id="{989FC329-9A40-4075-A981-DBE6AA9779FE}"/>
                  </a:ext>
                </a:extLst>
              </p:cNvPr>
              <p:cNvSpPr/>
              <p:nvPr/>
            </p:nvSpPr>
            <p:spPr>
              <a:xfrm>
                <a:off x="6721071" y="2330079"/>
                <a:ext cx="396240" cy="396240"/>
              </a:xfrm>
              <a:prstGeom prst="ellipse">
                <a:avLst/>
              </a:prstGeom>
              <a:solidFill>
                <a:srgbClr val="37BB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22" name="直線矢印コネクタ 421">
                <a:extLst>
                  <a:ext uri="{FF2B5EF4-FFF2-40B4-BE49-F238E27FC236}">
                    <a16:creationId xmlns:a16="http://schemas.microsoft.com/office/drawing/2014/main" id="{63D53E14-DED1-41CB-8883-CE33EE5C5EEF}"/>
                  </a:ext>
                </a:extLst>
              </p:cNvPr>
              <p:cNvCxnSpPr>
                <a:cxnSpLocks/>
              </p:cNvCxnSpPr>
              <p:nvPr/>
            </p:nvCxnSpPr>
            <p:spPr>
              <a:xfrm flipV="1">
                <a:off x="6915891" y="3871756"/>
                <a:ext cx="0" cy="659604"/>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423" name="直線矢印コネクタ 422">
                <a:extLst>
                  <a:ext uri="{FF2B5EF4-FFF2-40B4-BE49-F238E27FC236}">
                    <a16:creationId xmlns:a16="http://schemas.microsoft.com/office/drawing/2014/main" id="{E211CAB4-5612-4AE1-8E8A-1C1CE79D7B24}"/>
                  </a:ext>
                </a:extLst>
              </p:cNvPr>
              <p:cNvCxnSpPr>
                <a:cxnSpLocks/>
              </p:cNvCxnSpPr>
              <p:nvPr/>
            </p:nvCxnSpPr>
            <p:spPr>
              <a:xfrm flipV="1">
                <a:off x="6917463" y="2726319"/>
                <a:ext cx="0" cy="622217"/>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grpSp>
      </p:grpSp>
      <p:grpSp>
        <p:nvGrpSpPr>
          <p:cNvPr id="21" name="グループ化 20">
            <a:extLst>
              <a:ext uri="{FF2B5EF4-FFF2-40B4-BE49-F238E27FC236}">
                <a16:creationId xmlns:a16="http://schemas.microsoft.com/office/drawing/2014/main" id="{7194B0A1-DD3D-4BAF-BF21-C6FCC9F1378C}"/>
              </a:ext>
            </a:extLst>
          </p:cNvPr>
          <p:cNvGrpSpPr/>
          <p:nvPr/>
        </p:nvGrpSpPr>
        <p:grpSpPr>
          <a:xfrm>
            <a:off x="7965311" y="2330079"/>
            <a:ext cx="1049420" cy="2597521"/>
            <a:chOff x="7965311" y="2330079"/>
            <a:chExt cx="1049420" cy="2597521"/>
          </a:xfrm>
        </p:grpSpPr>
        <p:sp>
          <p:nvSpPr>
            <p:cNvPr id="425" name="楕円 424">
              <a:extLst>
                <a:ext uri="{FF2B5EF4-FFF2-40B4-BE49-F238E27FC236}">
                  <a16:creationId xmlns:a16="http://schemas.microsoft.com/office/drawing/2014/main" id="{4D041F2A-AFF1-409C-80B3-5647B3DC8073}"/>
                </a:ext>
              </a:extLst>
            </p:cNvPr>
            <p:cNvSpPr/>
            <p:nvPr/>
          </p:nvSpPr>
          <p:spPr>
            <a:xfrm>
              <a:off x="8291901" y="4531360"/>
              <a:ext cx="396240" cy="396240"/>
            </a:xfrm>
            <a:prstGeom prst="ellipse">
              <a:avLst/>
            </a:prstGeom>
            <a:solidFill>
              <a:srgbClr val="9E5E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6" name="正方形/長方形 425">
              <a:extLst>
                <a:ext uri="{FF2B5EF4-FFF2-40B4-BE49-F238E27FC236}">
                  <a16:creationId xmlns:a16="http://schemas.microsoft.com/office/drawing/2014/main" id="{90E6917E-AF04-455F-88DC-7580FC78A171}"/>
                </a:ext>
              </a:extLst>
            </p:cNvPr>
            <p:cNvSpPr/>
            <p:nvPr/>
          </p:nvSpPr>
          <p:spPr>
            <a:xfrm>
              <a:off x="7965311" y="3348536"/>
              <a:ext cx="1049420" cy="5232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A</a:t>
              </a:r>
              <a:endParaRPr kumimoji="1" lang="ja-JP" altLang="en-US" sz="3200" dirty="0">
                <a:solidFill>
                  <a:schemeClr val="tx1"/>
                </a:solidFill>
              </a:endParaRPr>
            </a:p>
          </p:txBody>
        </p:sp>
        <p:sp>
          <p:nvSpPr>
            <p:cNvPr id="427" name="楕円 426">
              <a:extLst>
                <a:ext uri="{FF2B5EF4-FFF2-40B4-BE49-F238E27FC236}">
                  <a16:creationId xmlns:a16="http://schemas.microsoft.com/office/drawing/2014/main" id="{0102177B-AFF5-428E-B5DE-2C55F6BC0FAF}"/>
                </a:ext>
              </a:extLst>
            </p:cNvPr>
            <p:cNvSpPr/>
            <p:nvPr/>
          </p:nvSpPr>
          <p:spPr>
            <a:xfrm>
              <a:off x="8291901" y="2330079"/>
              <a:ext cx="396240" cy="396240"/>
            </a:xfrm>
            <a:prstGeom prst="ellipse">
              <a:avLst/>
            </a:prstGeom>
            <a:solidFill>
              <a:srgbClr val="37BB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28" name="直線矢印コネクタ 427">
              <a:extLst>
                <a:ext uri="{FF2B5EF4-FFF2-40B4-BE49-F238E27FC236}">
                  <a16:creationId xmlns:a16="http://schemas.microsoft.com/office/drawing/2014/main" id="{C4609A07-7F75-4108-8D77-9584C0C8DBB0}"/>
                </a:ext>
              </a:extLst>
            </p:cNvPr>
            <p:cNvCxnSpPr>
              <a:cxnSpLocks/>
            </p:cNvCxnSpPr>
            <p:nvPr/>
          </p:nvCxnSpPr>
          <p:spPr>
            <a:xfrm flipV="1">
              <a:off x="8486721" y="3871756"/>
              <a:ext cx="0" cy="659604"/>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429" name="直線矢印コネクタ 428">
              <a:extLst>
                <a:ext uri="{FF2B5EF4-FFF2-40B4-BE49-F238E27FC236}">
                  <a16:creationId xmlns:a16="http://schemas.microsoft.com/office/drawing/2014/main" id="{6FA6486D-C948-4121-9E9F-0BB5C5B81D1B}"/>
                </a:ext>
              </a:extLst>
            </p:cNvPr>
            <p:cNvCxnSpPr>
              <a:cxnSpLocks/>
            </p:cNvCxnSpPr>
            <p:nvPr/>
          </p:nvCxnSpPr>
          <p:spPr>
            <a:xfrm flipV="1">
              <a:off x="8488293" y="2726319"/>
              <a:ext cx="0" cy="622217"/>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grpSp>
      <p:grpSp>
        <p:nvGrpSpPr>
          <p:cNvPr id="22" name="グループ化 21">
            <a:extLst>
              <a:ext uri="{FF2B5EF4-FFF2-40B4-BE49-F238E27FC236}">
                <a16:creationId xmlns:a16="http://schemas.microsoft.com/office/drawing/2014/main" id="{0ADC5DAD-0194-473C-B4C9-C048B7F3C8F3}"/>
              </a:ext>
            </a:extLst>
          </p:cNvPr>
          <p:cNvGrpSpPr/>
          <p:nvPr/>
        </p:nvGrpSpPr>
        <p:grpSpPr>
          <a:xfrm>
            <a:off x="10445722" y="2330079"/>
            <a:ext cx="1049420" cy="2597521"/>
            <a:chOff x="10445722" y="2330079"/>
            <a:chExt cx="1049420" cy="2597521"/>
          </a:xfrm>
        </p:grpSpPr>
        <p:sp>
          <p:nvSpPr>
            <p:cNvPr id="431" name="楕円 430">
              <a:extLst>
                <a:ext uri="{FF2B5EF4-FFF2-40B4-BE49-F238E27FC236}">
                  <a16:creationId xmlns:a16="http://schemas.microsoft.com/office/drawing/2014/main" id="{6036FD26-0EF3-4468-B962-13AA9AF043C2}"/>
                </a:ext>
              </a:extLst>
            </p:cNvPr>
            <p:cNvSpPr/>
            <p:nvPr/>
          </p:nvSpPr>
          <p:spPr>
            <a:xfrm>
              <a:off x="10772312" y="4531360"/>
              <a:ext cx="396240" cy="396240"/>
            </a:xfrm>
            <a:prstGeom prst="ellipse">
              <a:avLst/>
            </a:prstGeom>
            <a:solidFill>
              <a:srgbClr val="9E5E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2" name="正方形/長方形 431">
              <a:extLst>
                <a:ext uri="{FF2B5EF4-FFF2-40B4-BE49-F238E27FC236}">
                  <a16:creationId xmlns:a16="http://schemas.microsoft.com/office/drawing/2014/main" id="{875C317B-3B35-4110-95F9-77A21BB9240F}"/>
                </a:ext>
              </a:extLst>
            </p:cNvPr>
            <p:cNvSpPr/>
            <p:nvPr/>
          </p:nvSpPr>
          <p:spPr>
            <a:xfrm>
              <a:off x="10445722" y="3348536"/>
              <a:ext cx="1049420" cy="5232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A</a:t>
              </a:r>
              <a:endParaRPr kumimoji="1" lang="ja-JP" altLang="en-US" sz="3200" dirty="0">
                <a:solidFill>
                  <a:schemeClr val="tx1"/>
                </a:solidFill>
              </a:endParaRPr>
            </a:p>
          </p:txBody>
        </p:sp>
        <p:sp>
          <p:nvSpPr>
            <p:cNvPr id="433" name="楕円 432">
              <a:extLst>
                <a:ext uri="{FF2B5EF4-FFF2-40B4-BE49-F238E27FC236}">
                  <a16:creationId xmlns:a16="http://schemas.microsoft.com/office/drawing/2014/main" id="{5BEE1533-81C3-4CCF-8D21-4A989FCFB691}"/>
                </a:ext>
              </a:extLst>
            </p:cNvPr>
            <p:cNvSpPr/>
            <p:nvPr/>
          </p:nvSpPr>
          <p:spPr>
            <a:xfrm>
              <a:off x="10772312" y="2330079"/>
              <a:ext cx="396240" cy="396240"/>
            </a:xfrm>
            <a:prstGeom prst="ellipse">
              <a:avLst/>
            </a:prstGeom>
            <a:solidFill>
              <a:srgbClr val="37BB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34" name="直線矢印コネクタ 433">
              <a:extLst>
                <a:ext uri="{FF2B5EF4-FFF2-40B4-BE49-F238E27FC236}">
                  <a16:creationId xmlns:a16="http://schemas.microsoft.com/office/drawing/2014/main" id="{7E1C1BE8-16D5-43C6-A11D-AFE63AD35710}"/>
                </a:ext>
              </a:extLst>
            </p:cNvPr>
            <p:cNvCxnSpPr>
              <a:cxnSpLocks/>
            </p:cNvCxnSpPr>
            <p:nvPr/>
          </p:nvCxnSpPr>
          <p:spPr>
            <a:xfrm flipV="1">
              <a:off x="10967132" y="3871756"/>
              <a:ext cx="0" cy="659604"/>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435" name="直線矢印コネクタ 434">
              <a:extLst>
                <a:ext uri="{FF2B5EF4-FFF2-40B4-BE49-F238E27FC236}">
                  <a16:creationId xmlns:a16="http://schemas.microsoft.com/office/drawing/2014/main" id="{767BB145-E85C-4003-918C-3E438A7E037F}"/>
                </a:ext>
              </a:extLst>
            </p:cNvPr>
            <p:cNvCxnSpPr>
              <a:cxnSpLocks/>
            </p:cNvCxnSpPr>
            <p:nvPr/>
          </p:nvCxnSpPr>
          <p:spPr>
            <a:xfrm flipV="1">
              <a:off x="10968704" y="2726319"/>
              <a:ext cx="0" cy="622217"/>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grpSp>
      <p:cxnSp>
        <p:nvCxnSpPr>
          <p:cNvPr id="26" name="直線矢印コネクタ 25">
            <a:extLst>
              <a:ext uri="{FF2B5EF4-FFF2-40B4-BE49-F238E27FC236}">
                <a16:creationId xmlns:a16="http://schemas.microsoft.com/office/drawing/2014/main" id="{F34E3810-920A-449D-842D-C9A2E9FE8F5E}"/>
              </a:ext>
            </a:extLst>
          </p:cNvPr>
          <p:cNvCxnSpPr>
            <a:stCxn id="414" idx="3"/>
            <a:endCxn id="420" idx="1"/>
          </p:cNvCxnSpPr>
          <p:nvPr/>
        </p:nvCxnSpPr>
        <p:spPr>
          <a:xfrm>
            <a:off x="5873071" y="3610146"/>
            <a:ext cx="521410"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443" name="直線矢印コネクタ 442">
            <a:extLst>
              <a:ext uri="{FF2B5EF4-FFF2-40B4-BE49-F238E27FC236}">
                <a16:creationId xmlns:a16="http://schemas.microsoft.com/office/drawing/2014/main" id="{85A17793-4F8B-420F-A21A-0D1676D78EF5}"/>
              </a:ext>
            </a:extLst>
          </p:cNvPr>
          <p:cNvCxnSpPr>
            <a:cxnSpLocks/>
            <a:stCxn id="420" idx="3"/>
            <a:endCxn id="426" idx="1"/>
          </p:cNvCxnSpPr>
          <p:nvPr/>
        </p:nvCxnSpPr>
        <p:spPr>
          <a:xfrm>
            <a:off x="7443901" y="3610146"/>
            <a:ext cx="521410"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444" name="直線矢印コネクタ 443">
            <a:extLst>
              <a:ext uri="{FF2B5EF4-FFF2-40B4-BE49-F238E27FC236}">
                <a16:creationId xmlns:a16="http://schemas.microsoft.com/office/drawing/2014/main" id="{804A68C1-902C-453F-91F3-137C5EC0E0E3}"/>
              </a:ext>
            </a:extLst>
          </p:cNvPr>
          <p:cNvCxnSpPr>
            <a:cxnSpLocks/>
            <a:stCxn id="426" idx="3"/>
            <a:endCxn id="432" idx="1"/>
          </p:cNvCxnSpPr>
          <p:nvPr/>
        </p:nvCxnSpPr>
        <p:spPr>
          <a:xfrm>
            <a:off x="9014731" y="3610146"/>
            <a:ext cx="1430991"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445" name="テキスト ボックス 444">
            <a:extLst>
              <a:ext uri="{FF2B5EF4-FFF2-40B4-BE49-F238E27FC236}">
                <a16:creationId xmlns:a16="http://schemas.microsoft.com/office/drawing/2014/main" id="{DBFFC51F-D966-49DE-A4F3-51B323B65AF8}"/>
              </a:ext>
            </a:extLst>
          </p:cNvPr>
          <p:cNvSpPr txBox="1"/>
          <p:nvPr/>
        </p:nvSpPr>
        <p:spPr>
          <a:xfrm>
            <a:off x="4031286" y="3361236"/>
            <a:ext cx="474374" cy="523220"/>
          </a:xfrm>
          <a:prstGeom prst="rect">
            <a:avLst/>
          </a:prstGeom>
          <a:noFill/>
        </p:spPr>
        <p:txBody>
          <a:bodyPr wrap="square" rtlCol="0">
            <a:spAutoFit/>
          </a:bodyPr>
          <a:lstStyle/>
          <a:p>
            <a:pPr algn="ctr"/>
            <a:r>
              <a:rPr kumimoji="1" lang="en-US" altLang="zh-CN" sz="2800" dirty="0"/>
              <a:t>=</a:t>
            </a:r>
            <a:endParaRPr kumimoji="1" lang="ja-JP" altLang="en-US" sz="2800" dirty="0"/>
          </a:p>
        </p:txBody>
      </p:sp>
      <p:sp>
        <p:nvSpPr>
          <p:cNvPr id="446" name="テキスト ボックス 445">
            <a:extLst>
              <a:ext uri="{FF2B5EF4-FFF2-40B4-BE49-F238E27FC236}">
                <a16:creationId xmlns:a16="http://schemas.microsoft.com/office/drawing/2014/main" id="{602018E2-E534-4DE2-B44B-499D7EF42A3A}"/>
              </a:ext>
            </a:extLst>
          </p:cNvPr>
          <p:cNvSpPr txBox="1"/>
          <p:nvPr/>
        </p:nvSpPr>
        <p:spPr>
          <a:xfrm>
            <a:off x="9493039" y="2280725"/>
            <a:ext cx="474374" cy="523220"/>
          </a:xfrm>
          <a:prstGeom prst="rect">
            <a:avLst/>
          </a:prstGeom>
          <a:noFill/>
        </p:spPr>
        <p:txBody>
          <a:bodyPr wrap="square" rtlCol="0">
            <a:spAutoFit/>
          </a:bodyPr>
          <a:lstStyle/>
          <a:p>
            <a:pPr algn="ctr"/>
            <a:r>
              <a:rPr kumimoji="1" lang="en-US" altLang="ja-JP" sz="2800" dirty="0"/>
              <a:t>…</a:t>
            </a:r>
            <a:endParaRPr kumimoji="1" lang="ja-JP" altLang="en-US" sz="2800" dirty="0"/>
          </a:p>
        </p:txBody>
      </p:sp>
      <p:sp>
        <p:nvSpPr>
          <p:cNvPr id="447" name="テキスト ボックス 446">
            <a:extLst>
              <a:ext uri="{FF2B5EF4-FFF2-40B4-BE49-F238E27FC236}">
                <a16:creationId xmlns:a16="http://schemas.microsoft.com/office/drawing/2014/main" id="{AE7B3A99-9700-41EF-A332-7B51DD8B471F}"/>
              </a:ext>
            </a:extLst>
          </p:cNvPr>
          <p:cNvSpPr txBox="1"/>
          <p:nvPr/>
        </p:nvSpPr>
        <p:spPr>
          <a:xfrm>
            <a:off x="9493039" y="4402238"/>
            <a:ext cx="474374" cy="523220"/>
          </a:xfrm>
          <a:prstGeom prst="rect">
            <a:avLst/>
          </a:prstGeom>
          <a:noFill/>
        </p:spPr>
        <p:txBody>
          <a:bodyPr wrap="square" rtlCol="0">
            <a:spAutoFit/>
          </a:bodyPr>
          <a:lstStyle/>
          <a:p>
            <a:pPr algn="ctr"/>
            <a:r>
              <a:rPr kumimoji="1" lang="en-US" altLang="ja-JP" sz="2800" dirty="0"/>
              <a:t>…</a:t>
            </a:r>
            <a:endParaRPr kumimoji="1" lang="ja-JP" altLang="en-US" sz="2800" dirty="0"/>
          </a:p>
        </p:txBody>
      </p:sp>
      <p:sp>
        <p:nvSpPr>
          <p:cNvPr id="32" name="テキスト ボックス 31">
            <a:extLst>
              <a:ext uri="{FF2B5EF4-FFF2-40B4-BE49-F238E27FC236}">
                <a16:creationId xmlns:a16="http://schemas.microsoft.com/office/drawing/2014/main" id="{F240469C-7DF0-4E5D-A738-8D0655106EF0}"/>
              </a:ext>
            </a:extLst>
          </p:cNvPr>
          <p:cNvSpPr txBox="1"/>
          <p:nvPr/>
        </p:nvSpPr>
        <p:spPr>
          <a:xfrm>
            <a:off x="5161357" y="2305965"/>
            <a:ext cx="367408" cy="646331"/>
          </a:xfrm>
          <a:prstGeom prst="rect">
            <a:avLst/>
          </a:prstGeom>
          <a:noFill/>
        </p:spPr>
        <p:txBody>
          <a:bodyPr wrap="none" rtlCol="0">
            <a:spAutoFit/>
          </a:bodyPr>
          <a:lstStyle/>
          <a:p>
            <a:r>
              <a:rPr kumimoji="1" lang="en-US" altLang="ja-JP" sz="1800" dirty="0">
                <a:solidFill>
                  <a:schemeClr val="bg1"/>
                </a:solidFill>
              </a:rPr>
              <a:t>y</a:t>
            </a:r>
            <a:r>
              <a:rPr kumimoji="1" lang="en-US" altLang="ja-JP" baseline="-25000" dirty="0">
                <a:solidFill>
                  <a:schemeClr val="bg1"/>
                </a:solidFill>
              </a:rPr>
              <a:t>1</a:t>
            </a:r>
            <a:endParaRPr kumimoji="1" lang="ja-JP" altLang="en-US" sz="1800" baseline="-25000" dirty="0">
              <a:solidFill>
                <a:schemeClr val="bg1"/>
              </a:solidFill>
            </a:endParaRPr>
          </a:p>
          <a:p>
            <a:endParaRPr kumimoji="1" lang="ja-JP" altLang="en-US" dirty="0"/>
          </a:p>
        </p:txBody>
      </p:sp>
      <p:sp>
        <p:nvSpPr>
          <p:cNvPr id="448" name="テキスト ボックス 447">
            <a:extLst>
              <a:ext uri="{FF2B5EF4-FFF2-40B4-BE49-F238E27FC236}">
                <a16:creationId xmlns:a16="http://schemas.microsoft.com/office/drawing/2014/main" id="{8964EAA7-D781-47B9-BD50-C3558F6EAD32}"/>
              </a:ext>
            </a:extLst>
          </p:cNvPr>
          <p:cNvSpPr txBox="1"/>
          <p:nvPr/>
        </p:nvSpPr>
        <p:spPr>
          <a:xfrm>
            <a:off x="6726629" y="2316978"/>
            <a:ext cx="367408" cy="646331"/>
          </a:xfrm>
          <a:prstGeom prst="rect">
            <a:avLst/>
          </a:prstGeom>
          <a:noFill/>
        </p:spPr>
        <p:txBody>
          <a:bodyPr wrap="none" rtlCol="0">
            <a:spAutoFit/>
          </a:bodyPr>
          <a:lstStyle/>
          <a:p>
            <a:r>
              <a:rPr kumimoji="1" lang="en-US" altLang="ja-JP" sz="1800" dirty="0">
                <a:solidFill>
                  <a:schemeClr val="bg1"/>
                </a:solidFill>
              </a:rPr>
              <a:t>y</a:t>
            </a:r>
            <a:r>
              <a:rPr kumimoji="1" lang="en-US" altLang="ja-JP" sz="1800" baseline="-25000" dirty="0">
                <a:solidFill>
                  <a:schemeClr val="bg1"/>
                </a:solidFill>
              </a:rPr>
              <a:t>2</a:t>
            </a:r>
            <a:endParaRPr kumimoji="1" lang="ja-JP" altLang="en-US" sz="1800" baseline="-25000" dirty="0">
              <a:solidFill>
                <a:schemeClr val="bg1"/>
              </a:solidFill>
            </a:endParaRPr>
          </a:p>
          <a:p>
            <a:endParaRPr kumimoji="1" lang="ja-JP" altLang="en-US" dirty="0"/>
          </a:p>
        </p:txBody>
      </p:sp>
      <p:sp>
        <p:nvSpPr>
          <p:cNvPr id="449" name="テキスト ボックス 448">
            <a:extLst>
              <a:ext uri="{FF2B5EF4-FFF2-40B4-BE49-F238E27FC236}">
                <a16:creationId xmlns:a16="http://schemas.microsoft.com/office/drawing/2014/main" id="{6128F44A-36C7-48C3-B15B-71126E140B22}"/>
              </a:ext>
            </a:extLst>
          </p:cNvPr>
          <p:cNvSpPr txBox="1"/>
          <p:nvPr/>
        </p:nvSpPr>
        <p:spPr>
          <a:xfrm>
            <a:off x="8303017" y="2316265"/>
            <a:ext cx="367408" cy="646331"/>
          </a:xfrm>
          <a:prstGeom prst="rect">
            <a:avLst/>
          </a:prstGeom>
          <a:noFill/>
        </p:spPr>
        <p:txBody>
          <a:bodyPr wrap="none" rtlCol="0">
            <a:spAutoFit/>
          </a:bodyPr>
          <a:lstStyle/>
          <a:p>
            <a:r>
              <a:rPr kumimoji="1" lang="en-US" altLang="ja-JP" sz="1800" dirty="0">
                <a:solidFill>
                  <a:schemeClr val="bg1"/>
                </a:solidFill>
              </a:rPr>
              <a:t>y</a:t>
            </a:r>
            <a:r>
              <a:rPr kumimoji="1" lang="en-US" altLang="ja-JP" baseline="-25000" dirty="0">
                <a:solidFill>
                  <a:schemeClr val="bg1"/>
                </a:solidFill>
              </a:rPr>
              <a:t>3</a:t>
            </a:r>
            <a:endParaRPr kumimoji="1" lang="ja-JP" altLang="en-US" sz="1800" baseline="-25000" dirty="0">
              <a:solidFill>
                <a:schemeClr val="bg1"/>
              </a:solidFill>
            </a:endParaRPr>
          </a:p>
          <a:p>
            <a:endParaRPr kumimoji="1" lang="ja-JP" altLang="en-US" dirty="0"/>
          </a:p>
        </p:txBody>
      </p:sp>
      <p:sp>
        <p:nvSpPr>
          <p:cNvPr id="450" name="テキスト ボックス 449">
            <a:extLst>
              <a:ext uri="{FF2B5EF4-FFF2-40B4-BE49-F238E27FC236}">
                <a16:creationId xmlns:a16="http://schemas.microsoft.com/office/drawing/2014/main" id="{D75C21EA-052A-4737-A180-90FDB696E1AF}"/>
              </a:ext>
            </a:extLst>
          </p:cNvPr>
          <p:cNvSpPr txBox="1"/>
          <p:nvPr/>
        </p:nvSpPr>
        <p:spPr>
          <a:xfrm>
            <a:off x="10793120" y="2316977"/>
            <a:ext cx="341312" cy="646331"/>
          </a:xfrm>
          <a:prstGeom prst="rect">
            <a:avLst/>
          </a:prstGeom>
          <a:noFill/>
        </p:spPr>
        <p:txBody>
          <a:bodyPr wrap="none" rtlCol="0">
            <a:spAutoFit/>
          </a:bodyPr>
          <a:lstStyle/>
          <a:p>
            <a:r>
              <a:rPr kumimoji="1" lang="en-US" altLang="ja-JP" sz="1800" dirty="0" err="1">
                <a:solidFill>
                  <a:schemeClr val="bg1"/>
                </a:solidFill>
              </a:rPr>
              <a:t>y</a:t>
            </a:r>
            <a:r>
              <a:rPr kumimoji="1" lang="en-US" altLang="zh-CN" baseline="-25000" dirty="0" err="1">
                <a:solidFill>
                  <a:schemeClr val="bg1"/>
                </a:solidFill>
              </a:rPr>
              <a:t>t</a:t>
            </a:r>
            <a:endParaRPr kumimoji="1" lang="ja-JP" altLang="en-US" sz="1800" baseline="-25000" dirty="0">
              <a:solidFill>
                <a:schemeClr val="bg1"/>
              </a:solidFill>
            </a:endParaRPr>
          </a:p>
          <a:p>
            <a:endParaRPr kumimoji="1" lang="ja-JP" altLang="en-US" dirty="0"/>
          </a:p>
        </p:txBody>
      </p:sp>
      <p:sp>
        <p:nvSpPr>
          <p:cNvPr id="33" name="テキスト ボックス 32">
            <a:extLst>
              <a:ext uri="{FF2B5EF4-FFF2-40B4-BE49-F238E27FC236}">
                <a16:creationId xmlns:a16="http://schemas.microsoft.com/office/drawing/2014/main" id="{CECDC9DB-88BC-48FB-AA21-F47BEB245F02}"/>
              </a:ext>
            </a:extLst>
          </p:cNvPr>
          <p:cNvSpPr txBox="1"/>
          <p:nvPr/>
        </p:nvSpPr>
        <p:spPr>
          <a:xfrm>
            <a:off x="5108645" y="5679440"/>
            <a:ext cx="486030" cy="369332"/>
          </a:xfrm>
          <a:prstGeom prst="rect">
            <a:avLst/>
          </a:prstGeom>
          <a:solidFill>
            <a:schemeClr val="bg2">
              <a:lumMod val="90000"/>
            </a:schemeClr>
          </a:solidFill>
        </p:spPr>
        <p:txBody>
          <a:bodyPr wrap="none" rtlCol="0">
            <a:spAutoFit/>
          </a:bodyPr>
          <a:lstStyle/>
          <a:p>
            <a:r>
              <a:rPr kumimoji="1" lang="en-US" altLang="ja-JP" dirty="0"/>
              <a:t>My</a:t>
            </a:r>
            <a:endParaRPr kumimoji="1" lang="ja-JP" altLang="en-US" dirty="0"/>
          </a:p>
        </p:txBody>
      </p:sp>
      <p:sp>
        <p:nvSpPr>
          <p:cNvPr id="456" name="テキスト ボックス 455">
            <a:extLst>
              <a:ext uri="{FF2B5EF4-FFF2-40B4-BE49-F238E27FC236}">
                <a16:creationId xmlns:a16="http://schemas.microsoft.com/office/drawing/2014/main" id="{C39D3957-B46F-47A9-9E8B-0B2E24D56944}"/>
              </a:ext>
            </a:extLst>
          </p:cNvPr>
          <p:cNvSpPr txBox="1"/>
          <p:nvPr/>
        </p:nvSpPr>
        <p:spPr>
          <a:xfrm>
            <a:off x="6559031" y="5679440"/>
            <a:ext cx="716863" cy="369332"/>
          </a:xfrm>
          <a:prstGeom prst="rect">
            <a:avLst/>
          </a:prstGeom>
          <a:solidFill>
            <a:schemeClr val="bg2">
              <a:lumMod val="90000"/>
            </a:schemeClr>
          </a:solidFill>
        </p:spPr>
        <p:txBody>
          <a:bodyPr wrap="none" rtlCol="0">
            <a:spAutoFit/>
          </a:bodyPr>
          <a:lstStyle/>
          <a:p>
            <a:r>
              <a:rPr kumimoji="1" lang="en-US" altLang="ja-JP" dirty="0"/>
              <a:t>name</a:t>
            </a:r>
            <a:endParaRPr kumimoji="1" lang="ja-JP" altLang="en-US" dirty="0"/>
          </a:p>
        </p:txBody>
      </p:sp>
      <p:sp>
        <p:nvSpPr>
          <p:cNvPr id="457" name="テキスト ボックス 456">
            <a:extLst>
              <a:ext uri="{FF2B5EF4-FFF2-40B4-BE49-F238E27FC236}">
                <a16:creationId xmlns:a16="http://schemas.microsoft.com/office/drawing/2014/main" id="{A8026495-536A-4985-8018-11C3D4C69EE5}"/>
              </a:ext>
            </a:extLst>
          </p:cNvPr>
          <p:cNvSpPr txBox="1"/>
          <p:nvPr/>
        </p:nvSpPr>
        <p:spPr>
          <a:xfrm>
            <a:off x="8323054" y="5679440"/>
            <a:ext cx="327334" cy="369332"/>
          </a:xfrm>
          <a:prstGeom prst="rect">
            <a:avLst/>
          </a:prstGeom>
          <a:solidFill>
            <a:schemeClr val="bg1">
              <a:lumMod val="75000"/>
            </a:schemeClr>
          </a:solidFill>
        </p:spPr>
        <p:txBody>
          <a:bodyPr wrap="none" rtlCol="0">
            <a:spAutoFit/>
          </a:bodyPr>
          <a:lstStyle/>
          <a:p>
            <a:r>
              <a:rPr kumimoji="1" lang="en-US" altLang="ja-JP" dirty="0"/>
              <a:t>is</a:t>
            </a:r>
            <a:endParaRPr kumimoji="1" lang="ja-JP" altLang="en-US" dirty="0"/>
          </a:p>
        </p:txBody>
      </p:sp>
      <p:sp>
        <p:nvSpPr>
          <p:cNvPr id="458" name="テキスト ボックス 457">
            <a:extLst>
              <a:ext uri="{FF2B5EF4-FFF2-40B4-BE49-F238E27FC236}">
                <a16:creationId xmlns:a16="http://schemas.microsoft.com/office/drawing/2014/main" id="{4BC15FB8-E5A3-4C92-A32F-3C027D3C0B5D}"/>
              </a:ext>
            </a:extLst>
          </p:cNvPr>
          <p:cNvSpPr txBox="1"/>
          <p:nvPr/>
        </p:nvSpPr>
        <p:spPr>
          <a:xfrm>
            <a:off x="10849245" y="5679440"/>
            <a:ext cx="242374" cy="369332"/>
          </a:xfrm>
          <a:prstGeom prst="rect">
            <a:avLst/>
          </a:prstGeom>
          <a:solidFill>
            <a:schemeClr val="bg1">
              <a:lumMod val="75000"/>
            </a:schemeClr>
          </a:solidFill>
        </p:spPr>
        <p:txBody>
          <a:bodyPr wrap="none" rtlCol="0">
            <a:spAutoFit/>
          </a:bodyPr>
          <a:lstStyle/>
          <a:p>
            <a:r>
              <a:rPr kumimoji="1" lang="en-US" altLang="ja-JP" dirty="0"/>
              <a:t>.</a:t>
            </a:r>
            <a:endParaRPr kumimoji="1" lang="ja-JP" altLang="en-US" dirty="0"/>
          </a:p>
        </p:txBody>
      </p:sp>
      <p:cxnSp>
        <p:nvCxnSpPr>
          <p:cNvPr id="459" name="直線矢印コネクタ 458">
            <a:extLst>
              <a:ext uri="{FF2B5EF4-FFF2-40B4-BE49-F238E27FC236}">
                <a16:creationId xmlns:a16="http://schemas.microsoft.com/office/drawing/2014/main" id="{63D21544-C1BB-48C3-9BFC-DAC08C1C9753}"/>
              </a:ext>
            </a:extLst>
          </p:cNvPr>
          <p:cNvCxnSpPr>
            <a:cxnSpLocks/>
            <a:stCxn id="33" idx="0"/>
            <a:endCxn id="413" idx="4"/>
          </p:cNvCxnSpPr>
          <p:nvPr/>
        </p:nvCxnSpPr>
        <p:spPr>
          <a:xfrm flipH="1" flipV="1">
            <a:off x="5348361" y="4927600"/>
            <a:ext cx="3299" cy="751840"/>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460" name="直線矢印コネクタ 459">
            <a:extLst>
              <a:ext uri="{FF2B5EF4-FFF2-40B4-BE49-F238E27FC236}">
                <a16:creationId xmlns:a16="http://schemas.microsoft.com/office/drawing/2014/main" id="{395FC300-F8E4-4EFE-9D50-69A40F73B673}"/>
              </a:ext>
            </a:extLst>
          </p:cNvPr>
          <p:cNvCxnSpPr>
            <a:cxnSpLocks/>
            <a:stCxn id="456" idx="0"/>
            <a:endCxn id="419" idx="4"/>
          </p:cNvCxnSpPr>
          <p:nvPr/>
        </p:nvCxnSpPr>
        <p:spPr>
          <a:xfrm flipV="1">
            <a:off x="6917463" y="4927600"/>
            <a:ext cx="1728" cy="751840"/>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461" name="直線矢印コネクタ 460">
            <a:extLst>
              <a:ext uri="{FF2B5EF4-FFF2-40B4-BE49-F238E27FC236}">
                <a16:creationId xmlns:a16="http://schemas.microsoft.com/office/drawing/2014/main" id="{9CC7B589-3E16-45D7-A93A-223D2EA25650}"/>
              </a:ext>
            </a:extLst>
          </p:cNvPr>
          <p:cNvCxnSpPr>
            <a:cxnSpLocks/>
            <a:stCxn id="458" idx="0"/>
            <a:endCxn id="431" idx="4"/>
          </p:cNvCxnSpPr>
          <p:nvPr/>
        </p:nvCxnSpPr>
        <p:spPr>
          <a:xfrm flipV="1">
            <a:off x="10970432" y="4927600"/>
            <a:ext cx="0" cy="751840"/>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
        <p:nvSpPr>
          <p:cNvPr id="453" name="テキスト ボックス 452">
            <a:extLst>
              <a:ext uri="{FF2B5EF4-FFF2-40B4-BE49-F238E27FC236}">
                <a16:creationId xmlns:a16="http://schemas.microsoft.com/office/drawing/2014/main" id="{7EC135DD-5417-4E12-911F-D5D1A7696D1F}"/>
              </a:ext>
            </a:extLst>
          </p:cNvPr>
          <p:cNvSpPr txBox="1"/>
          <p:nvPr/>
        </p:nvSpPr>
        <p:spPr>
          <a:xfrm>
            <a:off x="5170360" y="4513580"/>
            <a:ext cx="362600" cy="646331"/>
          </a:xfrm>
          <a:prstGeom prst="rect">
            <a:avLst/>
          </a:prstGeom>
          <a:noFill/>
        </p:spPr>
        <p:txBody>
          <a:bodyPr wrap="none" rtlCol="0">
            <a:spAutoFit/>
          </a:bodyPr>
          <a:lstStyle/>
          <a:p>
            <a:r>
              <a:rPr kumimoji="1" lang="en-US" altLang="ja-JP" sz="1800" dirty="0">
                <a:solidFill>
                  <a:schemeClr val="bg1"/>
                </a:solidFill>
              </a:rPr>
              <a:t>x</a:t>
            </a:r>
            <a:r>
              <a:rPr kumimoji="1" lang="en-US" altLang="ja-JP" baseline="-25000" dirty="0">
                <a:solidFill>
                  <a:schemeClr val="bg1"/>
                </a:solidFill>
              </a:rPr>
              <a:t>1</a:t>
            </a:r>
            <a:endParaRPr kumimoji="1" lang="ja-JP" altLang="en-US" sz="1800" baseline="-25000" dirty="0">
              <a:solidFill>
                <a:schemeClr val="bg1"/>
              </a:solidFill>
            </a:endParaRPr>
          </a:p>
          <a:p>
            <a:endParaRPr kumimoji="1" lang="ja-JP" altLang="en-US" dirty="0"/>
          </a:p>
        </p:txBody>
      </p:sp>
      <p:sp>
        <p:nvSpPr>
          <p:cNvPr id="451" name="テキスト ボックス 450">
            <a:extLst>
              <a:ext uri="{FF2B5EF4-FFF2-40B4-BE49-F238E27FC236}">
                <a16:creationId xmlns:a16="http://schemas.microsoft.com/office/drawing/2014/main" id="{FDEC166F-5109-452B-8210-4956C8967BC1}"/>
              </a:ext>
            </a:extLst>
          </p:cNvPr>
          <p:cNvSpPr txBox="1"/>
          <p:nvPr/>
        </p:nvSpPr>
        <p:spPr>
          <a:xfrm>
            <a:off x="6754710" y="4513580"/>
            <a:ext cx="362600" cy="646331"/>
          </a:xfrm>
          <a:prstGeom prst="rect">
            <a:avLst/>
          </a:prstGeom>
          <a:noFill/>
        </p:spPr>
        <p:txBody>
          <a:bodyPr wrap="none" rtlCol="0">
            <a:spAutoFit/>
          </a:bodyPr>
          <a:lstStyle/>
          <a:p>
            <a:r>
              <a:rPr kumimoji="1" lang="en-US" altLang="ja-JP" sz="1800" dirty="0">
                <a:solidFill>
                  <a:schemeClr val="bg1"/>
                </a:solidFill>
              </a:rPr>
              <a:t>x</a:t>
            </a:r>
            <a:r>
              <a:rPr kumimoji="1" lang="en-US" altLang="ja-JP" sz="1800" baseline="-25000" dirty="0">
                <a:solidFill>
                  <a:schemeClr val="bg1"/>
                </a:solidFill>
              </a:rPr>
              <a:t>2</a:t>
            </a:r>
            <a:endParaRPr kumimoji="1" lang="ja-JP" altLang="en-US" sz="1800" baseline="-25000" dirty="0">
              <a:solidFill>
                <a:schemeClr val="bg1"/>
              </a:solidFill>
            </a:endParaRPr>
          </a:p>
          <a:p>
            <a:endParaRPr kumimoji="1" lang="ja-JP" altLang="en-US" dirty="0"/>
          </a:p>
        </p:txBody>
      </p:sp>
      <p:cxnSp>
        <p:nvCxnSpPr>
          <p:cNvPr id="462" name="直線矢印コネクタ 461">
            <a:extLst>
              <a:ext uri="{FF2B5EF4-FFF2-40B4-BE49-F238E27FC236}">
                <a16:creationId xmlns:a16="http://schemas.microsoft.com/office/drawing/2014/main" id="{B0AB9CCA-9552-4261-9673-46E5363CA128}"/>
              </a:ext>
            </a:extLst>
          </p:cNvPr>
          <p:cNvCxnSpPr>
            <a:cxnSpLocks/>
            <a:stCxn id="457" idx="0"/>
            <a:endCxn id="425" idx="4"/>
          </p:cNvCxnSpPr>
          <p:nvPr/>
        </p:nvCxnSpPr>
        <p:spPr>
          <a:xfrm flipV="1">
            <a:off x="8486721" y="4927600"/>
            <a:ext cx="3300" cy="751840"/>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
        <p:nvSpPr>
          <p:cNvPr id="455" name="テキスト ボックス 454">
            <a:extLst>
              <a:ext uri="{FF2B5EF4-FFF2-40B4-BE49-F238E27FC236}">
                <a16:creationId xmlns:a16="http://schemas.microsoft.com/office/drawing/2014/main" id="{242EDAA4-D1FD-45CD-9E42-160010AE5F8D}"/>
              </a:ext>
            </a:extLst>
          </p:cNvPr>
          <p:cNvSpPr txBox="1"/>
          <p:nvPr/>
        </p:nvSpPr>
        <p:spPr>
          <a:xfrm>
            <a:off x="10786627" y="4527706"/>
            <a:ext cx="336054" cy="646331"/>
          </a:xfrm>
          <a:prstGeom prst="rect">
            <a:avLst/>
          </a:prstGeom>
          <a:noFill/>
        </p:spPr>
        <p:txBody>
          <a:bodyPr wrap="none" rtlCol="0">
            <a:spAutoFit/>
          </a:bodyPr>
          <a:lstStyle/>
          <a:p>
            <a:r>
              <a:rPr kumimoji="1" lang="en-US" altLang="ja-JP" sz="1800" dirty="0" err="1">
                <a:solidFill>
                  <a:schemeClr val="bg1"/>
                </a:solidFill>
              </a:rPr>
              <a:t>x</a:t>
            </a:r>
            <a:r>
              <a:rPr kumimoji="1" lang="en-US" altLang="ja-JP" baseline="-25000" dirty="0" err="1">
                <a:solidFill>
                  <a:schemeClr val="bg1"/>
                </a:solidFill>
              </a:rPr>
              <a:t>t</a:t>
            </a:r>
            <a:endParaRPr kumimoji="1" lang="ja-JP" altLang="en-US" sz="1800" baseline="-25000" dirty="0">
              <a:solidFill>
                <a:schemeClr val="bg1"/>
              </a:solidFill>
            </a:endParaRPr>
          </a:p>
          <a:p>
            <a:endParaRPr kumimoji="1" lang="ja-JP" altLang="en-US" dirty="0"/>
          </a:p>
        </p:txBody>
      </p:sp>
      <p:sp>
        <p:nvSpPr>
          <p:cNvPr id="454" name="テキスト ボックス 453">
            <a:extLst>
              <a:ext uri="{FF2B5EF4-FFF2-40B4-BE49-F238E27FC236}">
                <a16:creationId xmlns:a16="http://schemas.microsoft.com/office/drawing/2014/main" id="{E32BD73B-328D-4AC4-B449-74DF14533C90}"/>
              </a:ext>
            </a:extLst>
          </p:cNvPr>
          <p:cNvSpPr txBox="1"/>
          <p:nvPr/>
        </p:nvSpPr>
        <p:spPr>
          <a:xfrm>
            <a:off x="8307825" y="4527706"/>
            <a:ext cx="362600" cy="646331"/>
          </a:xfrm>
          <a:prstGeom prst="rect">
            <a:avLst/>
          </a:prstGeom>
          <a:noFill/>
        </p:spPr>
        <p:txBody>
          <a:bodyPr wrap="none" rtlCol="0">
            <a:spAutoFit/>
          </a:bodyPr>
          <a:lstStyle/>
          <a:p>
            <a:r>
              <a:rPr kumimoji="1" lang="en-US" altLang="ja-JP" sz="1800" dirty="0">
                <a:solidFill>
                  <a:schemeClr val="bg1"/>
                </a:solidFill>
              </a:rPr>
              <a:t>x</a:t>
            </a:r>
            <a:r>
              <a:rPr kumimoji="1" lang="en-US" altLang="ja-JP" sz="1800" baseline="-25000" dirty="0">
                <a:solidFill>
                  <a:schemeClr val="bg1"/>
                </a:solidFill>
              </a:rPr>
              <a:t>3</a:t>
            </a:r>
            <a:endParaRPr kumimoji="1" lang="ja-JP" altLang="en-US" sz="1800" baseline="-25000" dirty="0">
              <a:solidFill>
                <a:schemeClr val="bg1"/>
              </a:solidFill>
            </a:endParaRPr>
          </a:p>
          <a:p>
            <a:endParaRPr kumimoji="1" lang="ja-JP" altLang="en-US" dirty="0"/>
          </a:p>
        </p:txBody>
      </p:sp>
    </p:spTree>
    <p:extLst>
      <p:ext uri="{BB962C8B-B14F-4D97-AF65-F5344CB8AC3E}">
        <p14:creationId xmlns:p14="http://schemas.microsoft.com/office/powerpoint/2010/main" val="3649956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641D9F-A506-4DF5-AE89-61DFCFF31A5B}"/>
              </a:ext>
            </a:extLst>
          </p:cNvPr>
          <p:cNvSpPr>
            <a:spLocks noGrp="1"/>
          </p:cNvSpPr>
          <p:nvPr>
            <p:ph type="title"/>
          </p:nvPr>
        </p:nvSpPr>
        <p:spPr/>
        <p:txBody>
          <a:bodyPr/>
          <a:lstStyle/>
          <a:p>
            <a:r>
              <a:rPr lang="ja-JP" altLang="en-US" dirty="0"/>
              <a:t>再帰型ニューラルネットワーク（</a:t>
            </a:r>
            <a:r>
              <a:rPr lang="en-US" altLang="zh-CN" dirty="0"/>
              <a:t>R</a:t>
            </a:r>
            <a:r>
              <a:rPr kumimoji="1" lang="en-US" altLang="zh-CN" dirty="0"/>
              <a:t>NN</a:t>
            </a:r>
            <a:r>
              <a:rPr kumimoji="1" lang="ja-JP" altLang="en-US" dirty="0"/>
              <a:t>）</a:t>
            </a:r>
          </a:p>
        </p:txBody>
      </p:sp>
      <p:grpSp>
        <p:nvGrpSpPr>
          <p:cNvPr id="203" name="グループ化 202">
            <a:extLst>
              <a:ext uri="{FF2B5EF4-FFF2-40B4-BE49-F238E27FC236}">
                <a16:creationId xmlns:a16="http://schemas.microsoft.com/office/drawing/2014/main" id="{8BCC7088-B25E-4AE7-A73D-8B270AB39BAD}"/>
              </a:ext>
            </a:extLst>
          </p:cNvPr>
          <p:cNvGrpSpPr/>
          <p:nvPr/>
        </p:nvGrpSpPr>
        <p:grpSpPr>
          <a:xfrm rot="16200000" flipV="1">
            <a:off x="4910208" y="3517381"/>
            <a:ext cx="1014252" cy="141785"/>
            <a:chOff x="3240508" y="5749017"/>
            <a:chExt cx="2672960" cy="373660"/>
          </a:xfrm>
        </p:grpSpPr>
        <p:sp>
          <p:nvSpPr>
            <p:cNvPr id="204" name="正方形/長方形 203">
              <a:extLst>
                <a:ext uri="{FF2B5EF4-FFF2-40B4-BE49-F238E27FC236}">
                  <a16:creationId xmlns:a16="http://schemas.microsoft.com/office/drawing/2014/main" id="{B22340FD-C6B0-43A7-B2BC-F67856D8E6E2}"/>
                </a:ext>
              </a:extLst>
            </p:cNvPr>
            <p:cNvSpPr/>
            <p:nvPr/>
          </p:nvSpPr>
          <p:spPr>
            <a:xfrm>
              <a:off x="3240508"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5" name="正方形/長方形 204">
              <a:extLst>
                <a:ext uri="{FF2B5EF4-FFF2-40B4-BE49-F238E27FC236}">
                  <a16:creationId xmlns:a16="http://schemas.microsoft.com/office/drawing/2014/main" id="{CAD7D5C7-91FC-4C2D-B18B-108D7E2D5543}"/>
                </a:ext>
              </a:extLst>
            </p:cNvPr>
            <p:cNvSpPr/>
            <p:nvPr/>
          </p:nvSpPr>
          <p:spPr>
            <a:xfrm>
              <a:off x="3624292"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6" name="正方形/長方形 205">
              <a:extLst>
                <a:ext uri="{FF2B5EF4-FFF2-40B4-BE49-F238E27FC236}">
                  <a16:creationId xmlns:a16="http://schemas.microsoft.com/office/drawing/2014/main" id="{750FC952-7621-4781-8164-1C8B9F2C36FD}"/>
                </a:ext>
              </a:extLst>
            </p:cNvPr>
            <p:cNvSpPr/>
            <p:nvPr/>
          </p:nvSpPr>
          <p:spPr>
            <a:xfrm>
              <a:off x="4008076"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7" name="正方形/長方形 206">
              <a:extLst>
                <a:ext uri="{FF2B5EF4-FFF2-40B4-BE49-F238E27FC236}">
                  <a16:creationId xmlns:a16="http://schemas.microsoft.com/office/drawing/2014/main" id="{6B7BD852-5420-4351-A3E3-A44E3764B713}"/>
                </a:ext>
              </a:extLst>
            </p:cNvPr>
            <p:cNvSpPr/>
            <p:nvPr/>
          </p:nvSpPr>
          <p:spPr>
            <a:xfrm>
              <a:off x="4391860"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8" name="正方形/長方形 207">
              <a:extLst>
                <a:ext uri="{FF2B5EF4-FFF2-40B4-BE49-F238E27FC236}">
                  <a16:creationId xmlns:a16="http://schemas.microsoft.com/office/drawing/2014/main" id="{91921F2C-BFFB-4C1E-9718-C176E4F6D49C}"/>
                </a:ext>
              </a:extLst>
            </p:cNvPr>
            <p:cNvSpPr/>
            <p:nvPr/>
          </p:nvSpPr>
          <p:spPr>
            <a:xfrm>
              <a:off x="4775644"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9" name="正方形/長方形 208">
              <a:extLst>
                <a:ext uri="{FF2B5EF4-FFF2-40B4-BE49-F238E27FC236}">
                  <a16:creationId xmlns:a16="http://schemas.microsoft.com/office/drawing/2014/main" id="{F2A11C0A-4445-48E8-B8A8-F8721FB4172C}"/>
                </a:ext>
              </a:extLst>
            </p:cNvPr>
            <p:cNvSpPr/>
            <p:nvPr/>
          </p:nvSpPr>
          <p:spPr>
            <a:xfrm>
              <a:off x="5157726"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0" name="正方形/長方形 209">
              <a:extLst>
                <a:ext uri="{FF2B5EF4-FFF2-40B4-BE49-F238E27FC236}">
                  <a16:creationId xmlns:a16="http://schemas.microsoft.com/office/drawing/2014/main" id="{4E5CA1CC-F1DF-4723-B9CE-1F0532A3E228}"/>
                </a:ext>
              </a:extLst>
            </p:cNvPr>
            <p:cNvSpPr/>
            <p:nvPr/>
          </p:nvSpPr>
          <p:spPr>
            <a:xfrm>
              <a:off x="5539808"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211" name="グループ化 210">
            <a:extLst>
              <a:ext uri="{FF2B5EF4-FFF2-40B4-BE49-F238E27FC236}">
                <a16:creationId xmlns:a16="http://schemas.microsoft.com/office/drawing/2014/main" id="{0531F2EC-145C-4BD9-93FE-6F5FC0F7C5A9}"/>
              </a:ext>
            </a:extLst>
          </p:cNvPr>
          <p:cNvGrpSpPr/>
          <p:nvPr/>
        </p:nvGrpSpPr>
        <p:grpSpPr>
          <a:xfrm>
            <a:off x="8605282" y="3699561"/>
            <a:ext cx="141785" cy="723000"/>
            <a:chOff x="3949536" y="5493862"/>
            <a:chExt cx="141785" cy="723000"/>
          </a:xfrm>
        </p:grpSpPr>
        <p:sp>
          <p:nvSpPr>
            <p:cNvPr id="212" name="正方形/長方形 211">
              <a:extLst>
                <a:ext uri="{FF2B5EF4-FFF2-40B4-BE49-F238E27FC236}">
                  <a16:creationId xmlns:a16="http://schemas.microsoft.com/office/drawing/2014/main" id="{847DB710-4BCA-48B5-9047-ECAA30467D85}"/>
                </a:ext>
              </a:extLst>
            </p:cNvPr>
            <p:cNvSpPr/>
            <p:nvPr/>
          </p:nvSpPr>
          <p:spPr>
            <a:xfrm rot="16200000" flipV="1">
              <a:off x="3949536" y="6075077"/>
              <a:ext cx="141785" cy="141785"/>
            </a:xfrm>
            <a:prstGeom prst="rect">
              <a:avLst/>
            </a:prstGeom>
            <a:solidFill>
              <a:srgbClr val="7030A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3" name="正方形/長方形 212">
              <a:extLst>
                <a:ext uri="{FF2B5EF4-FFF2-40B4-BE49-F238E27FC236}">
                  <a16:creationId xmlns:a16="http://schemas.microsoft.com/office/drawing/2014/main" id="{5DC34B62-649C-486F-AF97-B3FA9159EC03}"/>
                </a:ext>
              </a:extLst>
            </p:cNvPr>
            <p:cNvSpPr/>
            <p:nvPr/>
          </p:nvSpPr>
          <p:spPr>
            <a:xfrm rot="16200000" flipV="1">
              <a:off x="3949536" y="5929450"/>
              <a:ext cx="141785" cy="141785"/>
            </a:xfrm>
            <a:prstGeom prst="rect">
              <a:avLst/>
            </a:prstGeom>
            <a:solidFill>
              <a:srgbClr val="7030A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4" name="正方形/長方形 213">
              <a:extLst>
                <a:ext uri="{FF2B5EF4-FFF2-40B4-BE49-F238E27FC236}">
                  <a16:creationId xmlns:a16="http://schemas.microsoft.com/office/drawing/2014/main" id="{D9CC3B4D-FB73-45EC-9AFA-60FDDE05FC55}"/>
                </a:ext>
              </a:extLst>
            </p:cNvPr>
            <p:cNvSpPr/>
            <p:nvPr/>
          </p:nvSpPr>
          <p:spPr>
            <a:xfrm rot="16200000" flipV="1">
              <a:off x="3949536" y="5783824"/>
              <a:ext cx="141785" cy="141785"/>
            </a:xfrm>
            <a:prstGeom prst="rect">
              <a:avLst/>
            </a:prstGeom>
            <a:solidFill>
              <a:srgbClr val="7030A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5" name="正方形/長方形 214">
              <a:extLst>
                <a:ext uri="{FF2B5EF4-FFF2-40B4-BE49-F238E27FC236}">
                  <a16:creationId xmlns:a16="http://schemas.microsoft.com/office/drawing/2014/main" id="{1301DFC8-C049-42CC-8AA9-9795FC596B81}"/>
                </a:ext>
              </a:extLst>
            </p:cNvPr>
            <p:cNvSpPr/>
            <p:nvPr/>
          </p:nvSpPr>
          <p:spPr>
            <a:xfrm rot="16200000" flipV="1">
              <a:off x="3949536" y="5638843"/>
              <a:ext cx="141785" cy="141785"/>
            </a:xfrm>
            <a:prstGeom prst="rect">
              <a:avLst/>
            </a:prstGeom>
            <a:solidFill>
              <a:srgbClr val="7030A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6" name="正方形/長方形 215">
              <a:extLst>
                <a:ext uri="{FF2B5EF4-FFF2-40B4-BE49-F238E27FC236}">
                  <a16:creationId xmlns:a16="http://schemas.microsoft.com/office/drawing/2014/main" id="{DC08AA09-DB94-4913-BC6C-5D1C8D875E60}"/>
                </a:ext>
              </a:extLst>
            </p:cNvPr>
            <p:cNvSpPr/>
            <p:nvPr/>
          </p:nvSpPr>
          <p:spPr>
            <a:xfrm rot="16200000" flipV="1">
              <a:off x="3949536" y="5493862"/>
              <a:ext cx="141785" cy="141785"/>
            </a:xfrm>
            <a:prstGeom prst="rect">
              <a:avLst/>
            </a:prstGeom>
            <a:solidFill>
              <a:srgbClr val="7030A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217" name="グループ化 216">
            <a:extLst>
              <a:ext uri="{FF2B5EF4-FFF2-40B4-BE49-F238E27FC236}">
                <a16:creationId xmlns:a16="http://schemas.microsoft.com/office/drawing/2014/main" id="{4FADB975-A9AE-4A30-B6E4-70FB23783DB0}"/>
              </a:ext>
            </a:extLst>
          </p:cNvPr>
          <p:cNvGrpSpPr/>
          <p:nvPr/>
        </p:nvGrpSpPr>
        <p:grpSpPr>
          <a:xfrm rot="16200000" flipV="1">
            <a:off x="8169051" y="3130190"/>
            <a:ext cx="1014252" cy="141785"/>
            <a:chOff x="3240508" y="5749017"/>
            <a:chExt cx="2672960" cy="373660"/>
          </a:xfrm>
        </p:grpSpPr>
        <p:sp>
          <p:nvSpPr>
            <p:cNvPr id="218" name="正方形/長方形 217">
              <a:extLst>
                <a:ext uri="{FF2B5EF4-FFF2-40B4-BE49-F238E27FC236}">
                  <a16:creationId xmlns:a16="http://schemas.microsoft.com/office/drawing/2014/main" id="{C489896F-D7D2-4CB4-98CD-F4466572A269}"/>
                </a:ext>
              </a:extLst>
            </p:cNvPr>
            <p:cNvSpPr/>
            <p:nvPr/>
          </p:nvSpPr>
          <p:spPr>
            <a:xfrm>
              <a:off x="3240508"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9" name="正方形/長方形 218">
              <a:extLst>
                <a:ext uri="{FF2B5EF4-FFF2-40B4-BE49-F238E27FC236}">
                  <a16:creationId xmlns:a16="http://schemas.microsoft.com/office/drawing/2014/main" id="{5AC2D48B-0F99-4958-B5D2-F38CEB75EB6F}"/>
                </a:ext>
              </a:extLst>
            </p:cNvPr>
            <p:cNvSpPr/>
            <p:nvPr/>
          </p:nvSpPr>
          <p:spPr>
            <a:xfrm>
              <a:off x="3624292"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0" name="正方形/長方形 219">
              <a:extLst>
                <a:ext uri="{FF2B5EF4-FFF2-40B4-BE49-F238E27FC236}">
                  <a16:creationId xmlns:a16="http://schemas.microsoft.com/office/drawing/2014/main" id="{DAC55AE7-EB09-4E0A-8CE2-09F6035991B9}"/>
                </a:ext>
              </a:extLst>
            </p:cNvPr>
            <p:cNvSpPr/>
            <p:nvPr/>
          </p:nvSpPr>
          <p:spPr>
            <a:xfrm>
              <a:off x="4008076"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1" name="正方形/長方形 220">
              <a:extLst>
                <a:ext uri="{FF2B5EF4-FFF2-40B4-BE49-F238E27FC236}">
                  <a16:creationId xmlns:a16="http://schemas.microsoft.com/office/drawing/2014/main" id="{ED6FA417-5B0A-452E-AEA6-D7F9C5467623}"/>
                </a:ext>
              </a:extLst>
            </p:cNvPr>
            <p:cNvSpPr/>
            <p:nvPr/>
          </p:nvSpPr>
          <p:spPr>
            <a:xfrm>
              <a:off x="4391860"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2" name="正方形/長方形 221">
              <a:extLst>
                <a:ext uri="{FF2B5EF4-FFF2-40B4-BE49-F238E27FC236}">
                  <a16:creationId xmlns:a16="http://schemas.microsoft.com/office/drawing/2014/main" id="{BEF43610-DF0A-4050-90E6-25D44B042009}"/>
                </a:ext>
              </a:extLst>
            </p:cNvPr>
            <p:cNvSpPr/>
            <p:nvPr/>
          </p:nvSpPr>
          <p:spPr>
            <a:xfrm>
              <a:off x="4775644"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3" name="正方形/長方形 222">
              <a:extLst>
                <a:ext uri="{FF2B5EF4-FFF2-40B4-BE49-F238E27FC236}">
                  <a16:creationId xmlns:a16="http://schemas.microsoft.com/office/drawing/2014/main" id="{C07220F3-A1C0-4BCE-BBBE-0DAFD06438F0}"/>
                </a:ext>
              </a:extLst>
            </p:cNvPr>
            <p:cNvSpPr/>
            <p:nvPr/>
          </p:nvSpPr>
          <p:spPr>
            <a:xfrm>
              <a:off x="5157726"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4" name="正方形/長方形 223">
              <a:extLst>
                <a:ext uri="{FF2B5EF4-FFF2-40B4-BE49-F238E27FC236}">
                  <a16:creationId xmlns:a16="http://schemas.microsoft.com/office/drawing/2014/main" id="{59C662AE-E439-4E71-BFFF-AFEB38FC99C1}"/>
                </a:ext>
              </a:extLst>
            </p:cNvPr>
            <p:cNvSpPr/>
            <p:nvPr/>
          </p:nvSpPr>
          <p:spPr>
            <a:xfrm>
              <a:off x="5539808" y="5749017"/>
              <a:ext cx="373660" cy="373660"/>
            </a:xfrm>
            <a:prstGeom prst="rect">
              <a:avLst/>
            </a:prstGeom>
            <a:solidFill>
              <a:srgbClr val="00B050"/>
            </a:solid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226" name="グループ化 225">
            <a:extLst>
              <a:ext uri="{FF2B5EF4-FFF2-40B4-BE49-F238E27FC236}">
                <a16:creationId xmlns:a16="http://schemas.microsoft.com/office/drawing/2014/main" id="{8E763FE1-DB8F-4B1A-B144-E29FCF99010E}"/>
              </a:ext>
            </a:extLst>
          </p:cNvPr>
          <p:cNvGrpSpPr/>
          <p:nvPr/>
        </p:nvGrpSpPr>
        <p:grpSpPr>
          <a:xfrm>
            <a:off x="7492102" y="3054810"/>
            <a:ext cx="686975" cy="1015310"/>
            <a:chOff x="2816946" y="5493862"/>
            <a:chExt cx="686975" cy="1015310"/>
          </a:xfrm>
          <a:solidFill>
            <a:srgbClr val="736AE4"/>
          </a:solidFill>
        </p:grpSpPr>
        <p:grpSp>
          <p:nvGrpSpPr>
            <p:cNvPr id="333" name="グループ化 332">
              <a:extLst>
                <a:ext uri="{FF2B5EF4-FFF2-40B4-BE49-F238E27FC236}">
                  <a16:creationId xmlns:a16="http://schemas.microsoft.com/office/drawing/2014/main" id="{1D723832-0AD7-4332-9F9A-B7E617AAACD1}"/>
                </a:ext>
              </a:extLst>
            </p:cNvPr>
            <p:cNvGrpSpPr/>
            <p:nvPr/>
          </p:nvGrpSpPr>
          <p:grpSpPr>
            <a:xfrm rot="16200000" flipV="1">
              <a:off x="2380713" y="5930097"/>
              <a:ext cx="1014252" cy="141785"/>
              <a:chOff x="3240508" y="5749017"/>
              <a:chExt cx="2672960" cy="373660"/>
            </a:xfrm>
            <a:grpFill/>
          </p:grpSpPr>
          <p:sp>
            <p:nvSpPr>
              <p:cNvPr id="367" name="正方形/長方形 366">
                <a:extLst>
                  <a:ext uri="{FF2B5EF4-FFF2-40B4-BE49-F238E27FC236}">
                    <a16:creationId xmlns:a16="http://schemas.microsoft.com/office/drawing/2014/main" id="{48277C46-BA0D-40D4-BC89-D5C3B548890E}"/>
                  </a:ext>
                </a:extLst>
              </p:cNvPr>
              <p:cNvSpPr/>
              <p:nvPr/>
            </p:nvSpPr>
            <p:spPr>
              <a:xfrm>
                <a:off x="32405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4" name="正方形/長方形 373">
                <a:extLst>
                  <a:ext uri="{FF2B5EF4-FFF2-40B4-BE49-F238E27FC236}">
                    <a16:creationId xmlns:a16="http://schemas.microsoft.com/office/drawing/2014/main" id="{5FD6AE59-1850-43B7-926A-55EE7646130A}"/>
                  </a:ext>
                </a:extLst>
              </p:cNvPr>
              <p:cNvSpPr/>
              <p:nvPr/>
            </p:nvSpPr>
            <p:spPr>
              <a:xfrm>
                <a:off x="3624292"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5" name="正方形/長方形 374">
                <a:extLst>
                  <a:ext uri="{FF2B5EF4-FFF2-40B4-BE49-F238E27FC236}">
                    <a16:creationId xmlns:a16="http://schemas.microsoft.com/office/drawing/2014/main" id="{5A6840C8-3C24-4266-AE8F-C9C640F87975}"/>
                  </a:ext>
                </a:extLst>
              </p:cNvPr>
              <p:cNvSpPr/>
              <p:nvPr/>
            </p:nvSpPr>
            <p:spPr>
              <a:xfrm>
                <a:off x="400807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6" name="正方形/長方形 375">
                <a:extLst>
                  <a:ext uri="{FF2B5EF4-FFF2-40B4-BE49-F238E27FC236}">
                    <a16:creationId xmlns:a16="http://schemas.microsoft.com/office/drawing/2014/main" id="{C613F64E-FD7D-44D4-89CB-6EF8D9F281CC}"/>
                  </a:ext>
                </a:extLst>
              </p:cNvPr>
              <p:cNvSpPr/>
              <p:nvPr/>
            </p:nvSpPr>
            <p:spPr>
              <a:xfrm>
                <a:off x="4391860"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7" name="正方形/長方形 376">
                <a:extLst>
                  <a:ext uri="{FF2B5EF4-FFF2-40B4-BE49-F238E27FC236}">
                    <a16:creationId xmlns:a16="http://schemas.microsoft.com/office/drawing/2014/main" id="{58648D97-969D-4E42-BB58-6BCC79B52791}"/>
                  </a:ext>
                </a:extLst>
              </p:cNvPr>
              <p:cNvSpPr/>
              <p:nvPr/>
            </p:nvSpPr>
            <p:spPr>
              <a:xfrm>
                <a:off x="4775644"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378" name="正方形/長方形 377">
                <a:extLst>
                  <a:ext uri="{FF2B5EF4-FFF2-40B4-BE49-F238E27FC236}">
                    <a16:creationId xmlns:a16="http://schemas.microsoft.com/office/drawing/2014/main" id="{0D140BD9-E1E5-447D-B65B-EC2525707958}"/>
                  </a:ext>
                </a:extLst>
              </p:cNvPr>
              <p:cNvSpPr/>
              <p:nvPr/>
            </p:nvSpPr>
            <p:spPr>
              <a:xfrm>
                <a:off x="515772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9" name="正方形/長方形 378">
                <a:extLst>
                  <a:ext uri="{FF2B5EF4-FFF2-40B4-BE49-F238E27FC236}">
                    <a16:creationId xmlns:a16="http://schemas.microsoft.com/office/drawing/2014/main" id="{1E5F3993-9AB3-42E8-917F-D9961DA38FD2}"/>
                  </a:ext>
                </a:extLst>
              </p:cNvPr>
              <p:cNvSpPr/>
              <p:nvPr/>
            </p:nvSpPr>
            <p:spPr>
              <a:xfrm>
                <a:off x="55398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34" name="グループ化 333">
              <a:extLst>
                <a:ext uri="{FF2B5EF4-FFF2-40B4-BE49-F238E27FC236}">
                  <a16:creationId xmlns:a16="http://schemas.microsoft.com/office/drawing/2014/main" id="{844640B7-9451-47A3-813D-EE9DD99746D3}"/>
                </a:ext>
              </a:extLst>
            </p:cNvPr>
            <p:cNvGrpSpPr/>
            <p:nvPr/>
          </p:nvGrpSpPr>
          <p:grpSpPr>
            <a:xfrm rot="16200000" flipV="1">
              <a:off x="2512297" y="5930095"/>
              <a:ext cx="1014252" cy="141785"/>
              <a:chOff x="3240508" y="5749017"/>
              <a:chExt cx="2672960" cy="373660"/>
            </a:xfrm>
            <a:grpFill/>
          </p:grpSpPr>
          <p:sp>
            <p:nvSpPr>
              <p:cNvPr id="359" name="正方形/長方形 358">
                <a:extLst>
                  <a:ext uri="{FF2B5EF4-FFF2-40B4-BE49-F238E27FC236}">
                    <a16:creationId xmlns:a16="http://schemas.microsoft.com/office/drawing/2014/main" id="{9ED89050-98D6-408B-A597-B0FE7DE42922}"/>
                  </a:ext>
                </a:extLst>
              </p:cNvPr>
              <p:cNvSpPr/>
              <p:nvPr/>
            </p:nvSpPr>
            <p:spPr>
              <a:xfrm>
                <a:off x="32405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0" name="正方形/長方形 359">
                <a:extLst>
                  <a:ext uri="{FF2B5EF4-FFF2-40B4-BE49-F238E27FC236}">
                    <a16:creationId xmlns:a16="http://schemas.microsoft.com/office/drawing/2014/main" id="{F16C8441-C703-45CB-8BBA-61322A4AD687}"/>
                  </a:ext>
                </a:extLst>
              </p:cNvPr>
              <p:cNvSpPr/>
              <p:nvPr/>
            </p:nvSpPr>
            <p:spPr>
              <a:xfrm>
                <a:off x="3624292"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1" name="正方形/長方形 360">
                <a:extLst>
                  <a:ext uri="{FF2B5EF4-FFF2-40B4-BE49-F238E27FC236}">
                    <a16:creationId xmlns:a16="http://schemas.microsoft.com/office/drawing/2014/main" id="{2DCE5317-CF95-46E8-829A-A45102F16747}"/>
                  </a:ext>
                </a:extLst>
              </p:cNvPr>
              <p:cNvSpPr/>
              <p:nvPr/>
            </p:nvSpPr>
            <p:spPr>
              <a:xfrm>
                <a:off x="400807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2" name="正方形/長方形 361">
                <a:extLst>
                  <a:ext uri="{FF2B5EF4-FFF2-40B4-BE49-F238E27FC236}">
                    <a16:creationId xmlns:a16="http://schemas.microsoft.com/office/drawing/2014/main" id="{A00AA63F-97D0-4C40-AEBC-654BDF219C38}"/>
                  </a:ext>
                </a:extLst>
              </p:cNvPr>
              <p:cNvSpPr/>
              <p:nvPr/>
            </p:nvSpPr>
            <p:spPr>
              <a:xfrm>
                <a:off x="4391860"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3" name="正方形/長方形 362">
                <a:extLst>
                  <a:ext uri="{FF2B5EF4-FFF2-40B4-BE49-F238E27FC236}">
                    <a16:creationId xmlns:a16="http://schemas.microsoft.com/office/drawing/2014/main" id="{2B86294F-C0B7-49E9-BA1F-663E104221C8}"/>
                  </a:ext>
                </a:extLst>
              </p:cNvPr>
              <p:cNvSpPr/>
              <p:nvPr/>
            </p:nvSpPr>
            <p:spPr>
              <a:xfrm>
                <a:off x="4775644"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5" name="正方形/長方形 364">
                <a:extLst>
                  <a:ext uri="{FF2B5EF4-FFF2-40B4-BE49-F238E27FC236}">
                    <a16:creationId xmlns:a16="http://schemas.microsoft.com/office/drawing/2014/main" id="{DBA83461-7754-4299-824B-095B4F7A8EEE}"/>
                  </a:ext>
                </a:extLst>
              </p:cNvPr>
              <p:cNvSpPr/>
              <p:nvPr/>
            </p:nvSpPr>
            <p:spPr>
              <a:xfrm>
                <a:off x="515772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6" name="正方形/長方形 365">
                <a:extLst>
                  <a:ext uri="{FF2B5EF4-FFF2-40B4-BE49-F238E27FC236}">
                    <a16:creationId xmlns:a16="http://schemas.microsoft.com/office/drawing/2014/main" id="{0D248687-FDFD-42B5-A1E5-BB8803B9B0D4}"/>
                  </a:ext>
                </a:extLst>
              </p:cNvPr>
              <p:cNvSpPr/>
              <p:nvPr/>
            </p:nvSpPr>
            <p:spPr>
              <a:xfrm>
                <a:off x="55398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35" name="グループ化 334">
              <a:extLst>
                <a:ext uri="{FF2B5EF4-FFF2-40B4-BE49-F238E27FC236}">
                  <a16:creationId xmlns:a16="http://schemas.microsoft.com/office/drawing/2014/main" id="{F3535F15-0D66-4F77-825E-A605E4ED84FA}"/>
                </a:ext>
              </a:extLst>
            </p:cNvPr>
            <p:cNvGrpSpPr/>
            <p:nvPr/>
          </p:nvGrpSpPr>
          <p:grpSpPr>
            <a:xfrm rot="16200000" flipV="1">
              <a:off x="2652748" y="5930095"/>
              <a:ext cx="1014252" cy="141785"/>
              <a:chOff x="3240508" y="5749017"/>
              <a:chExt cx="2672960" cy="373660"/>
            </a:xfrm>
            <a:grpFill/>
          </p:grpSpPr>
          <p:sp>
            <p:nvSpPr>
              <p:cNvPr id="352" name="正方形/長方形 351">
                <a:extLst>
                  <a:ext uri="{FF2B5EF4-FFF2-40B4-BE49-F238E27FC236}">
                    <a16:creationId xmlns:a16="http://schemas.microsoft.com/office/drawing/2014/main" id="{94D36CD8-8EF9-404E-8EE6-72E986A195BF}"/>
                  </a:ext>
                </a:extLst>
              </p:cNvPr>
              <p:cNvSpPr/>
              <p:nvPr/>
            </p:nvSpPr>
            <p:spPr>
              <a:xfrm>
                <a:off x="32405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3" name="正方形/長方形 352">
                <a:extLst>
                  <a:ext uri="{FF2B5EF4-FFF2-40B4-BE49-F238E27FC236}">
                    <a16:creationId xmlns:a16="http://schemas.microsoft.com/office/drawing/2014/main" id="{AFB202D2-E849-43D2-8663-C843D9A6BE16}"/>
                  </a:ext>
                </a:extLst>
              </p:cNvPr>
              <p:cNvSpPr/>
              <p:nvPr/>
            </p:nvSpPr>
            <p:spPr>
              <a:xfrm>
                <a:off x="3624292"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4" name="正方形/長方形 353">
                <a:extLst>
                  <a:ext uri="{FF2B5EF4-FFF2-40B4-BE49-F238E27FC236}">
                    <a16:creationId xmlns:a16="http://schemas.microsoft.com/office/drawing/2014/main" id="{C01D37A1-653A-495F-A672-6050F2C48FE8}"/>
                  </a:ext>
                </a:extLst>
              </p:cNvPr>
              <p:cNvSpPr/>
              <p:nvPr/>
            </p:nvSpPr>
            <p:spPr>
              <a:xfrm>
                <a:off x="400807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5" name="正方形/長方形 354">
                <a:extLst>
                  <a:ext uri="{FF2B5EF4-FFF2-40B4-BE49-F238E27FC236}">
                    <a16:creationId xmlns:a16="http://schemas.microsoft.com/office/drawing/2014/main" id="{64FDE8D2-D4E4-46E9-8F5E-82AFB5589699}"/>
                  </a:ext>
                </a:extLst>
              </p:cNvPr>
              <p:cNvSpPr/>
              <p:nvPr/>
            </p:nvSpPr>
            <p:spPr>
              <a:xfrm>
                <a:off x="4391860"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6" name="正方形/長方形 355">
                <a:extLst>
                  <a:ext uri="{FF2B5EF4-FFF2-40B4-BE49-F238E27FC236}">
                    <a16:creationId xmlns:a16="http://schemas.microsoft.com/office/drawing/2014/main" id="{128B735F-E609-4673-B006-27DE5701A42E}"/>
                  </a:ext>
                </a:extLst>
              </p:cNvPr>
              <p:cNvSpPr/>
              <p:nvPr/>
            </p:nvSpPr>
            <p:spPr>
              <a:xfrm>
                <a:off x="4775644"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7" name="正方形/長方形 356">
                <a:extLst>
                  <a:ext uri="{FF2B5EF4-FFF2-40B4-BE49-F238E27FC236}">
                    <a16:creationId xmlns:a16="http://schemas.microsoft.com/office/drawing/2014/main" id="{3129F858-3DC0-41E7-8D90-52ECAD0502A9}"/>
                  </a:ext>
                </a:extLst>
              </p:cNvPr>
              <p:cNvSpPr/>
              <p:nvPr/>
            </p:nvSpPr>
            <p:spPr>
              <a:xfrm>
                <a:off x="515772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8" name="正方形/長方形 357">
                <a:extLst>
                  <a:ext uri="{FF2B5EF4-FFF2-40B4-BE49-F238E27FC236}">
                    <a16:creationId xmlns:a16="http://schemas.microsoft.com/office/drawing/2014/main" id="{BA394CE2-AD5D-450F-9D65-205BCEC3388B}"/>
                  </a:ext>
                </a:extLst>
              </p:cNvPr>
              <p:cNvSpPr/>
              <p:nvPr/>
            </p:nvSpPr>
            <p:spPr>
              <a:xfrm>
                <a:off x="55398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36" name="グループ化 335">
              <a:extLst>
                <a:ext uri="{FF2B5EF4-FFF2-40B4-BE49-F238E27FC236}">
                  <a16:creationId xmlns:a16="http://schemas.microsoft.com/office/drawing/2014/main" id="{4BA8BB23-E274-417B-AC08-1C4CFFB0363A}"/>
                </a:ext>
              </a:extLst>
            </p:cNvPr>
            <p:cNvGrpSpPr/>
            <p:nvPr/>
          </p:nvGrpSpPr>
          <p:grpSpPr>
            <a:xfrm rot="16200000" flipV="1">
              <a:off x="2787493" y="5931153"/>
              <a:ext cx="1014252" cy="141785"/>
              <a:chOff x="3240508" y="5749017"/>
              <a:chExt cx="2672960" cy="373660"/>
            </a:xfrm>
            <a:grpFill/>
          </p:grpSpPr>
          <p:sp>
            <p:nvSpPr>
              <p:cNvPr id="345" name="正方形/長方形 344">
                <a:extLst>
                  <a:ext uri="{FF2B5EF4-FFF2-40B4-BE49-F238E27FC236}">
                    <a16:creationId xmlns:a16="http://schemas.microsoft.com/office/drawing/2014/main" id="{731EF4FC-2A15-467A-BBE1-C2D330C3B4BC}"/>
                  </a:ext>
                </a:extLst>
              </p:cNvPr>
              <p:cNvSpPr/>
              <p:nvPr/>
            </p:nvSpPr>
            <p:spPr>
              <a:xfrm>
                <a:off x="32405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6" name="正方形/長方形 345">
                <a:extLst>
                  <a:ext uri="{FF2B5EF4-FFF2-40B4-BE49-F238E27FC236}">
                    <a16:creationId xmlns:a16="http://schemas.microsoft.com/office/drawing/2014/main" id="{FCB890CA-7FBB-404A-B8C8-B79D884593A4}"/>
                  </a:ext>
                </a:extLst>
              </p:cNvPr>
              <p:cNvSpPr/>
              <p:nvPr/>
            </p:nvSpPr>
            <p:spPr>
              <a:xfrm>
                <a:off x="3624292"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7" name="正方形/長方形 346">
                <a:extLst>
                  <a:ext uri="{FF2B5EF4-FFF2-40B4-BE49-F238E27FC236}">
                    <a16:creationId xmlns:a16="http://schemas.microsoft.com/office/drawing/2014/main" id="{5E43C720-FA6A-4526-A2CA-0B814E7C4F8A}"/>
                  </a:ext>
                </a:extLst>
              </p:cNvPr>
              <p:cNvSpPr/>
              <p:nvPr/>
            </p:nvSpPr>
            <p:spPr>
              <a:xfrm>
                <a:off x="400807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8" name="正方形/長方形 347">
                <a:extLst>
                  <a:ext uri="{FF2B5EF4-FFF2-40B4-BE49-F238E27FC236}">
                    <a16:creationId xmlns:a16="http://schemas.microsoft.com/office/drawing/2014/main" id="{514959D4-3E54-4C45-89C4-80D6B1A885BA}"/>
                  </a:ext>
                </a:extLst>
              </p:cNvPr>
              <p:cNvSpPr/>
              <p:nvPr/>
            </p:nvSpPr>
            <p:spPr>
              <a:xfrm>
                <a:off x="4391860"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9" name="正方形/長方形 348">
                <a:extLst>
                  <a:ext uri="{FF2B5EF4-FFF2-40B4-BE49-F238E27FC236}">
                    <a16:creationId xmlns:a16="http://schemas.microsoft.com/office/drawing/2014/main" id="{CEFC1025-5170-45F4-B8E2-42A159D5959E}"/>
                  </a:ext>
                </a:extLst>
              </p:cNvPr>
              <p:cNvSpPr/>
              <p:nvPr/>
            </p:nvSpPr>
            <p:spPr>
              <a:xfrm>
                <a:off x="4775644"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0" name="正方形/長方形 349">
                <a:extLst>
                  <a:ext uri="{FF2B5EF4-FFF2-40B4-BE49-F238E27FC236}">
                    <a16:creationId xmlns:a16="http://schemas.microsoft.com/office/drawing/2014/main" id="{F28C7082-EAEF-4971-A7D3-E25A57A83798}"/>
                  </a:ext>
                </a:extLst>
              </p:cNvPr>
              <p:cNvSpPr/>
              <p:nvPr/>
            </p:nvSpPr>
            <p:spPr>
              <a:xfrm>
                <a:off x="515772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1" name="正方形/長方形 350">
                <a:extLst>
                  <a:ext uri="{FF2B5EF4-FFF2-40B4-BE49-F238E27FC236}">
                    <a16:creationId xmlns:a16="http://schemas.microsoft.com/office/drawing/2014/main" id="{7D323854-11C7-4185-858C-527D09E0B7D1}"/>
                  </a:ext>
                </a:extLst>
              </p:cNvPr>
              <p:cNvSpPr/>
              <p:nvPr/>
            </p:nvSpPr>
            <p:spPr>
              <a:xfrm>
                <a:off x="55398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337" name="グループ化 336">
              <a:extLst>
                <a:ext uri="{FF2B5EF4-FFF2-40B4-BE49-F238E27FC236}">
                  <a16:creationId xmlns:a16="http://schemas.microsoft.com/office/drawing/2014/main" id="{4B212C97-55E1-4091-82A2-5304002ABD12}"/>
                </a:ext>
              </a:extLst>
            </p:cNvPr>
            <p:cNvGrpSpPr/>
            <p:nvPr/>
          </p:nvGrpSpPr>
          <p:grpSpPr>
            <a:xfrm rot="16200000" flipV="1">
              <a:off x="2925903" y="5930095"/>
              <a:ext cx="1014252" cy="141785"/>
              <a:chOff x="3240508" y="5749017"/>
              <a:chExt cx="2672960" cy="373660"/>
            </a:xfrm>
            <a:grpFill/>
          </p:grpSpPr>
          <p:sp>
            <p:nvSpPr>
              <p:cNvPr id="338" name="正方形/長方形 337">
                <a:extLst>
                  <a:ext uri="{FF2B5EF4-FFF2-40B4-BE49-F238E27FC236}">
                    <a16:creationId xmlns:a16="http://schemas.microsoft.com/office/drawing/2014/main" id="{150A7EA6-1695-447E-99EF-84B2FB70E678}"/>
                  </a:ext>
                </a:extLst>
              </p:cNvPr>
              <p:cNvSpPr/>
              <p:nvPr/>
            </p:nvSpPr>
            <p:spPr>
              <a:xfrm>
                <a:off x="32405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9" name="正方形/長方形 338">
                <a:extLst>
                  <a:ext uri="{FF2B5EF4-FFF2-40B4-BE49-F238E27FC236}">
                    <a16:creationId xmlns:a16="http://schemas.microsoft.com/office/drawing/2014/main" id="{AC6362AE-E656-4DBF-8CDF-D49DC70ED5C6}"/>
                  </a:ext>
                </a:extLst>
              </p:cNvPr>
              <p:cNvSpPr/>
              <p:nvPr/>
            </p:nvSpPr>
            <p:spPr>
              <a:xfrm>
                <a:off x="3624292"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0" name="正方形/長方形 339">
                <a:extLst>
                  <a:ext uri="{FF2B5EF4-FFF2-40B4-BE49-F238E27FC236}">
                    <a16:creationId xmlns:a16="http://schemas.microsoft.com/office/drawing/2014/main" id="{3903400C-0D6A-49D4-8464-E39224B63433}"/>
                  </a:ext>
                </a:extLst>
              </p:cNvPr>
              <p:cNvSpPr/>
              <p:nvPr/>
            </p:nvSpPr>
            <p:spPr>
              <a:xfrm>
                <a:off x="400807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1" name="正方形/長方形 340">
                <a:extLst>
                  <a:ext uri="{FF2B5EF4-FFF2-40B4-BE49-F238E27FC236}">
                    <a16:creationId xmlns:a16="http://schemas.microsoft.com/office/drawing/2014/main" id="{87034774-84A1-48F4-ABBB-064A42520CF9}"/>
                  </a:ext>
                </a:extLst>
              </p:cNvPr>
              <p:cNvSpPr/>
              <p:nvPr/>
            </p:nvSpPr>
            <p:spPr>
              <a:xfrm>
                <a:off x="4391860"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2" name="正方形/長方形 341">
                <a:extLst>
                  <a:ext uri="{FF2B5EF4-FFF2-40B4-BE49-F238E27FC236}">
                    <a16:creationId xmlns:a16="http://schemas.microsoft.com/office/drawing/2014/main" id="{1CFA4F22-7A5B-4445-8DB6-46981509F11F}"/>
                  </a:ext>
                </a:extLst>
              </p:cNvPr>
              <p:cNvSpPr/>
              <p:nvPr/>
            </p:nvSpPr>
            <p:spPr>
              <a:xfrm>
                <a:off x="4775644"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3" name="正方形/長方形 342">
                <a:extLst>
                  <a:ext uri="{FF2B5EF4-FFF2-40B4-BE49-F238E27FC236}">
                    <a16:creationId xmlns:a16="http://schemas.microsoft.com/office/drawing/2014/main" id="{4A140694-68EE-4414-A4F7-47D8DAFAEFDE}"/>
                  </a:ext>
                </a:extLst>
              </p:cNvPr>
              <p:cNvSpPr/>
              <p:nvPr/>
            </p:nvSpPr>
            <p:spPr>
              <a:xfrm>
                <a:off x="515772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4" name="正方形/長方形 343">
                <a:extLst>
                  <a:ext uri="{FF2B5EF4-FFF2-40B4-BE49-F238E27FC236}">
                    <a16:creationId xmlns:a16="http://schemas.microsoft.com/office/drawing/2014/main" id="{E14AC9BA-B2A7-4544-B7FD-DCC1AB8D4930}"/>
                  </a:ext>
                </a:extLst>
              </p:cNvPr>
              <p:cNvSpPr/>
              <p:nvPr/>
            </p:nvSpPr>
            <p:spPr>
              <a:xfrm>
                <a:off x="55398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grpSp>
        <p:nvGrpSpPr>
          <p:cNvPr id="3" name="グループ化 2">
            <a:extLst>
              <a:ext uri="{FF2B5EF4-FFF2-40B4-BE49-F238E27FC236}">
                <a16:creationId xmlns:a16="http://schemas.microsoft.com/office/drawing/2014/main" id="{75707B7A-E3BD-4976-A582-D8253D44C61A}"/>
              </a:ext>
            </a:extLst>
          </p:cNvPr>
          <p:cNvGrpSpPr/>
          <p:nvPr/>
        </p:nvGrpSpPr>
        <p:grpSpPr>
          <a:xfrm>
            <a:off x="6521811" y="3055313"/>
            <a:ext cx="969211" cy="1015101"/>
            <a:chOff x="6521811" y="3055313"/>
            <a:chExt cx="969211" cy="1015101"/>
          </a:xfrm>
        </p:grpSpPr>
        <p:grpSp>
          <p:nvGrpSpPr>
            <p:cNvPr id="245" name="グループ化 244">
              <a:extLst>
                <a:ext uri="{FF2B5EF4-FFF2-40B4-BE49-F238E27FC236}">
                  <a16:creationId xmlns:a16="http://schemas.microsoft.com/office/drawing/2014/main" id="{FAE5F79D-6FC1-4CAE-9407-7FEFBEC314E9}"/>
                </a:ext>
              </a:extLst>
            </p:cNvPr>
            <p:cNvGrpSpPr/>
            <p:nvPr/>
          </p:nvGrpSpPr>
          <p:grpSpPr>
            <a:xfrm rot="16200000" flipV="1">
              <a:off x="6085578" y="3492395"/>
              <a:ext cx="1014252" cy="141785"/>
              <a:chOff x="3240508" y="5749017"/>
              <a:chExt cx="2672960" cy="373660"/>
            </a:xfrm>
            <a:solidFill>
              <a:srgbClr val="ADEA00"/>
            </a:solidFill>
          </p:grpSpPr>
          <p:sp>
            <p:nvSpPr>
              <p:cNvPr id="302" name="正方形/長方形 301">
                <a:extLst>
                  <a:ext uri="{FF2B5EF4-FFF2-40B4-BE49-F238E27FC236}">
                    <a16:creationId xmlns:a16="http://schemas.microsoft.com/office/drawing/2014/main" id="{26778CE8-BF3D-45A0-B0F1-2A4AE315643D}"/>
                  </a:ext>
                </a:extLst>
              </p:cNvPr>
              <p:cNvSpPr/>
              <p:nvPr/>
            </p:nvSpPr>
            <p:spPr>
              <a:xfrm>
                <a:off x="32405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3" name="正方形/長方形 302">
                <a:extLst>
                  <a:ext uri="{FF2B5EF4-FFF2-40B4-BE49-F238E27FC236}">
                    <a16:creationId xmlns:a16="http://schemas.microsoft.com/office/drawing/2014/main" id="{67AB425E-7BC3-4311-A8D4-AFAA601C3795}"/>
                  </a:ext>
                </a:extLst>
              </p:cNvPr>
              <p:cNvSpPr/>
              <p:nvPr/>
            </p:nvSpPr>
            <p:spPr>
              <a:xfrm>
                <a:off x="3624292"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4" name="正方形/長方形 303">
                <a:extLst>
                  <a:ext uri="{FF2B5EF4-FFF2-40B4-BE49-F238E27FC236}">
                    <a16:creationId xmlns:a16="http://schemas.microsoft.com/office/drawing/2014/main" id="{8CEE5103-91C7-40CE-82DA-7E46231A689A}"/>
                  </a:ext>
                </a:extLst>
              </p:cNvPr>
              <p:cNvSpPr/>
              <p:nvPr/>
            </p:nvSpPr>
            <p:spPr>
              <a:xfrm>
                <a:off x="400807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5" name="正方形/長方形 304">
                <a:extLst>
                  <a:ext uri="{FF2B5EF4-FFF2-40B4-BE49-F238E27FC236}">
                    <a16:creationId xmlns:a16="http://schemas.microsoft.com/office/drawing/2014/main" id="{179FD66D-CDAB-4C1A-BCEE-B95B5B364D68}"/>
                  </a:ext>
                </a:extLst>
              </p:cNvPr>
              <p:cNvSpPr/>
              <p:nvPr/>
            </p:nvSpPr>
            <p:spPr>
              <a:xfrm>
                <a:off x="4391860"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6" name="正方形/長方形 305">
                <a:extLst>
                  <a:ext uri="{FF2B5EF4-FFF2-40B4-BE49-F238E27FC236}">
                    <a16:creationId xmlns:a16="http://schemas.microsoft.com/office/drawing/2014/main" id="{6B9BA4C2-D875-4E5F-A1FF-1722F2769904}"/>
                  </a:ext>
                </a:extLst>
              </p:cNvPr>
              <p:cNvSpPr/>
              <p:nvPr/>
            </p:nvSpPr>
            <p:spPr>
              <a:xfrm>
                <a:off x="4775644"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1" name="正方形/長方形 330">
                <a:extLst>
                  <a:ext uri="{FF2B5EF4-FFF2-40B4-BE49-F238E27FC236}">
                    <a16:creationId xmlns:a16="http://schemas.microsoft.com/office/drawing/2014/main" id="{B9446DA2-A950-4ADD-AB1B-01A789A65D5E}"/>
                  </a:ext>
                </a:extLst>
              </p:cNvPr>
              <p:cNvSpPr/>
              <p:nvPr/>
            </p:nvSpPr>
            <p:spPr>
              <a:xfrm>
                <a:off x="515772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2" name="正方形/長方形 331">
                <a:extLst>
                  <a:ext uri="{FF2B5EF4-FFF2-40B4-BE49-F238E27FC236}">
                    <a16:creationId xmlns:a16="http://schemas.microsoft.com/office/drawing/2014/main" id="{F910D959-FA48-4820-A7EA-4CCDF205DB08}"/>
                  </a:ext>
                </a:extLst>
              </p:cNvPr>
              <p:cNvSpPr/>
              <p:nvPr/>
            </p:nvSpPr>
            <p:spPr>
              <a:xfrm>
                <a:off x="55398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246" name="グループ化 245">
              <a:extLst>
                <a:ext uri="{FF2B5EF4-FFF2-40B4-BE49-F238E27FC236}">
                  <a16:creationId xmlns:a16="http://schemas.microsoft.com/office/drawing/2014/main" id="{C9816A96-22AB-4565-8A1E-1942A600F9F8}"/>
                </a:ext>
              </a:extLst>
            </p:cNvPr>
            <p:cNvGrpSpPr/>
            <p:nvPr/>
          </p:nvGrpSpPr>
          <p:grpSpPr>
            <a:xfrm rot="16200000" flipV="1">
              <a:off x="6217162" y="3492393"/>
              <a:ext cx="1014252" cy="141785"/>
              <a:chOff x="3240508" y="5749017"/>
              <a:chExt cx="2672960" cy="373660"/>
            </a:xfrm>
            <a:solidFill>
              <a:srgbClr val="ADEA00"/>
            </a:solidFill>
          </p:grpSpPr>
          <p:sp>
            <p:nvSpPr>
              <p:cNvPr id="295" name="正方形/長方形 294">
                <a:extLst>
                  <a:ext uri="{FF2B5EF4-FFF2-40B4-BE49-F238E27FC236}">
                    <a16:creationId xmlns:a16="http://schemas.microsoft.com/office/drawing/2014/main" id="{FBBB8A14-6E5F-4ADB-82C7-5C3E52EF78A4}"/>
                  </a:ext>
                </a:extLst>
              </p:cNvPr>
              <p:cNvSpPr/>
              <p:nvPr/>
            </p:nvSpPr>
            <p:spPr>
              <a:xfrm>
                <a:off x="32405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6" name="正方形/長方形 295">
                <a:extLst>
                  <a:ext uri="{FF2B5EF4-FFF2-40B4-BE49-F238E27FC236}">
                    <a16:creationId xmlns:a16="http://schemas.microsoft.com/office/drawing/2014/main" id="{DE9CE376-6E23-41CB-9D3C-AD54F0206602}"/>
                  </a:ext>
                </a:extLst>
              </p:cNvPr>
              <p:cNvSpPr/>
              <p:nvPr/>
            </p:nvSpPr>
            <p:spPr>
              <a:xfrm>
                <a:off x="3624292"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7" name="正方形/長方形 296">
                <a:extLst>
                  <a:ext uri="{FF2B5EF4-FFF2-40B4-BE49-F238E27FC236}">
                    <a16:creationId xmlns:a16="http://schemas.microsoft.com/office/drawing/2014/main" id="{813ACB2A-13D1-45CD-9104-366DB451ABD7}"/>
                  </a:ext>
                </a:extLst>
              </p:cNvPr>
              <p:cNvSpPr/>
              <p:nvPr/>
            </p:nvSpPr>
            <p:spPr>
              <a:xfrm>
                <a:off x="400807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8" name="正方形/長方形 297">
                <a:extLst>
                  <a:ext uri="{FF2B5EF4-FFF2-40B4-BE49-F238E27FC236}">
                    <a16:creationId xmlns:a16="http://schemas.microsoft.com/office/drawing/2014/main" id="{668A1856-3F21-4BC4-9955-1D7102D40C35}"/>
                  </a:ext>
                </a:extLst>
              </p:cNvPr>
              <p:cNvSpPr/>
              <p:nvPr/>
            </p:nvSpPr>
            <p:spPr>
              <a:xfrm>
                <a:off x="4391860"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9" name="正方形/長方形 298">
                <a:extLst>
                  <a:ext uri="{FF2B5EF4-FFF2-40B4-BE49-F238E27FC236}">
                    <a16:creationId xmlns:a16="http://schemas.microsoft.com/office/drawing/2014/main" id="{8F1FEB44-D343-4955-BE12-CF7F8E028E44}"/>
                  </a:ext>
                </a:extLst>
              </p:cNvPr>
              <p:cNvSpPr/>
              <p:nvPr/>
            </p:nvSpPr>
            <p:spPr>
              <a:xfrm>
                <a:off x="4775644"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0" name="正方形/長方形 299">
                <a:extLst>
                  <a:ext uri="{FF2B5EF4-FFF2-40B4-BE49-F238E27FC236}">
                    <a16:creationId xmlns:a16="http://schemas.microsoft.com/office/drawing/2014/main" id="{1EEA37B7-4AEE-475B-BFF8-D0A33F9AAE4A}"/>
                  </a:ext>
                </a:extLst>
              </p:cNvPr>
              <p:cNvSpPr/>
              <p:nvPr/>
            </p:nvSpPr>
            <p:spPr>
              <a:xfrm>
                <a:off x="515772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1" name="正方形/長方形 300">
                <a:extLst>
                  <a:ext uri="{FF2B5EF4-FFF2-40B4-BE49-F238E27FC236}">
                    <a16:creationId xmlns:a16="http://schemas.microsoft.com/office/drawing/2014/main" id="{15F90CEF-50D7-489D-A2EF-689091409EBF}"/>
                  </a:ext>
                </a:extLst>
              </p:cNvPr>
              <p:cNvSpPr/>
              <p:nvPr/>
            </p:nvSpPr>
            <p:spPr>
              <a:xfrm>
                <a:off x="55398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247" name="グループ化 246">
              <a:extLst>
                <a:ext uri="{FF2B5EF4-FFF2-40B4-BE49-F238E27FC236}">
                  <a16:creationId xmlns:a16="http://schemas.microsoft.com/office/drawing/2014/main" id="{C8379992-EF3B-4B37-9F6A-DE069DAB846B}"/>
                </a:ext>
              </a:extLst>
            </p:cNvPr>
            <p:cNvGrpSpPr/>
            <p:nvPr/>
          </p:nvGrpSpPr>
          <p:grpSpPr>
            <a:xfrm rot="16200000" flipV="1">
              <a:off x="6357613" y="3492393"/>
              <a:ext cx="1014252" cy="141785"/>
              <a:chOff x="3240508" y="5749017"/>
              <a:chExt cx="2672960" cy="373660"/>
            </a:xfrm>
            <a:solidFill>
              <a:srgbClr val="ADEA00"/>
            </a:solidFill>
          </p:grpSpPr>
          <p:sp>
            <p:nvSpPr>
              <p:cNvPr id="288" name="正方形/長方形 287">
                <a:extLst>
                  <a:ext uri="{FF2B5EF4-FFF2-40B4-BE49-F238E27FC236}">
                    <a16:creationId xmlns:a16="http://schemas.microsoft.com/office/drawing/2014/main" id="{4B89439F-DE99-4F1D-A05F-7DE80F50438A}"/>
                  </a:ext>
                </a:extLst>
              </p:cNvPr>
              <p:cNvSpPr/>
              <p:nvPr/>
            </p:nvSpPr>
            <p:spPr>
              <a:xfrm>
                <a:off x="32405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9" name="正方形/長方形 288">
                <a:extLst>
                  <a:ext uri="{FF2B5EF4-FFF2-40B4-BE49-F238E27FC236}">
                    <a16:creationId xmlns:a16="http://schemas.microsoft.com/office/drawing/2014/main" id="{0A3DB117-DA7D-4C61-84BD-7EB39986A72C}"/>
                  </a:ext>
                </a:extLst>
              </p:cNvPr>
              <p:cNvSpPr/>
              <p:nvPr/>
            </p:nvSpPr>
            <p:spPr>
              <a:xfrm>
                <a:off x="3624292"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0" name="正方形/長方形 289">
                <a:extLst>
                  <a:ext uri="{FF2B5EF4-FFF2-40B4-BE49-F238E27FC236}">
                    <a16:creationId xmlns:a16="http://schemas.microsoft.com/office/drawing/2014/main" id="{BD61C29A-2497-4DC7-9448-EC8620DDB773}"/>
                  </a:ext>
                </a:extLst>
              </p:cNvPr>
              <p:cNvSpPr/>
              <p:nvPr/>
            </p:nvSpPr>
            <p:spPr>
              <a:xfrm>
                <a:off x="400807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1" name="正方形/長方形 290">
                <a:extLst>
                  <a:ext uri="{FF2B5EF4-FFF2-40B4-BE49-F238E27FC236}">
                    <a16:creationId xmlns:a16="http://schemas.microsoft.com/office/drawing/2014/main" id="{84F116B5-0E57-4A56-9B7B-76E0DCE373FA}"/>
                  </a:ext>
                </a:extLst>
              </p:cNvPr>
              <p:cNvSpPr/>
              <p:nvPr/>
            </p:nvSpPr>
            <p:spPr>
              <a:xfrm>
                <a:off x="4391860"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2" name="正方形/長方形 291">
                <a:extLst>
                  <a:ext uri="{FF2B5EF4-FFF2-40B4-BE49-F238E27FC236}">
                    <a16:creationId xmlns:a16="http://schemas.microsoft.com/office/drawing/2014/main" id="{28FC7764-A123-4404-B475-2E58DBD66A2C}"/>
                  </a:ext>
                </a:extLst>
              </p:cNvPr>
              <p:cNvSpPr/>
              <p:nvPr/>
            </p:nvSpPr>
            <p:spPr>
              <a:xfrm>
                <a:off x="4775644"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3" name="正方形/長方形 292">
                <a:extLst>
                  <a:ext uri="{FF2B5EF4-FFF2-40B4-BE49-F238E27FC236}">
                    <a16:creationId xmlns:a16="http://schemas.microsoft.com/office/drawing/2014/main" id="{D42357E5-5EFA-42C4-947B-BE0CEC6C7824}"/>
                  </a:ext>
                </a:extLst>
              </p:cNvPr>
              <p:cNvSpPr/>
              <p:nvPr/>
            </p:nvSpPr>
            <p:spPr>
              <a:xfrm>
                <a:off x="515772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4" name="正方形/長方形 293">
                <a:extLst>
                  <a:ext uri="{FF2B5EF4-FFF2-40B4-BE49-F238E27FC236}">
                    <a16:creationId xmlns:a16="http://schemas.microsoft.com/office/drawing/2014/main" id="{CFDB9F88-191A-4E3C-9D8A-45FA9B7DA873}"/>
                  </a:ext>
                </a:extLst>
              </p:cNvPr>
              <p:cNvSpPr/>
              <p:nvPr/>
            </p:nvSpPr>
            <p:spPr>
              <a:xfrm>
                <a:off x="55398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248" name="グループ化 247">
              <a:extLst>
                <a:ext uri="{FF2B5EF4-FFF2-40B4-BE49-F238E27FC236}">
                  <a16:creationId xmlns:a16="http://schemas.microsoft.com/office/drawing/2014/main" id="{C149CF58-596C-4231-9A54-4981E3BB9CB2}"/>
                </a:ext>
              </a:extLst>
            </p:cNvPr>
            <p:cNvGrpSpPr/>
            <p:nvPr/>
          </p:nvGrpSpPr>
          <p:grpSpPr>
            <a:xfrm rot="16200000" flipV="1">
              <a:off x="6492608" y="3491294"/>
              <a:ext cx="1013749" cy="141788"/>
              <a:chOff x="3240508" y="5749017"/>
              <a:chExt cx="2672960" cy="373668"/>
            </a:xfrm>
            <a:solidFill>
              <a:srgbClr val="ADEA00"/>
            </a:solidFill>
          </p:grpSpPr>
          <p:sp>
            <p:nvSpPr>
              <p:cNvPr id="281" name="正方形/長方形 280">
                <a:extLst>
                  <a:ext uri="{FF2B5EF4-FFF2-40B4-BE49-F238E27FC236}">
                    <a16:creationId xmlns:a16="http://schemas.microsoft.com/office/drawing/2014/main" id="{B04291EC-9FE3-4FA4-8182-890ED6AA48B4}"/>
                  </a:ext>
                </a:extLst>
              </p:cNvPr>
              <p:cNvSpPr/>
              <p:nvPr/>
            </p:nvSpPr>
            <p:spPr>
              <a:xfrm>
                <a:off x="32405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2" name="正方形/長方形 281">
                <a:extLst>
                  <a:ext uri="{FF2B5EF4-FFF2-40B4-BE49-F238E27FC236}">
                    <a16:creationId xmlns:a16="http://schemas.microsoft.com/office/drawing/2014/main" id="{7C54B746-CFA1-4B15-BE6F-2449ABCC97A2}"/>
                  </a:ext>
                </a:extLst>
              </p:cNvPr>
              <p:cNvSpPr/>
              <p:nvPr/>
            </p:nvSpPr>
            <p:spPr>
              <a:xfrm>
                <a:off x="3624292"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3" name="正方形/長方形 282">
                <a:extLst>
                  <a:ext uri="{FF2B5EF4-FFF2-40B4-BE49-F238E27FC236}">
                    <a16:creationId xmlns:a16="http://schemas.microsoft.com/office/drawing/2014/main" id="{B5296BAF-4D76-461D-A04A-28A3A280ADA0}"/>
                  </a:ext>
                </a:extLst>
              </p:cNvPr>
              <p:cNvSpPr/>
              <p:nvPr/>
            </p:nvSpPr>
            <p:spPr>
              <a:xfrm>
                <a:off x="4008076" y="5749024"/>
                <a:ext cx="373660" cy="373661"/>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4" name="正方形/長方形 283">
                <a:extLst>
                  <a:ext uri="{FF2B5EF4-FFF2-40B4-BE49-F238E27FC236}">
                    <a16:creationId xmlns:a16="http://schemas.microsoft.com/office/drawing/2014/main" id="{E6C9FC7F-79CF-48FD-A38D-7AD47E95B4CE}"/>
                  </a:ext>
                </a:extLst>
              </p:cNvPr>
              <p:cNvSpPr/>
              <p:nvPr/>
            </p:nvSpPr>
            <p:spPr>
              <a:xfrm>
                <a:off x="4391860"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5" name="正方形/長方形 284">
                <a:extLst>
                  <a:ext uri="{FF2B5EF4-FFF2-40B4-BE49-F238E27FC236}">
                    <a16:creationId xmlns:a16="http://schemas.microsoft.com/office/drawing/2014/main" id="{2D7F8103-4700-44F6-B4A8-72365E8E73C7}"/>
                  </a:ext>
                </a:extLst>
              </p:cNvPr>
              <p:cNvSpPr/>
              <p:nvPr/>
            </p:nvSpPr>
            <p:spPr>
              <a:xfrm>
                <a:off x="4775644"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6" name="正方形/長方形 285">
                <a:extLst>
                  <a:ext uri="{FF2B5EF4-FFF2-40B4-BE49-F238E27FC236}">
                    <a16:creationId xmlns:a16="http://schemas.microsoft.com/office/drawing/2014/main" id="{D44BC87C-4DC9-432F-9B59-B04E3853BD9E}"/>
                  </a:ext>
                </a:extLst>
              </p:cNvPr>
              <p:cNvSpPr/>
              <p:nvPr/>
            </p:nvSpPr>
            <p:spPr>
              <a:xfrm>
                <a:off x="515772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7" name="正方形/長方形 286">
                <a:extLst>
                  <a:ext uri="{FF2B5EF4-FFF2-40B4-BE49-F238E27FC236}">
                    <a16:creationId xmlns:a16="http://schemas.microsoft.com/office/drawing/2014/main" id="{4582996D-4E12-4ACB-ADAE-AC24FE4C9B0B}"/>
                  </a:ext>
                </a:extLst>
              </p:cNvPr>
              <p:cNvSpPr/>
              <p:nvPr/>
            </p:nvSpPr>
            <p:spPr>
              <a:xfrm>
                <a:off x="55398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249" name="グループ化 248">
              <a:extLst>
                <a:ext uri="{FF2B5EF4-FFF2-40B4-BE49-F238E27FC236}">
                  <a16:creationId xmlns:a16="http://schemas.microsoft.com/office/drawing/2014/main" id="{E737E3FF-60FF-4DC3-B1CD-393AED6F8FE6}"/>
                </a:ext>
              </a:extLst>
            </p:cNvPr>
            <p:cNvGrpSpPr/>
            <p:nvPr/>
          </p:nvGrpSpPr>
          <p:grpSpPr>
            <a:xfrm rot="16200000" flipV="1">
              <a:off x="6630768" y="3492393"/>
              <a:ext cx="1014252" cy="141785"/>
              <a:chOff x="3240508" y="5749017"/>
              <a:chExt cx="2672960" cy="373660"/>
            </a:xfrm>
            <a:solidFill>
              <a:srgbClr val="ADEA00"/>
            </a:solidFill>
          </p:grpSpPr>
          <p:sp>
            <p:nvSpPr>
              <p:cNvPr id="250" name="正方形/長方形 249">
                <a:extLst>
                  <a:ext uri="{FF2B5EF4-FFF2-40B4-BE49-F238E27FC236}">
                    <a16:creationId xmlns:a16="http://schemas.microsoft.com/office/drawing/2014/main" id="{ECF96BB2-02C7-4F21-9729-B030FDD0684E}"/>
                  </a:ext>
                </a:extLst>
              </p:cNvPr>
              <p:cNvSpPr/>
              <p:nvPr/>
            </p:nvSpPr>
            <p:spPr>
              <a:xfrm>
                <a:off x="32405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5" name="正方形/長方形 274">
                <a:extLst>
                  <a:ext uri="{FF2B5EF4-FFF2-40B4-BE49-F238E27FC236}">
                    <a16:creationId xmlns:a16="http://schemas.microsoft.com/office/drawing/2014/main" id="{5B2BCF91-B2BB-466F-8C12-9084C36879C9}"/>
                  </a:ext>
                </a:extLst>
              </p:cNvPr>
              <p:cNvSpPr/>
              <p:nvPr/>
            </p:nvSpPr>
            <p:spPr>
              <a:xfrm>
                <a:off x="3624292"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6" name="正方形/長方形 275">
                <a:extLst>
                  <a:ext uri="{FF2B5EF4-FFF2-40B4-BE49-F238E27FC236}">
                    <a16:creationId xmlns:a16="http://schemas.microsoft.com/office/drawing/2014/main" id="{9E0E31D0-B7CD-431B-9130-D272A77ACBC3}"/>
                  </a:ext>
                </a:extLst>
              </p:cNvPr>
              <p:cNvSpPr/>
              <p:nvPr/>
            </p:nvSpPr>
            <p:spPr>
              <a:xfrm>
                <a:off x="400807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7" name="正方形/長方形 276">
                <a:extLst>
                  <a:ext uri="{FF2B5EF4-FFF2-40B4-BE49-F238E27FC236}">
                    <a16:creationId xmlns:a16="http://schemas.microsoft.com/office/drawing/2014/main" id="{306E1A1B-33C5-44D2-A6EF-14C63006E5BF}"/>
                  </a:ext>
                </a:extLst>
              </p:cNvPr>
              <p:cNvSpPr/>
              <p:nvPr/>
            </p:nvSpPr>
            <p:spPr>
              <a:xfrm>
                <a:off x="4391860"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8" name="正方形/長方形 277">
                <a:extLst>
                  <a:ext uri="{FF2B5EF4-FFF2-40B4-BE49-F238E27FC236}">
                    <a16:creationId xmlns:a16="http://schemas.microsoft.com/office/drawing/2014/main" id="{6A5087A6-7CC8-4C24-BC16-CB4A90084510}"/>
                  </a:ext>
                </a:extLst>
              </p:cNvPr>
              <p:cNvSpPr/>
              <p:nvPr/>
            </p:nvSpPr>
            <p:spPr>
              <a:xfrm>
                <a:off x="4775644"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9" name="正方形/長方形 278">
                <a:extLst>
                  <a:ext uri="{FF2B5EF4-FFF2-40B4-BE49-F238E27FC236}">
                    <a16:creationId xmlns:a16="http://schemas.microsoft.com/office/drawing/2014/main" id="{AA0A58D4-FC80-45AC-8ED0-25F327E1E505}"/>
                  </a:ext>
                </a:extLst>
              </p:cNvPr>
              <p:cNvSpPr/>
              <p:nvPr/>
            </p:nvSpPr>
            <p:spPr>
              <a:xfrm>
                <a:off x="515772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0" name="正方形/長方形 279">
                <a:extLst>
                  <a:ext uri="{FF2B5EF4-FFF2-40B4-BE49-F238E27FC236}">
                    <a16:creationId xmlns:a16="http://schemas.microsoft.com/office/drawing/2014/main" id="{23CAE4CF-7B4D-4397-A996-58B96A4290E9}"/>
                  </a:ext>
                </a:extLst>
              </p:cNvPr>
              <p:cNvSpPr/>
              <p:nvPr/>
            </p:nvSpPr>
            <p:spPr>
              <a:xfrm>
                <a:off x="55398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229" name="グループ化 228">
              <a:extLst>
                <a:ext uri="{FF2B5EF4-FFF2-40B4-BE49-F238E27FC236}">
                  <a16:creationId xmlns:a16="http://schemas.microsoft.com/office/drawing/2014/main" id="{A6A7AF92-197C-4D2E-A1A9-8F3595957B1F}"/>
                </a:ext>
              </a:extLst>
            </p:cNvPr>
            <p:cNvGrpSpPr/>
            <p:nvPr/>
          </p:nvGrpSpPr>
          <p:grpSpPr>
            <a:xfrm rot="16200000" flipV="1">
              <a:off x="6770615" y="3491747"/>
              <a:ext cx="1014252" cy="141785"/>
              <a:chOff x="3240508" y="5749017"/>
              <a:chExt cx="2672960" cy="373660"/>
            </a:xfrm>
            <a:solidFill>
              <a:srgbClr val="ADEA00"/>
            </a:solidFill>
          </p:grpSpPr>
          <p:sp>
            <p:nvSpPr>
              <p:cNvPr id="238" name="正方形/長方形 237">
                <a:extLst>
                  <a:ext uri="{FF2B5EF4-FFF2-40B4-BE49-F238E27FC236}">
                    <a16:creationId xmlns:a16="http://schemas.microsoft.com/office/drawing/2014/main" id="{4A728D86-1D39-4B92-A8A2-C8306926BB69}"/>
                  </a:ext>
                </a:extLst>
              </p:cNvPr>
              <p:cNvSpPr/>
              <p:nvPr/>
            </p:nvSpPr>
            <p:spPr>
              <a:xfrm>
                <a:off x="32405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9" name="正方形/長方形 238">
                <a:extLst>
                  <a:ext uri="{FF2B5EF4-FFF2-40B4-BE49-F238E27FC236}">
                    <a16:creationId xmlns:a16="http://schemas.microsoft.com/office/drawing/2014/main" id="{8D96DFF3-50F7-4552-A7FC-BC9E435498F4}"/>
                  </a:ext>
                </a:extLst>
              </p:cNvPr>
              <p:cNvSpPr/>
              <p:nvPr/>
            </p:nvSpPr>
            <p:spPr>
              <a:xfrm>
                <a:off x="3624292"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0" name="正方形/長方形 239">
                <a:extLst>
                  <a:ext uri="{FF2B5EF4-FFF2-40B4-BE49-F238E27FC236}">
                    <a16:creationId xmlns:a16="http://schemas.microsoft.com/office/drawing/2014/main" id="{CFD43B10-FFA1-4D39-9780-245C29726AC5}"/>
                  </a:ext>
                </a:extLst>
              </p:cNvPr>
              <p:cNvSpPr/>
              <p:nvPr/>
            </p:nvSpPr>
            <p:spPr>
              <a:xfrm>
                <a:off x="400807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1" name="正方形/長方形 240">
                <a:extLst>
                  <a:ext uri="{FF2B5EF4-FFF2-40B4-BE49-F238E27FC236}">
                    <a16:creationId xmlns:a16="http://schemas.microsoft.com/office/drawing/2014/main" id="{864611B2-E1E7-4A4D-9E63-54E258B0CA8D}"/>
                  </a:ext>
                </a:extLst>
              </p:cNvPr>
              <p:cNvSpPr/>
              <p:nvPr/>
            </p:nvSpPr>
            <p:spPr>
              <a:xfrm>
                <a:off x="4391860"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2" name="正方形/長方形 241">
                <a:extLst>
                  <a:ext uri="{FF2B5EF4-FFF2-40B4-BE49-F238E27FC236}">
                    <a16:creationId xmlns:a16="http://schemas.microsoft.com/office/drawing/2014/main" id="{02DA38B5-FCA7-47DE-86C5-6F159AFF0F47}"/>
                  </a:ext>
                </a:extLst>
              </p:cNvPr>
              <p:cNvSpPr/>
              <p:nvPr/>
            </p:nvSpPr>
            <p:spPr>
              <a:xfrm>
                <a:off x="4775644"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3" name="正方形/長方形 242">
                <a:extLst>
                  <a:ext uri="{FF2B5EF4-FFF2-40B4-BE49-F238E27FC236}">
                    <a16:creationId xmlns:a16="http://schemas.microsoft.com/office/drawing/2014/main" id="{D80B4605-98A8-4D73-8C91-28CEC6AFDD1A}"/>
                  </a:ext>
                </a:extLst>
              </p:cNvPr>
              <p:cNvSpPr/>
              <p:nvPr/>
            </p:nvSpPr>
            <p:spPr>
              <a:xfrm>
                <a:off x="515772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4" name="正方形/長方形 243">
                <a:extLst>
                  <a:ext uri="{FF2B5EF4-FFF2-40B4-BE49-F238E27FC236}">
                    <a16:creationId xmlns:a16="http://schemas.microsoft.com/office/drawing/2014/main" id="{E36C0CE1-4492-4959-97D2-487A7C6B7976}"/>
                  </a:ext>
                </a:extLst>
              </p:cNvPr>
              <p:cNvSpPr/>
              <p:nvPr/>
            </p:nvSpPr>
            <p:spPr>
              <a:xfrm>
                <a:off x="55398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230" name="グループ化 229">
              <a:extLst>
                <a:ext uri="{FF2B5EF4-FFF2-40B4-BE49-F238E27FC236}">
                  <a16:creationId xmlns:a16="http://schemas.microsoft.com/office/drawing/2014/main" id="{1AF0153D-82B2-4813-AAD6-D44DD3737D6B}"/>
                </a:ext>
              </a:extLst>
            </p:cNvPr>
            <p:cNvGrpSpPr/>
            <p:nvPr/>
          </p:nvGrpSpPr>
          <p:grpSpPr>
            <a:xfrm rot="16200000" flipV="1">
              <a:off x="6913004" y="3491746"/>
              <a:ext cx="1014252" cy="141785"/>
              <a:chOff x="3240508" y="5749017"/>
              <a:chExt cx="2672960" cy="373660"/>
            </a:xfrm>
            <a:solidFill>
              <a:srgbClr val="ADEA00"/>
            </a:solidFill>
          </p:grpSpPr>
          <p:sp>
            <p:nvSpPr>
              <p:cNvPr id="231" name="正方形/長方形 230">
                <a:extLst>
                  <a:ext uri="{FF2B5EF4-FFF2-40B4-BE49-F238E27FC236}">
                    <a16:creationId xmlns:a16="http://schemas.microsoft.com/office/drawing/2014/main" id="{68DF5C8E-8038-4AA2-B56D-4D8487899A76}"/>
                  </a:ext>
                </a:extLst>
              </p:cNvPr>
              <p:cNvSpPr/>
              <p:nvPr/>
            </p:nvSpPr>
            <p:spPr>
              <a:xfrm>
                <a:off x="32405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2" name="正方形/長方形 231">
                <a:extLst>
                  <a:ext uri="{FF2B5EF4-FFF2-40B4-BE49-F238E27FC236}">
                    <a16:creationId xmlns:a16="http://schemas.microsoft.com/office/drawing/2014/main" id="{771F4363-9C9C-46D4-8B0D-C13367C29CDC}"/>
                  </a:ext>
                </a:extLst>
              </p:cNvPr>
              <p:cNvSpPr/>
              <p:nvPr/>
            </p:nvSpPr>
            <p:spPr>
              <a:xfrm>
                <a:off x="3624292"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3" name="正方形/長方形 232">
                <a:extLst>
                  <a:ext uri="{FF2B5EF4-FFF2-40B4-BE49-F238E27FC236}">
                    <a16:creationId xmlns:a16="http://schemas.microsoft.com/office/drawing/2014/main" id="{206CC328-820B-464A-9DC5-4B682AE1E75B}"/>
                  </a:ext>
                </a:extLst>
              </p:cNvPr>
              <p:cNvSpPr/>
              <p:nvPr/>
            </p:nvSpPr>
            <p:spPr>
              <a:xfrm>
                <a:off x="400807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4" name="正方形/長方形 233">
                <a:extLst>
                  <a:ext uri="{FF2B5EF4-FFF2-40B4-BE49-F238E27FC236}">
                    <a16:creationId xmlns:a16="http://schemas.microsoft.com/office/drawing/2014/main" id="{FB4895A8-9C34-485C-9056-ADC68660472B}"/>
                  </a:ext>
                </a:extLst>
              </p:cNvPr>
              <p:cNvSpPr/>
              <p:nvPr/>
            </p:nvSpPr>
            <p:spPr>
              <a:xfrm>
                <a:off x="4391860"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5" name="正方形/長方形 234">
                <a:extLst>
                  <a:ext uri="{FF2B5EF4-FFF2-40B4-BE49-F238E27FC236}">
                    <a16:creationId xmlns:a16="http://schemas.microsoft.com/office/drawing/2014/main" id="{4341FA81-F93D-4D83-9ABA-8DDFD17C69D3}"/>
                  </a:ext>
                </a:extLst>
              </p:cNvPr>
              <p:cNvSpPr/>
              <p:nvPr/>
            </p:nvSpPr>
            <p:spPr>
              <a:xfrm>
                <a:off x="4775644"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6" name="正方形/長方形 235">
                <a:extLst>
                  <a:ext uri="{FF2B5EF4-FFF2-40B4-BE49-F238E27FC236}">
                    <a16:creationId xmlns:a16="http://schemas.microsoft.com/office/drawing/2014/main" id="{43939AB1-6775-4936-A97F-B6E1A8FD30FF}"/>
                  </a:ext>
                </a:extLst>
              </p:cNvPr>
              <p:cNvSpPr/>
              <p:nvPr/>
            </p:nvSpPr>
            <p:spPr>
              <a:xfrm>
                <a:off x="5157726"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7" name="正方形/長方形 236">
                <a:extLst>
                  <a:ext uri="{FF2B5EF4-FFF2-40B4-BE49-F238E27FC236}">
                    <a16:creationId xmlns:a16="http://schemas.microsoft.com/office/drawing/2014/main" id="{6B712550-6E06-49CE-9FCC-89418B2D95F7}"/>
                  </a:ext>
                </a:extLst>
              </p:cNvPr>
              <p:cNvSpPr/>
              <p:nvPr/>
            </p:nvSpPr>
            <p:spPr>
              <a:xfrm>
                <a:off x="5539808" y="5749017"/>
                <a:ext cx="373660" cy="373660"/>
              </a:xfrm>
              <a:prstGeom prst="rect">
                <a:avLst/>
              </a:prstGeom>
              <a:grpFill/>
              <a:ln w="1905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sp>
        <p:nvSpPr>
          <p:cNvPr id="380" name="テキスト ボックス 379">
            <a:extLst>
              <a:ext uri="{FF2B5EF4-FFF2-40B4-BE49-F238E27FC236}">
                <a16:creationId xmlns:a16="http://schemas.microsoft.com/office/drawing/2014/main" id="{77FA410A-0D4F-4A13-83CA-E026C204115F}"/>
              </a:ext>
            </a:extLst>
          </p:cNvPr>
          <p:cNvSpPr txBox="1"/>
          <p:nvPr/>
        </p:nvSpPr>
        <p:spPr>
          <a:xfrm>
            <a:off x="8157931" y="3299679"/>
            <a:ext cx="474374" cy="523220"/>
          </a:xfrm>
          <a:prstGeom prst="rect">
            <a:avLst/>
          </a:prstGeom>
          <a:noFill/>
        </p:spPr>
        <p:txBody>
          <a:bodyPr wrap="square" rtlCol="0">
            <a:spAutoFit/>
          </a:bodyPr>
          <a:lstStyle/>
          <a:p>
            <a:pPr algn="ctr"/>
            <a:r>
              <a:rPr kumimoji="1" lang="zh-CN" altLang="en-US" sz="2800" b="1" dirty="0"/>
              <a:t>・</a:t>
            </a:r>
            <a:endParaRPr kumimoji="1" lang="ja-JP" altLang="en-US" sz="2800" b="1" dirty="0"/>
          </a:p>
        </p:txBody>
      </p:sp>
      <p:sp>
        <p:nvSpPr>
          <p:cNvPr id="381" name="左大かっこ 380">
            <a:extLst>
              <a:ext uri="{FF2B5EF4-FFF2-40B4-BE49-F238E27FC236}">
                <a16:creationId xmlns:a16="http://schemas.microsoft.com/office/drawing/2014/main" id="{C66FBF10-3E63-4F6C-B838-B0398E2FEB1A}"/>
              </a:ext>
            </a:extLst>
          </p:cNvPr>
          <p:cNvSpPr/>
          <p:nvPr/>
        </p:nvSpPr>
        <p:spPr>
          <a:xfrm>
            <a:off x="6324188" y="2747765"/>
            <a:ext cx="117561" cy="1582979"/>
          </a:xfrm>
          <a:prstGeom prst="lef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382" name="左大かっこ 381">
            <a:extLst>
              <a:ext uri="{FF2B5EF4-FFF2-40B4-BE49-F238E27FC236}">
                <a16:creationId xmlns:a16="http://schemas.microsoft.com/office/drawing/2014/main" id="{2CFA701F-89EF-406F-9C25-0F68FE514859}"/>
              </a:ext>
            </a:extLst>
          </p:cNvPr>
          <p:cNvSpPr/>
          <p:nvPr/>
        </p:nvSpPr>
        <p:spPr>
          <a:xfrm flipH="1">
            <a:off x="8890068" y="2747765"/>
            <a:ext cx="117561" cy="1582979"/>
          </a:xfrm>
          <a:prstGeom prst="leftBracket">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383" name="テキスト ボックス 382">
            <a:extLst>
              <a:ext uri="{FF2B5EF4-FFF2-40B4-BE49-F238E27FC236}">
                <a16:creationId xmlns:a16="http://schemas.microsoft.com/office/drawing/2014/main" id="{DE1E64E4-45DF-4BC8-ACA4-FA0322083496}"/>
              </a:ext>
            </a:extLst>
          </p:cNvPr>
          <p:cNvSpPr txBox="1"/>
          <p:nvPr/>
        </p:nvSpPr>
        <p:spPr>
          <a:xfrm>
            <a:off x="5441805" y="3297964"/>
            <a:ext cx="474374" cy="523220"/>
          </a:xfrm>
          <a:prstGeom prst="rect">
            <a:avLst/>
          </a:prstGeom>
          <a:noFill/>
        </p:spPr>
        <p:txBody>
          <a:bodyPr wrap="square" rtlCol="0">
            <a:spAutoFit/>
          </a:bodyPr>
          <a:lstStyle/>
          <a:p>
            <a:pPr algn="ctr"/>
            <a:r>
              <a:rPr kumimoji="1" lang="en-US" altLang="zh-CN" sz="2800" dirty="0"/>
              <a:t>=</a:t>
            </a:r>
            <a:endParaRPr kumimoji="1" lang="ja-JP" altLang="en-US" sz="2800" dirty="0"/>
          </a:p>
        </p:txBody>
      </p:sp>
      <p:sp>
        <p:nvSpPr>
          <p:cNvPr id="384" name="テキスト ボックス 383">
            <a:extLst>
              <a:ext uri="{FF2B5EF4-FFF2-40B4-BE49-F238E27FC236}">
                <a16:creationId xmlns:a16="http://schemas.microsoft.com/office/drawing/2014/main" id="{1C75B74B-180A-4368-8CC1-8BB86EEB1D68}"/>
              </a:ext>
            </a:extLst>
          </p:cNvPr>
          <p:cNvSpPr txBox="1"/>
          <p:nvPr/>
        </p:nvSpPr>
        <p:spPr>
          <a:xfrm>
            <a:off x="5706289" y="3392012"/>
            <a:ext cx="634330" cy="338554"/>
          </a:xfrm>
          <a:prstGeom prst="rect">
            <a:avLst/>
          </a:prstGeom>
          <a:noFill/>
        </p:spPr>
        <p:txBody>
          <a:bodyPr wrap="square" rtlCol="0">
            <a:spAutoFit/>
          </a:bodyPr>
          <a:lstStyle/>
          <a:p>
            <a:pPr algn="ctr"/>
            <a:r>
              <a:rPr kumimoji="1" lang="en-US" altLang="zh-CN" sz="1600" dirty="0">
                <a:latin typeface="Lucida Sans" panose="020B0602030504020204" pitchFamily="34" charset="0"/>
              </a:rPr>
              <a:t>tanh</a:t>
            </a:r>
            <a:endParaRPr kumimoji="1" lang="ja-JP" altLang="en-US" sz="1600" dirty="0">
              <a:latin typeface="Lucida Sans" panose="020B0602030504020204" pitchFamily="34" charset="0"/>
            </a:endParaRPr>
          </a:p>
        </p:txBody>
      </p:sp>
      <p:sp>
        <p:nvSpPr>
          <p:cNvPr id="137" name="楕円 136">
            <a:extLst>
              <a:ext uri="{FF2B5EF4-FFF2-40B4-BE49-F238E27FC236}">
                <a16:creationId xmlns:a16="http://schemas.microsoft.com/office/drawing/2014/main" id="{31B6235B-CA0F-4E37-A3BB-407D87EA629B}"/>
              </a:ext>
            </a:extLst>
          </p:cNvPr>
          <p:cNvSpPr/>
          <p:nvPr/>
        </p:nvSpPr>
        <p:spPr>
          <a:xfrm>
            <a:off x="2622965" y="4544060"/>
            <a:ext cx="396240" cy="396240"/>
          </a:xfrm>
          <a:prstGeom prst="ellipse">
            <a:avLst/>
          </a:prstGeom>
          <a:solidFill>
            <a:srgbClr val="9E5E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x</a:t>
            </a:r>
            <a:endParaRPr kumimoji="1" lang="ja-JP" altLang="en-US" dirty="0"/>
          </a:p>
        </p:txBody>
      </p:sp>
      <p:sp>
        <p:nvSpPr>
          <p:cNvPr id="138" name="正方形/長方形 137">
            <a:extLst>
              <a:ext uri="{FF2B5EF4-FFF2-40B4-BE49-F238E27FC236}">
                <a16:creationId xmlns:a16="http://schemas.microsoft.com/office/drawing/2014/main" id="{DD24CCFA-E214-4516-8991-DAC90C625D50}"/>
              </a:ext>
            </a:extLst>
          </p:cNvPr>
          <p:cNvSpPr/>
          <p:nvPr/>
        </p:nvSpPr>
        <p:spPr>
          <a:xfrm>
            <a:off x="2296375" y="3361236"/>
            <a:ext cx="1049420" cy="5232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A</a:t>
            </a:r>
            <a:endParaRPr kumimoji="1" lang="ja-JP" altLang="en-US" sz="3200" dirty="0">
              <a:solidFill>
                <a:schemeClr val="tx1"/>
              </a:solidFill>
            </a:endParaRPr>
          </a:p>
        </p:txBody>
      </p:sp>
      <p:sp>
        <p:nvSpPr>
          <p:cNvPr id="140" name="楕円 139">
            <a:extLst>
              <a:ext uri="{FF2B5EF4-FFF2-40B4-BE49-F238E27FC236}">
                <a16:creationId xmlns:a16="http://schemas.microsoft.com/office/drawing/2014/main" id="{193B09A0-F884-4055-819E-2C98B081297F}"/>
              </a:ext>
            </a:extLst>
          </p:cNvPr>
          <p:cNvSpPr/>
          <p:nvPr/>
        </p:nvSpPr>
        <p:spPr>
          <a:xfrm>
            <a:off x="2622965" y="2342779"/>
            <a:ext cx="396240" cy="396240"/>
          </a:xfrm>
          <a:prstGeom prst="ellipse">
            <a:avLst/>
          </a:prstGeom>
          <a:solidFill>
            <a:srgbClr val="37BB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y</a:t>
            </a:r>
            <a:endParaRPr kumimoji="1" lang="ja-JP" altLang="en-US" dirty="0"/>
          </a:p>
        </p:txBody>
      </p:sp>
      <p:cxnSp>
        <p:nvCxnSpPr>
          <p:cNvPr id="141" name="直線矢印コネクタ 140">
            <a:extLst>
              <a:ext uri="{FF2B5EF4-FFF2-40B4-BE49-F238E27FC236}">
                <a16:creationId xmlns:a16="http://schemas.microsoft.com/office/drawing/2014/main" id="{903992FC-6D40-4BE6-9ADF-06515223ED88}"/>
              </a:ext>
            </a:extLst>
          </p:cNvPr>
          <p:cNvCxnSpPr>
            <a:cxnSpLocks/>
          </p:cNvCxnSpPr>
          <p:nvPr/>
        </p:nvCxnSpPr>
        <p:spPr>
          <a:xfrm flipV="1">
            <a:off x="2817785" y="3884456"/>
            <a:ext cx="0" cy="659604"/>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142" name="直線矢印コネクタ 141">
            <a:extLst>
              <a:ext uri="{FF2B5EF4-FFF2-40B4-BE49-F238E27FC236}">
                <a16:creationId xmlns:a16="http://schemas.microsoft.com/office/drawing/2014/main" id="{F64CD7D9-8C74-4D92-8750-006EEA81871D}"/>
              </a:ext>
            </a:extLst>
          </p:cNvPr>
          <p:cNvCxnSpPr>
            <a:cxnSpLocks/>
          </p:cNvCxnSpPr>
          <p:nvPr/>
        </p:nvCxnSpPr>
        <p:spPr>
          <a:xfrm flipV="1">
            <a:off x="2819357" y="2739019"/>
            <a:ext cx="0" cy="622217"/>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143" name="コネクタ: カギ線 142">
            <a:extLst>
              <a:ext uri="{FF2B5EF4-FFF2-40B4-BE49-F238E27FC236}">
                <a16:creationId xmlns:a16="http://schemas.microsoft.com/office/drawing/2014/main" id="{7C595FA0-9631-4221-8681-7CD068202A38}"/>
              </a:ext>
            </a:extLst>
          </p:cNvPr>
          <p:cNvCxnSpPr>
            <a:stCxn id="138" idx="3"/>
            <a:endCxn id="138" idx="1"/>
          </p:cNvCxnSpPr>
          <p:nvPr/>
        </p:nvCxnSpPr>
        <p:spPr>
          <a:xfrm flipH="1">
            <a:off x="2296375" y="3622846"/>
            <a:ext cx="1049420" cy="12700"/>
          </a:xfrm>
          <a:prstGeom prst="bentConnector5">
            <a:avLst>
              <a:gd name="adj1" fmla="val -21783"/>
              <a:gd name="adj2" fmla="val -3500079"/>
              <a:gd name="adj3" fmla="val 121783"/>
            </a:avLst>
          </a:prstGeom>
          <a:ln w="254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12287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四角形: 角を丸くする 118">
            <a:extLst>
              <a:ext uri="{FF2B5EF4-FFF2-40B4-BE49-F238E27FC236}">
                <a16:creationId xmlns:a16="http://schemas.microsoft.com/office/drawing/2014/main" id="{BE739CBE-82A4-4549-ADF5-7FED10232CF4}"/>
              </a:ext>
            </a:extLst>
          </p:cNvPr>
          <p:cNvSpPr/>
          <p:nvPr/>
        </p:nvSpPr>
        <p:spPr>
          <a:xfrm>
            <a:off x="749036" y="3122577"/>
            <a:ext cx="4591455" cy="2072265"/>
          </a:xfrm>
          <a:prstGeom prst="roundRect">
            <a:avLst/>
          </a:prstGeom>
          <a:solidFill>
            <a:srgbClr val="FFF7F7"/>
          </a:solid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8CD6431-2983-4383-9D20-4671D67CDBD8}"/>
              </a:ext>
            </a:extLst>
          </p:cNvPr>
          <p:cNvSpPr>
            <a:spLocks noGrp="1"/>
          </p:cNvSpPr>
          <p:nvPr>
            <p:ph type="title"/>
          </p:nvPr>
        </p:nvSpPr>
        <p:spPr/>
        <p:txBody>
          <a:bodyPr/>
          <a:lstStyle/>
          <a:p>
            <a:r>
              <a:rPr kumimoji="1" lang="en-US" altLang="ja-JP" dirty="0"/>
              <a:t>Seq2Seq</a:t>
            </a:r>
            <a:r>
              <a:rPr kumimoji="1" lang="ja-JP" altLang="en-US" dirty="0"/>
              <a:t>モデル（機械翻訳用）</a:t>
            </a:r>
          </a:p>
        </p:txBody>
      </p:sp>
      <p:sp>
        <p:nvSpPr>
          <p:cNvPr id="5" name="楕円 4">
            <a:extLst>
              <a:ext uri="{FF2B5EF4-FFF2-40B4-BE49-F238E27FC236}">
                <a16:creationId xmlns:a16="http://schemas.microsoft.com/office/drawing/2014/main" id="{929F33C7-BA48-41F4-BED6-7757B65217F7}"/>
              </a:ext>
            </a:extLst>
          </p:cNvPr>
          <p:cNvSpPr/>
          <p:nvPr/>
        </p:nvSpPr>
        <p:spPr>
          <a:xfrm>
            <a:off x="1054470" y="5571913"/>
            <a:ext cx="396240" cy="396240"/>
          </a:xfrm>
          <a:prstGeom prst="ellipse">
            <a:avLst/>
          </a:prstGeom>
          <a:solidFill>
            <a:srgbClr val="9E5E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A1F65BE9-CE41-402E-824D-3AF69928BA4C}"/>
              </a:ext>
            </a:extLst>
          </p:cNvPr>
          <p:cNvSpPr/>
          <p:nvPr/>
        </p:nvSpPr>
        <p:spPr>
          <a:xfrm>
            <a:off x="947472" y="4372149"/>
            <a:ext cx="603636" cy="5232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A</a:t>
            </a:r>
            <a:endParaRPr kumimoji="1" lang="ja-JP" altLang="en-US" sz="3200" dirty="0">
              <a:solidFill>
                <a:schemeClr val="tx1"/>
              </a:solidFill>
            </a:endParaRPr>
          </a:p>
        </p:txBody>
      </p:sp>
      <p:sp>
        <p:nvSpPr>
          <p:cNvPr id="7" name="楕円 6">
            <a:extLst>
              <a:ext uri="{FF2B5EF4-FFF2-40B4-BE49-F238E27FC236}">
                <a16:creationId xmlns:a16="http://schemas.microsoft.com/office/drawing/2014/main" id="{1833E7CF-507B-4BB4-9918-5A1BB5298236}"/>
              </a:ext>
            </a:extLst>
          </p:cNvPr>
          <p:cNvSpPr/>
          <p:nvPr/>
        </p:nvSpPr>
        <p:spPr>
          <a:xfrm>
            <a:off x="1054470" y="3370632"/>
            <a:ext cx="396240" cy="396240"/>
          </a:xfrm>
          <a:prstGeom prst="ellipse">
            <a:avLst/>
          </a:prstGeom>
          <a:solidFill>
            <a:srgbClr val="37BB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cxnSp>
        <p:nvCxnSpPr>
          <p:cNvPr id="8" name="直線矢印コネクタ 7">
            <a:extLst>
              <a:ext uri="{FF2B5EF4-FFF2-40B4-BE49-F238E27FC236}">
                <a16:creationId xmlns:a16="http://schemas.microsoft.com/office/drawing/2014/main" id="{A4B5F99F-A382-4316-900E-9901DF419EC0}"/>
              </a:ext>
            </a:extLst>
          </p:cNvPr>
          <p:cNvCxnSpPr>
            <a:cxnSpLocks/>
          </p:cNvCxnSpPr>
          <p:nvPr/>
        </p:nvCxnSpPr>
        <p:spPr>
          <a:xfrm flipV="1">
            <a:off x="1249290" y="4912309"/>
            <a:ext cx="0" cy="659604"/>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9" name="直線矢印コネクタ 8">
            <a:extLst>
              <a:ext uri="{FF2B5EF4-FFF2-40B4-BE49-F238E27FC236}">
                <a16:creationId xmlns:a16="http://schemas.microsoft.com/office/drawing/2014/main" id="{3479A9C2-7023-43CF-B38A-F94E29D8046F}"/>
              </a:ext>
            </a:extLst>
          </p:cNvPr>
          <p:cNvCxnSpPr>
            <a:cxnSpLocks/>
          </p:cNvCxnSpPr>
          <p:nvPr/>
        </p:nvCxnSpPr>
        <p:spPr>
          <a:xfrm flipV="1">
            <a:off x="1250862" y="3766872"/>
            <a:ext cx="0" cy="622217"/>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
        <p:nvSpPr>
          <p:cNvPr id="34" name="テキスト ボックス 33">
            <a:extLst>
              <a:ext uri="{FF2B5EF4-FFF2-40B4-BE49-F238E27FC236}">
                <a16:creationId xmlns:a16="http://schemas.microsoft.com/office/drawing/2014/main" id="{D9393817-76DB-49E5-BA36-6FFF1D4842F4}"/>
              </a:ext>
            </a:extLst>
          </p:cNvPr>
          <p:cNvSpPr txBox="1"/>
          <p:nvPr/>
        </p:nvSpPr>
        <p:spPr>
          <a:xfrm>
            <a:off x="1065586" y="3346518"/>
            <a:ext cx="367408" cy="646331"/>
          </a:xfrm>
          <a:prstGeom prst="rect">
            <a:avLst/>
          </a:prstGeom>
          <a:noFill/>
        </p:spPr>
        <p:txBody>
          <a:bodyPr wrap="none" rtlCol="0">
            <a:spAutoFit/>
          </a:bodyPr>
          <a:lstStyle/>
          <a:p>
            <a:r>
              <a:rPr kumimoji="1" lang="en-US" altLang="ja-JP" sz="1800" dirty="0">
                <a:solidFill>
                  <a:schemeClr val="bg1"/>
                </a:solidFill>
              </a:rPr>
              <a:t>y</a:t>
            </a:r>
            <a:r>
              <a:rPr kumimoji="1" lang="en-US" altLang="ja-JP" baseline="-25000" dirty="0">
                <a:solidFill>
                  <a:schemeClr val="bg1"/>
                </a:solidFill>
              </a:rPr>
              <a:t>1</a:t>
            </a:r>
            <a:endParaRPr kumimoji="1" lang="ja-JP" altLang="en-US" sz="1800" baseline="-25000" dirty="0">
              <a:solidFill>
                <a:schemeClr val="bg1"/>
              </a:solidFill>
            </a:endParaRPr>
          </a:p>
          <a:p>
            <a:endParaRPr kumimoji="1" lang="ja-JP" altLang="en-US" dirty="0"/>
          </a:p>
        </p:txBody>
      </p:sp>
      <p:sp>
        <p:nvSpPr>
          <p:cNvPr id="38" name="テキスト ボックス 37">
            <a:extLst>
              <a:ext uri="{FF2B5EF4-FFF2-40B4-BE49-F238E27FC236}">
                <a16:creationId xmlns:a16="http://schemas.microsoft.com/office/drawing/2014/main" id="{850F7F60-BA38-48F9-BBD1-86A6B548E9B4}"/>
              </a:ext>
            </a:extLst>
          </p:cNvPr>
          <p:cNvSpPr txBox="1"/>
          <p:nvPr/>
        </p:nvSpPr>
        <p:spPr>
          <a:xfrm>
            <a:off x="1088110" y="5571913"/>
            <a:ext cx="362600" cy="646331"/>
          </a:xfrm>
          <a:prstGeom prst="rect">
            <a:avLst/>
          </a:prstGeom>
          <a:noFill/>
        </p:spPr>
        <p:txBody>
          <a:bodyPr wrap="none" rtlCol="0">
            <a:spAutoFit/>
          </a:bodyPr>
          <a:lstStyle/>
          <a:p>
            <a:r>
              <a:rPr kumimoji="1" lang="en-US" altLang="ja-JP" sz="1800" dirty="0">
                <a:solidFill>
                  <a:schemeClr val="bg1"/>
                </a:solidFill>
              </a:rPr>
              <a:t>x</a:t>
            </a:r>
            <a:r>
              <a:rPr kumimoji="1" lang="en-US" altLang="ja-JP" baseline="-25000" dirty="0">
                <a:solidFill>
                  <a:schemeClr val="bg1"/>
                </a:solidFill>
              </a:rPr>
              <a:t>1</a:t>
            </a:r>
            <a:endParaRPr kumimoji="1" lang="ja-JP" altLang="en-US" sz="1800" baseline="-25000" dirty="0">
              <a:solidFill>
                <a:schemeClr val="bg1"/>
              </a:solidFill>
            </a:endParaRPr>
          </a:p>
          <a:p>
            <a:endParaRPr kumimoji="1" lang="ja-JP" altLang="en-US" dirty="0"/>
          </a:p>
        </p:txBody>
      </p:sp>
      <p:grpSp>
        <p:nvGrpSpPr>
          <p:cNvPr id="54" name="グループ化 53">
            <a:extLst>
              <a:ext uri="{FF2B5EF4-FFF2-40B4-BE49-F238E27FC236}">
                <a16:creationId xmlns:a16="http://schemas.microsoft.com/office/drawing/2014/main" id="{AC39427A-3AB1-4330-B305-E1B08688863F}"/>
              </a:ext>
            </a:extLst>
          </p:cNvPr>
          <p:cNvGrpSpPr/>
          <p:nvPr/>
        </p:nvGrpSpPr>
        <p:grpSpPr>
          <a:xfrm>
            <a:off x="1854498" y="3346518"/>
            <a:ext cx="603636" cy="2871726"/>
            <a:chOff x="461083" y="3404886"/>
            <a:chExt cx="603636" cy="2871726"/>
          </a:xfrm>
        </p:grpSpPr>
        <p:sp>
          <p:nvSpPr>
            <p:cNvPr id="55" name="楕円 54">
              <a:extLst>
                <a:ext uri="{FF2B5EF4-FFF2-40B4-BE49-F238E27FC236}">
                  <a16:creationId xmlns:a16="http://schemas.microsoft.com/office/drawing/2014/main" id="{912F4FF3-499D-46D0-907B-314D83F3E7A3}"/>
                </a:ext>
              </a:extLst>
            </p:cNvPr>
            <p:cNvSpPr/>
            <p:nvPr/>
          </p:nvSpPr>
          <p:spPr>
            <a:xfrm>
              <a:off x="568081" y="5630281"/>
              <a:ext cx="396240" cy="396240"/>
            </a:xfrm>
            <a:prstGeom prst="ellipse">
              <a:avLst/>
            </a:prstGeom>
            <a:solidFill>
              <a:srgbClr val="9E5E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id="{17DC2D43-9C85-4A97-A8B3-58573CC9C4C2}"/>
                </a:ext>
              </a:extLst>
            </p:cNvPr>
            <p:cNvSpPr/>
            <p:nvPr/>
          </p:nvSpPr>
          <p:spPr>
            <a:xfrm>
              <a:off x="461083" y="4430517"/>
              <a:ext cx="603636" cy="5232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A</a:t>
              </a:r>
              <a:endParaRPr kumimoji="1" lang="ja-JP" altLang="en-US" sz="3200" dirty="0">
                <a:solidFill>
                  <a:schemeClr val="tx1"/>
                </a:solidFill>
              </a:endParaRPr>
            </a:p>
          </p:txBody>
        </p:sp>
        <p:sp>
          <p:nvSpPr>
            <p:cNvPr id="57" name="楕円 56">
              <a:extLst>
                <a:ext uri="{FF2B5EF4-FFF2-40B4-BE49-F238E27FC236}">
                  <a16:creationId xmlns:a16="http://schemas.microsoft.com/office/drawing/2014/main" id="{5E0DEC00-5F1B-4708-8786-E4A1446F9437}"/>
                </a:ext>
              </a:extLst>
            </p:cNvPr>
            <p:cNvSpPr/>
            <p:nvPr/>
          </p:nvSpPr>
          <p:spPr>
            <a:xfrm>
              <a:off x="568081" y="3429000"/>
              <a:ext cx="396240" cy="396240"/>
            </a:xfrm>
            <a:prstGeom prst="ellipse">
              <a:avLst/>
            </a:prstGeom>
            <a:solidFill>
              <a:srgbClr val="37BB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cxnSp>
          <p:nvCxnSpPr>
            <p:cNvPr id="58" name="直線矢印コネクタ 57">
              <a:extLst>
                <a:ext uri="{FF2B5EF4-FFF2-40B4-BE49-F238E27FC236}">
                  <a16:creationId xmlns:a16="http://schemas.microsoft.com/office/drawing/2014/main" id="{0D8AE216-44F7-45A2-A355-26C34F02A919}"/>
                </a:ext>
              </a:extLst>
            </p:cNvPr>
            <p:cNvCxnSpPr>
              <a:cxnSpLocks/>
            </p:cNvCxnSpPr>
            <p:nvPr/>
          </p:nvCxnSpPr>
          <p:spPr>
            <a:xfrm flipV="1">
              <a:off x="762901" y="4970677"/>
              <a:ext cx="0" cy="659604"/>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59" name="直線矢印コネクタ 58">
              <a:extLst>
                <a:ext uri="{FF2B5EF4-FFF2-40B4-BE49-F238E27FC236}">
                  <a16:creationId xmlns:a16="http://schemas.microsoft.com/office/drawing/2014/main" id="{46E36F0A-E3C8-4E91-AB88-7E1808A04812}"/>
                </a:ext>
              </a:extLst>
            </p:cNvPr>
            <p:cNvCxnSpPr>
              <a:cxnSpLocks/>
            </p:cNvCxnSpPr>
            <p:nvPr/>
          </p:nvCxnSpPr>
          <p:spPr>
            <a:xfrm flipV="1">
              <a:off x="764473" y="3825240"/>
              <a:ext cx="0" cy="622217"/>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
          <p:nvSpPr>
            <p:cNvPr id="60" name="テキスト ボックス 59">
              <a:extLst>
                <a:ext uri="{FF2B5EF4-FFF2-40B4-BE49-F238E27FC236}">
                  <a16:creationId xmlns:a16="http://schemas.microsoft.com/office/drawing/2014/main" id="{BA083DB1-7D86-43B2-8201-07E95CE481AE}"/>
                </a:ext>
              </a:extLst>
            </p:cNvPr>
            <p:cNvSpPr txBox="1"/>
            <p:nvPr/>
          </p:nvSpPr>
          <p:spPr>
            <a:xfrm>
              <a:off x="579197" y="3404886"/>
              <a:ext cx="367408" cy="646331"/>
            </a:xfrm>
            <a:prstGeom prst="rect">
              <a:avLst/>
            </a:prstGeom>
            <a:noFill/>
          </p:spPr>
          <p:txBody>
            <a:bodyPr wrap="none" rtlCol="0">
              <a:spAutoFit/>
            </a:bodyPr>
            <a:lstStyle/>
            <a:p>
              <a:r>
                <a:rPr kumimoji="1" lang="en-US" altLang="ja-JP" sz="1800" dirty="0">
                  <a:solidFill>
                    <a:schemeClr val="bg1"/>
                  </a:solidFill>
                </a:rPr>
                <a:t>y</a:t>
              </a:r>
              <a:r>
                <a:rPr kumimoji="1" lang="en-US" altLang="ja-JP" sz="1800" baseline="-25000" dirty="0">
                  <a:solidFill>
                    <a:schemeClr val="bg1"/>
                  </a:solidFill>
                </a:rPr>
                <a:t>2</a:t>
              </a:r>
              <a:endParaRPr kumimoji="1" lang="ja-JP" altLang="en-US" sz="1800" baseline="-25000" dirty="0">
                <a:solidFill>
                  <a:schemeClr val="bg1"/>
                </a:solidFill>
              </a:endParaRPr>
            </a:p>
            <a:p>
              <a:endParaRPr kumimoji="1" lang="ja-JP" altLang="en-US" dirty="0"/>
            </a:p>
          </p:txBody>
        </p:sp>
        <p:sp>
          <p:nvSpPr>
            <p:cNvPr id="61" name="テキスト ボックス 60">
              <a:extLst>
                <a:ext uri="{FF2B5EF4-FFF2-40B4-BE49-F238E27FC236}">
                  <a16:creationId xmlns:a16="http://schemas.microsoft.com/office/drawing/2014/main" id="{4BD90558-1EAB-4CC6-8070-983C3D16E50A}"/>
                </a:ext>
              </a:extLst>
            </p:cNvPr>
            <p:cNvSpPr txBox="1"/>
            <p:nvPr/>
          </p:nvSpPr>
          <p:spPr>
            <a:xfrm>
              <a:off x="601721" y="5630281"/>
              <a:ext cx="362600" cy="646331"/>
            </a:xfrm>
            <a:prstGeom prst="rect">
              <a:avLst/>
            </a:prstGeom>
            <a:noFill/>
          </p:spPr>
          <p:txBody>
            <a:bodyPr wrap="none" rtlCol="0">
              <a:spAutoFit/>
            </a:bodyPr>
            <a:lstStyle/>
            <a:p>
              <a:r>
                <a:rPr kumimoji="1" lang="en-US" altLang="ja-JP" sz="1800" dirty="0">
                  <a:solidFill>
                    <a:schemeClr val="bg1"/>
                  </a:solidFill>
                </a:rPr>
                <a:t>x</a:t>
              </a:r>
              <a:r>
                <a:rPr kumimoji="1" lang="en-US" altLang="ja-JP" sz="1800" baseline="-25000" dirty="0">
                  <a:solidFill>
                    <a:schemeClr val="bg1"/>
                  </a:solidFill>
                </a:rPr>
                <a:t>2</a:t>
              </a:r>
              <a:endParaRPr kumimoji="1" lang="ja-JP" altLang="en-US" sz="1800" baseline="-25000" dirty="0">
                <a:solidFill>
                  <a:schemeClr val="bg1"/>
                </a:solidFill>
              </a:endParaRPr>
            </a:p>
            <a:p>
              <a:endParaRPr kumimoji="1" lang="ja-JP" altLang="en-US" dirty="0"/>
            </a:p>
          </p:txBody>
        </p:sp>
      </p:grpSp>
      <p:grpSp>
        <p:nvGrpSpPr>
          <p:cNvPr id="78" name="グループ化 77">
            <a:extLst>
              <a:ext uri="{FF2B5EF4-FFF2-40B4-BE49-F238E27FC236}">
                <a16:creationId xmlns:a16="http://schemas.microsoft.com/office/drawing/2014/main" id="{EBBBBEA3-3F54-4C6B-A79E-609146D59611}"/>
              </a:ext>
            </a:extLst>
          </p:cNvPr>
          <p:cNvGrpSpPr/>
          <p:nvPr/>
        </p:nvGrpSpPr>
        <p:grpSpPr>
          <a:xfrm>
            <a:off x="2745443" y="3346518"/>
            <a:ext cx="603636" cy="2871726"/>
            <a:chOff x="461083" y="3404886"/>
            <a:chExt cx="603636" cy="2871726"/>
          </a:xfrm>
        </p:grpSpPr>
        <p:sp>
          <p:nvSpPr>
            <p:cNvPr id="79" name="楕円 78">
              <a:extLst>
                <a:ext uri="{FF2B5EF4-FFF2-40B4-BE49-F238E27FC236}">
                  <a16:creationId xmlns:a16="http://schemas.microsoft.com/office/drawing/2014/main" id="{46755E0E-CA9C-415A-AC23-96F83233B608}"/>
                </a:ext>
              </a:extLst>
            </p:cNvPr>
            <p:cNvSpPr/>
            <p:nvPr/>
          </p:nvSpPr>
          <p:spPr>
            <a:xfrm>
              <a:off x="568081" y="5630281"/>
              <a:ext cx="396240" cy="396240"/>
            </a:xfrm>
            <a:prstGeom prst="ellipse">
              <a:avLst/>
            </a:prstGeom>
            <a:solidFill>
              <a:srgbClr val="9E5E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id="{78132AF4-E54D-4FBE-A7BD-E7007BC89967}"/>
                </a:ext>
              </a:extLst>
            </p:cNvPr>
            <p:cNvSpPr/>
            <p:nvPr/>
          </p:nvSpPr>
          <p:spPr>
            <a:xfrm>
              <a:off x="461083" y="4430517"/>
              <a:ext cx="603636" cy="5232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A</a:t>
              </a:r>
              <a:endParaRPr kumimoji="1" lang="ja-JP" altLang="en-US" sz="3200" dirty="0">
                <a:solidFill>
                  <a:schemeClr val="tx1"/>
                </a:solidFill>
              </a:endParaRPr>
            </a:p>
          </p:txBody>
        </p:sp>
        <p:sp>
          <p:nvSpPr>
            <p:cNvPr id="81" name="楕円 80">
              <a:extLst>
                <a:ext uri="{FF2B5EF4-FFF2-40B4-BE49-F238E27FC236}">
                  <a16:creationId xmlns:a16="http://schemas.microsoft.com/office/drawing/2014/main" id="{A8D7A3BC-39A2-4AC9-ACB7-4CD2D3B5A963}"/>
                </a:ext>
              </a:extLst>
            </p:cNvPr>
            <p:cNvSpPr/>
            <p:nvPr/>
          </p:nvSpPr>
          <p:spPr>
            <a:xfrm>
              <a:off x="568081" y="3429000"/>
              <a:ext cx="396240" cy="396240"/>
            </a:xfrm>
            <a:prstGeom prst="ellipse">
              <a:avLst/>
            </a:prstGeom>
            <a:solidFill>
              <a:srgbClr val="37BB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cxnSp>
          <p:nvCxnSpPr>
            <p:cNvPr id="82" name="直線矢印コネクタ 81">
              <a:extLst>
                <a:ext uri="{FF2B5EF4-FFF2-40B4-BE49-F238E27FC236}">
                  <a16:creationId xmlns:a16="http://schemas.microsoft.com/office/drawing/2014/main" id="{F81C8815-7D47-48A7-B65C-F5010353DFEF}"/>
                </a:ext>
              </a:extLst>
            </p:cNvPr>
            <p:cNvCxnSpPr>
              <a:cxnSpLocks/>
            </p:cNvCxnSpPr>
            <p:nvPr/>
          </p:nvCxnSpPr>
          <p:spPr>
            <a:xfrm flipV="1">
              <a:off x="762901" y="4970677"/>
              <a:ext cx="0" cy="659604"/>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83" name="直線矢印コネクタ 82">
              <a:extLst>
                <a:ext uri="{FF2B5EF4-FFF2-40B4-BE49-F238E27FC236}">
                  <a16:creationId xmlns:a16="http://schemas.microsoft.com/office/drawing/2014/main" id="{4C5D31A1-3335-4580-B67B-C3B01701BE44}"/>
                </a:ext>
              </a:extLst>
            </p:cNvPr>
            <p:cNvCxnSpPr>
              <a:cxnSpLocks/>
            </p:cNvCxnSpPr>
            <p:nvPr/>
          </p:nvCxnSpPr>
          <p:spPr>
            <a:xfrm flipV="1">
              <a:off x="764473" y="3825240"/>
              <a:ext cx="0" cy="622217"/>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
          <p:nvSpPr>
            <p:cNvPr id="84" name="テキスト ボックス 83">
              <a:extLst>
                <a:ext uri="{FF2B5EF4-FFF2-40B4-BE49-F238E27FC236}">
                  <a16:creationId xmlns:a16="http://schemas.microsoft.com/office/drawing/2014/main" id="{E7DA6416-F455-4BDE-AF28-FC6A12F65951}"/>
                </a:ext>
              </a:extLst>
            </p:cNvPr>
            <p:cNvSpPr txBox="1"/>
            <p:nvPr/>
          </p:nvSpPr>
          <p:spPr>
            <a:xfrm>
              <a:off x="579197" y="3404886"/>
              <a:ext cx="367408" cy="646331"/>
            </a:xfrm>
            <a:prstGeom prst="rect">
              <a:avLst/>
            </a:prstGeom>
            <a:noFill/>
          </p:spPr>
          <p:txBody>
            <a:bodyPr wrap="none" rtlCol="0">
              <a:spAutoFit/>
            </a:bodyPr>
            <a:lstStyle/>
            <a:p>
              <a:r>
                <a:rPr kumimoji="1" lang="en-US" altLang="ja-JP" sz="1800" dirty="0">
                  <a:solidFill>
                    <a:schemeClr val="bg1"/>
                  </a:solidFill>
                </a:rPr>
                <a:t>y</a:t>
              </a:r>
              <a:r>
                <a:rPr kumimoji="1" lang="en-US" altLang="ja-JP" sz="1800" baseline="-25000" dirty="0">
                  <a:solidFill>
                    <a:schemeClr val="bg1"/>
                  </a:solidFill>
                </a:rPr>
                <a:t>3</a:t>
              </a:r>
              <a:endParaRPr kumimoji="1" lang="ja-JP" altLang="en-US" sz="1800" baseline="-25000" dirty="0">
                <a:solidFill>
                  <a:schemeClr val="bg1"/>
                </a:solidFill>
              </a:endParaRPr>
            </a:p>
            <a:p>
              <a:endParaRPr kumimoji="1" lang="ja-JP" altLang="en-US" dirty="0"/>
            </a:p>
          </p:txBody>
        </p:sp>
        <p:sp>
          <p:nvSpPr>
            <p:cNvPr id="85" name="テキスト ボックス 84">
              <a:extLst>
                <a:ext uri="{FF2B5EF4-FFF2-40B4-BE49-F238E27FC236}">
                  <a16:creationId xmlns:a16="http://schemas.microsoft.com/office/drawing/2014/main" id="{AB5E81B0-9739-46C7-82AD-2A7EBA0956AE}"/>
                </a:ext>
              </a:extLst>
            </p:cNvPr>
            <p:cNvSpPr txBox="1"/>
            <p:nvPr/>
          </p:nvSpPr>
          <p:spPr>
            <a:xfrm>
              <a:off x="601721" y="5630281"/>
              <a:ext cx="362600" cy="646331"/>
            </a:xfrm>
            <a:prstGeom prst="rect">
              <a:avLst/>
            </a:prstGeom>
            <a:noFill/>
          </p:spPr>
          <p:txBody>
            <a:bodyPr wrap="none" rtlCol="0">
              <a:spAutoFit/>
            </a:bodyPr>
            <a:lstStyle/>
            <a:p>
              <a:r>
                <a:rPr kumimoji="1" lang="en-US" altLang="ja-JP" sz="1800" dirty="0">
                  <a:solidFill>
                    <a:schemeClr val="bg1"/>
                  </a:solidFill>
                </a:rPr>
                <a:t>x</a:t>
              </a:r>
              <a:r>
                <a:rPr kumimoji="1" lang="en-US" altLang="ja-JP" sz="1800" baseline="-25000" dirty="0">
                  <a:solidFill>
                    <a:schemeClr val="bg1"/>
                  </a:solidFill>
                </a:rPr>
                <a:t>3</a:t>
              </a:r>
              <a:endParaRPr kumimoji="1" lang="ja-JP" altLang="en-US" sz="1800" baseline="-25000" dirty="0">
                <a:solidFill>
                  <a:schemeClr val="bg1"/>
                </a:solidFill>
              </a:endParaRPr>
            </a:p>
            <a:p>
              <a:endParaRPr kumimoji="1" lang="ja-JP" altLang="en-US" dirty="0"/>
            </a:p>
          </p:txBody>
        </p:sp>
      </p:grpSp>
      <p:grpSp>
        <p:nvGrpSpPr>
          <p:cNvPr id="86" name="グループ化 85">
            <a:extLst>
              <a:ext uri="{FF2B5EF4-FFF2-40B4-BE49-F238E27FC236}">
                <a16:creationId xmlns:a16="http://schemas.microsoft.com/office/drawing/2014/main" id="{583790C1-CC41-42DF-A4FB-337BA732441B}"/>
              </a:ext>
            </a:extLst>
          </p:cNvPr>
          <p:cNvGrpSpPr/>
          <p:nvPr/>
        </p:nvGrpSpPr>
        <p:grpSpPr>
          <a:xfrm>
            <a:off x="4489047" y="3346518"/>
            <a:ext cx="603636" cy="2871726"/>
            <a:chOff x="461083" y="3404886"/>
            <a:chExt cx="603636" cy="2871726"/>
          </a:xfrm>
        </p:grpSpPr>
        <p:sp>
          <p:nvSpPr>
            <p:cNvPr id="87" name="楕円 86">
              <a:extLst>
                <a:ext uri="{FF2B5EF4-FFF2-40B4-BE49-F238E27FC236}">
                  <a16:creationId xmlns:a16="http://schemas.microsoft.com/office/drawing/2014/main" id="{D4031A6D-3D99-43C5-8818-0801084F4B3D}"/>
                </a:ext>
              </a:extLst>
            </p:cNvPr>
            <p:cNvSpPr/>
            <p:nvPr/>
          </p:nvSpPr>
          <p:spPr>
            <a:xfrm>
              <a:off x="568081" y="5630281"/>
              <a:ext cx="396240" cy="396240"/>
            </a:xfrm>
            <a:prstGeom prst="ellipse">
              <a:avLst/>
            </a:prstGeom>
            <a:solidFill>
              <a:srgbClr val="9E5E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id="{69D23109-1EB5-439F-8297-D50C388EDBFB}"/>
                </a:ext>
              </a:extLst>
            </p:cNvPr>
            <p:cNvSpPr/>
            <p:nvPr/>
          </p:nvSpPr>
          <p:spPr>
            <a:xfrm>
              <a:off x="461083" y="4430517"/>
              <a:ext cx="603636" cy="5232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A</a:t>
              </a:r>
              <a:endParaRPr kumimoji="1" lang="ja-JP" altLang="en-US" sz="3200" dirty="0">
                <a:solidFill>
                  <a:schemeClr val="tx1"/>
                </a:solidFill>
              </a:endParaRPr>
            </a:p>
          </p:txBody>
        </p:sp>
        <p:sp>
          <p:nvSpPr>
            <p:cNvPr id="89" name="楕円 88">
              <a:extLst>
                <a:ext uri="{FF2B5EF4-FFF2-40B4-BE49-F238E27FC236}">
                  <a16:creationId xmlns:a16="http://schemas.microsoft.com/office/drawing/2014/main" id="{404C55C6-6B60-4388-949B-82838EDE8488}"/>
                </a:ext>
              </a:extLst>
            </p:cNvPr>
            <p:cNvSpPr/>
            <p:nvPr/>
          </p:nvSpPr>
          <p:spPr>
            <a:xfrm>
              <a:off x="568081" y="3429000"/>
              <a:ext cx="396240" cy="396240"/>
            </a:xfrm>
            <a:prstGeom prst="ellipse">
              <a:avLst/>
            </a:prstGeom>
            <a:solidFill>
              <a:srgbClr val="37BB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cxnSp>
          <p:nvCxnSpPr>
            <p:cNvPr id="90" name="直線矢印コネクタ 89">
              <a:extLst>
                <a:ext uri="{FF2B5EF4-FFF2-40B4-BE49-F238E27FC236}">
                  <a16:creationId xmlns:a16="http://schemas.microsoft.com/office/drawing/2014/main" id="{99ADB83E-6213-4329-9BD1-9E13B7606292}"/>
                </a:ext>
              </a:extLst>
            </p:cNvPr>
            <p:cNvCxnSpPr>
              <a:cxnSpLocks/>
            </p:cNvCxnSpPr>
            <p:nvPr/>
          </p:nvCxnSpPr>
          <p:spPr>
            <a:xfrm flipV="1">
              <a:off x="762901" y="4970677"/>
              <a:ext cx="0" cy="659604"/>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91" name="直線矢印コネクタ 90">
              <a:extLst>
                <a:ext uri="{FF2B5EF4-FFF2-40B4-BE49-F238E27FC236}">
                  <a16:creationId xmlns:a16="http://schemas.microsoft.com/office/drawing/2014/main" id="{E6B02518-9589-4D6D-9E5A-AB3D09A60A9F}"/>
                </a:ext>
              </a:extLst>
            </p:cNvPr>
            <p:cNvCxnSpPr>
              <a:cxnSpLocks/>
            </p:cNvCxnSpPr>
            <p:nvPr/>
          </p:nvCxnSpPr>
          <p:spPr>
            <a:xfrm flipV="1">
              <a:off x="764473" y="3825240"/>
              <a:ext cx="0" cy="622217"/>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
          <p:nvSpPr>
            <p:cNvPr id="92" name="テキスト ボックス 91">
              <a:extLst>
                <a:ext uri="{FF2B5EF4-FFF2-40B4-BE49-F238E27FC236}">
                  <a16:creationId xmlns:a16="http://schemas.microsoft.com/office/drawing/2014/main" id="{B96815EA-AB46-440B-ACF3-3BD054F1B0C0}"/>
                </a:ext>
              </a:extLst>
            </p:cNvPr>
            <p:cNvSpPr txBox="1"/>
            <p:nvPr/>
          </p:nvSpPr>
          <p:spPr>
            <a:xfrm>
              <a:off x="579197" y="3404886"/>
              <a:ext cx="412292" cy="646331"/>
            </a:xfrm>
            <a:prstGeom prst="rect">
              <a:avLst/>
            </a:prstGeom>
            <a:noFill/>
          </p:spPr>
          <p:txBody>
            <a:bodyPr wrap="none" rtlCol="0">
              <a:spAutoFit/>
            </a:bodyPr>
            <a:lstStyle/>
            <a:p>
              <a:r>
                <a:rPr kumimoji="1" lang="en-US" altLang="ja-JP" sz="1800" dirty="0" err="1">
                  <a:solidFill>
                    <a:schemeClr val="bg1"/>
                  </a:solidFill>
                </a:rPr>
                <a:t>y</a:t>
              </a:r>
              <a:r>
                <a:rPr kumimoji="1" lang="en-US" altLang="ja-JP" baseline="-25000" dirty="0" err="1">
                  <a:solidFill>
                    <a:schemeClr val="bg1"/>
                  </a:solidFill>
                </a:rPr>
                <a:t>m</a:t>
              </a:r>
              <a:endParaRPr kumimoji="1" lang="ja-JP" altLang="en-US" sz="1800" baseline="-25000" dirty="0">
                <a:solidFill>
                  <a:schemeClr val="bg1"/>
                </a:solidFill>
              </a:endParaRPr>
            </a:p>
            <a:p>
              <a:endParaRPr kumimoji="1" lang="ja-JP" altLang="en-US" dirty="0"/>
            </a:p>
          </p:txBody>
        </p:sp>
        <p:sp>
          <p:nvSpPr>
            <p:cNvPr id="93" name="テキスト ボックス 92">
              <a:extLst>
                <a:ext uri="{FF2B5EF4-FFF2-40B4-BE49-F238E27FC236}">
                  <a16:creationId xmlns:a16="http://schemas.microsoft.com/office/drawing/2014/main" id="{BAE8D8CA-4C83-4E67-9A18-6CBA63BF7DEA}"/>
                </a:ext>
              </a:extLst>
            </p:cNvPr>
            <p:cNvSpPr txBox="1"/>
            <p:nvPr/>
          </p:nvSpPr>
          <p:spPr>
            <a:xfrm>
              <a:off x="601721" y="5630281"/>
              <a:ext cx="407484" cy="646331"/>
            </a:xfrm>
            <a:prstGeom prst="rect">
              <a:avLst/>
            </a:prstGeom>
            <a:noFill/>
          </p:spPr>
          <p:txBody>
            <a:bodyPr wrap="none" rtlCol="0">
              <a:spAutoFit/>
            </a:bodyPr>
            <a:lstStyle/>
            <a:p>
              <a:r>
                <a:rPr kumimoji="1" lang="en-US" altLang="ja-JP" sz="1800" dirty="0" err="1">
                  <a:solidFill>
                    <a:schemeClr val="bg1"/>
                  </a:solidFill>
                </a:rPr>
                <a:t>x</a:t>
              </a:r>
              <a:r>
                <a:rPr kumimoji="1" lang="en-US" altLang="ja-JP" baseline="-25000" dirty="0" err="1">
                  <a:solidFill>
                    <a:schemeClr val="bg1"/>
                  </a:solidFill>
                </a:rPr>
                <a:t>m</a:t>
              </a:r>
              <a:endParaRPr kumimoji="1" lang="ja-JP" altLang="en-US" sz="1800" baseline="-25000" dirty="0">
                <a:solidFill>
                  <a:schemeClr val="bg1"/>
                </a:solidFill>
              </a:endParaRPr>
            </a:p>
            <a:p>
              <a:endParaRPr kumimoji="1" lang="ja-JP" altLang="en-US" dirty="0"/>
            </a:p>
          </p:txBody>
        </p:sp>
      </p:grpSp>
      <p:sp>
        <p:nvSpPr>
          <p:cNvPr id="102" name="テキスト ボックス 101">
            <a:extLst>
              <a:ext uri="{FF2B5EF4-FFF2-40B4-BE49-F238E27FC236}">
                <a16:creationId xmlns:a16="http://schemas.microsoft.com/office/drawing/2014/main" id="{D0EE0A5A-0C79-41BC-B11C-375854D7D647}"/>
              </a:ext>
            </a:extLst>
          </p:cNvPr>
          <p:cNvSpPr txBox="1"/>
          <p:nvPr/>
        </p:nvSpPr>
        <p:spPr>
          <a:xfrm>
            <a:off x="3687384" y="3243652"/>
            <a:ext cx="474374" cy="523220"/>
          </a:xfrm>
          <a:prstGeom prst="rect">
            <a:avLst/>
          </a:prstGeom>
          <a:noFill/>
        </p:spPr>
        <p:txBody>
          <a:bodyPr wrap="square" rtlCol="0">
            <a:spAutoFit/>
          </a:bodyPr>
          <a:lstStyle/>
          <a:p>
            <a:pPr algn="ctr"/>
            <a:r>
              <a:rPr kumimoji="1" lang="en-US" altLang="ja-JP" sz="2800" dirty="0"/>
              <a:t>…</a:t>
            </a:r>
            <a:endParaRPr kumimoji="1" lang="ja-JP" altLang="en-US" sz="2800" dirty="0"/>
          </a:p>
        </p:txBody>
      </p:sp>
      <p:sp>
        <p:nvSpPr>
          <p:cNvPr id="103" name="テキスト ボックス 102">
            <a:extLst>
              <a:ext uri="{FF2B5EF4-FFF2-40B4-BE49-F238E27FC236}">
                <a16:creationId xmlns:a16="http://schemas.microsoft.com/office/drawing/2014/main" id="{D1313943-CCA8-41FB-AF86-F80715F202DC}"/>
              </a:ext>
            </a:extLst>
          </p:cNvPr>
          <p:cNvSpPr txBox="1"/>
          <p:nvPr/>
        </p:nvSpPr>
        <p:spPr>
          <a:xfrm>
            <a:off x="3681876" y="4372149"/>
            <a:ext cx="474374" cy="523220"/>
          </a:xfrm>
          <a:prstGeom prst="rect">
            <a:avLst/>
          </a:prstGeom>
          <a:noFill/>
        </p:spPr>
        <p:txBody>
          <a:bodyPr wrap="square" rtlCol="0">
            <a:spAutoFit/>
          </a:bodyPr>
          <a:lstStyle/>
          <a:p>
            <a:pPr algn="ctr"/>
            <a:r>
              <a:rPr kumimoji="1" lang="en-US" altLang="ja-JP" sz="2800" dirty="0"/>
              <a:t>…</a:t>
            </a:r>
            <a:endParaRPr kumimoji="1" lang="ja-JP" altLang="en-US" sz="2800" dirty="0"/>
          </a:p>
        </p:txBody>
      </p:sp>
      <p:sp>
        <p:nvSpPr>
          <p:cNvPr id="104" name="テキスト ボックス 103">
            <a:extLst>
              <a:ext uri="{FF2B5EF4-FFF2-40B4-BE49-F238E27FC236}">
                <a16:creationId xmlns:a16="http://schemas.microsoft.com/office/drawing/2014/main" id="{225CBC0D-39B4-4835-8BDB-4A7C23E1FAAD}"/>
              </a:ext>
            </a:extLst>
          </p:cNvPr>
          <p:cNvSpPr txBox="1"/>
          <p:nvPr/>
        </p:nvSpPr>
        <p:spPr>
          <a:xfrm>
            <a:off x="3674225" y="5444933"/>
            <a:ext cx="474374" cy="523220"/>
          </a:xfrm>
          <a:prstGeom prst="rect">
            <a:avLst/>
          </a:prstGeom>
          <a:noFill/>
        </p:spPr>
        <p:txBody>
          <a:bodyPr wrap="square" rtlCol="0">
            <a:spAutoFit/>
          </a:bodyPr>
          <a:lstStyle/>
          <a:p>
            <a:pPr algn="ctr"/>
            <a:r>
              <a:rPr kumimoji="1" lang="en-US" altLang="ja-JP" sz="2800" dirty="0"/>
              <a:t>…</a:t>
            </a:r>
            <a:endParaRPr kumimoji="1" lang="ja-JP" altLang="en-US" sz="2800" dirty="0"/>
          </a:p>
        </p:txBody>
      </p:sp>
      <p:cxnSp>
        <p:nvCxnSpPr>
          <p:cNvPr id="106" name="直線矢印コネクタ 105">
            <a:extLst>
              <a:ext uri="{FF2B5EF4-FFF2-40B4-BE49-F238E27FC236}">
                <a16:creationId xmlns:a16="http://schemas.microsoft.com/office/drawing/2014/main" id="{81629FD6-83F0-4FF0-9808-DF055133AC22}"/>
              </a:ext>
            </a:extLst>
          </p:cNvPr>
          <p:cNvCxnSpPr>
            <a:stCxn id="6" idx="3"/>
            <a:endCxn id="56" idx="1"/>
          </p:cNvCxnSpPr>
          <p:nvPr/>
        </p:nvCxnSpPr>
        <p:spPr>
          <a:xfrm>
            <a:off x="1551108" y="4633759"/>
            <a:ext cx="303390"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07" name="直線矢印コネクタ 106">
            <a:extLst>
              <a:ext uri="{FF2B5EF4-FFF2-40B4-BE49-F238E27FC236}">
                <a16:creationId xmlns:a16="http://schemas.microsoft.com/office/drawing/2014/main" id="{4A6C8714-49DF-4511-B663-EDF2F15FEDED}"/>
              </a:ext>
            </a:extLst>
          </p:cNvPr>
          <p:cNvCxnSpPr>
            <a:cxnSpLocks/>
            <a:stCxn id="56" idx="3"/>
            <a:endCxn id="80" idx="1"/>
          </p:cNvCxnSpPr>
          <p:nvPr/>
        </p:nvCxnSpPr>
        <p:spPr>
          <a:xfrm>
            <a:off x="2458134" y="4633759"/>
            <a:ext cx="287309"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08" name="直線矢印コネクタ 107">
            <a:extLst>
              <a:ext uri="{FF2B5EF4-FFF2-40B4-BE49-F238E27FC236}">
                <a16:creationId xmlns:a16="http://schemas.microsoft.com/office/drawing/2014/main" id="{0BD9EF99-9AD4-4509-8225-B67FC1BDA5DF}"/>
              </a:ext>
            </a:extLst>
          </p:cNvPr>
          <p:cNvCxnSpPr>
            <a:cxnSpLocks/>
            <a:stCxn id="80" idx="3"/>
            <a:endCxn id="103" idx="1"/>
          </p:cNvCxnSpPr>
          <p:nvPr/>
        </p:nvCxnSpPr>
        <p:spPr>
          <a:xfrm>
            <a:off x="3349079" y="4633759"/>
            <a:ext cx="332797"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09" name="直線矢印コネクタ 108">
            <a:extLst>
              <a:ext uri="{FF2B5EF4-FFF2-40B4-BE49-F238E27FC236}">
                <a16:creationId xmlns:a16="http://schemas.microsoft.com/office/drawing/2014/main" id="{A5C608BF-9788-47A1-AE25-3B722EE62F7C}"/>
              </a:ext>
            </a:extLst>
          </p:cNvPr>
          <p:cNvCxnSpPr>
            <a:cxnSpLocks/>
            <a:stCxn id="103" idx="3"/>
            <a:endCxn id="88" idx="1"/>
          </p:cNvCxnSpPr>
          <p:nvPr/>
        </p:nvCxnSpPr>
        <p:spPr>
          <a:xfrm>
            <a:off x="4156250" y="4633759"/>
            <a:ext cx="332797"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20" name="四角形: 角を丸くする 119">
            <a:extLst>
              <a:ext uri="{FF2B5EF4-FFF2-40B4-BE49-F238E27FC236}">
                <a16:creationId xmlns:a16="http://schemas.microsoft.com/office/drawing/2014/main" id="{40F51595-074E-464F-B402-4EA09C611245}"/>
              </a:ext>
            </a:extLst>
          </p:cNvPr>
          <p:cNvSpPr/>
          <p:nvPr/>
        </p:nvSpPr>
        <p:spPr>
          <a:xfrm>
            <a:off x="6472761" y="2064083"/>
            <a:ext cx="4591455" cy="2072265"/>
          </a:xfrm>
          <a:prstGeom prst="roundRect">
            <a:avLst/>
          </a:prstGeom>
          <a:solidFill>
            <a:srgbClr val="FFF7F7"/>
          </a:solid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1" name="グループ化 120">
            <a:extLst>
              <a:ext uri="{FF2B5EF4-FFF2-40B4-BE49-F238E27FC236}">
                <a16:creationId xmlns:a16="http://schemas.microsoft.com/office/drawing/2014/main" id="{846E92B2-2E29-4C31-855A-0D62B78068ED}"/>
              </a:ext>
            </a:extLst>
          </p:cNvPr>
          <p:cNvGrpSpPr/>
          <p:nvPr/>
        </p:nvGrpSpPr>
        <p:grpSpPr>
          <a:xfrm>
            <a:off x="6671197" y="2288024"/>
            <a:ext cx="603636" cy="2871726"/>
            <a:chOff x="461083" y="3404886"/>
            <a:chExt cx="603636" cy="2871726"/>
          </a:xfrm>
        </p:grpSpPr>
        <p:sp>
          <p:nvSpPr>
            <p:cNvPr id="122" name="楕円 121">
              <a:extLst>
                <a:ext uri="{FF2B5EF4-FFF2-40B4-BE49-F238E27FC236}">
                  <a16:creationId xmlns:a16="http://schemas.microsoft.com/office/drawing/2014/main" id="{7EE23AF2-EA58-4BA4-9F13-34A0924A8069}"/>
                </a:ext>
              </a:extLst>
            </p:cNvPr>
            <p:cNvSpPr/>
            <p:nvPr/>
          </p:nvSpPr>
          <p:spPr>
            <a:xfrm>
              <a:off x="568081" y="5630281"/>
              <a:ext cx="396240" cy="396240"/>
            </a:xfrm>
            <a:prstGeom prst="ellipse">
              <a:avLst/>
            </a:prstGeom>
            <a:solidFill>
              <a:srgbClr val="9E5E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a:extLst>
                <a:ext uri="{FF2B5EF4-FFF2-40B4-BE49-F238E27FC236}">
                  <a16:creationId xmlns:a16="http://schemas.microsoft.com/office/drawing/2014/main" id="{FA19DA29-F738-48BE-B7EA-DC46A75EFEFC}"/>
                </a:ext>
              </a:extLst>
            </p:cNvPr>
            <p:cNvSpPr/>
            <p:nvPr/>
          </p:nvSpPr>
          <p:spPr>
            <a:xfrm>
              <a:off x="461083" y="4430517"/>
              <a:ext cx="603636" cy="5232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B</a:t>
              </a:r>
              <a:endParaRPr kumimoji="1" lang="ja-JP" altLang="en-US" sz="3200" dirty="0">
                <a:solidFill>
                  <a:schemeClr val="tx1"/>
                </a:solidFill>
              </a:endParaRPr>
            </a:p>
          </p:txBody>
        </p:sp>
        <p:sp>
          <p:nvSpPr>
            <p:cNvPr id="124" name="楕円 123">
              <a:extLst>
                <a:ext uri="{FF2B5EF4-FFF2-40B4-BE49-F238E27FC236}">
                  <a16:creationId xmlns:a16="http://schemas.microsoft.com/office/drawing/2014/main" id="{94F4B415-2756-4284-BA95-5A3CFE554B67}"/>
                </a:ext>
              </a:extLst>
            </p:cNvPr>
            <p:cNvSpPr/>
            <p:nvPr/>
          </p:nvSpPr>
          <p:spPr>
            <a:xfrm>
              <a:off x="568081" y="3429000"/>
              <a:ext cx="396240" cy="396240"/>
            </a:xfrm>
            <a:prstGeom prst="ellipse">
              <a:avLst/>
            </a:prstGeom>
            <a:solidFill>
              <a:srgbClr val="37BB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cxnSp>
          <p:nvCxnSpPr>
            <p:cNvPr id="125" name="直線矢印コネクタ 124">
              <a:extLst>
                <a:ext uri="{FF2B5EF4-FFF2-40B4-BE49-F238E27FC236}">
                  <a16:creationId xmlns:a16="http://schemas.microsoft.com/office/drawing/2014/main" id="{F0D855F6-05DB-474F-93FC-BA825CD32874}"/>
                </a:ext>
              </a:extLst>
            </p:cNvPr>
            <p:cNvCxnSpPr>
              <a:cxnSpLocks/>
            </p:cNvCxnSpPr>
            <p:nvPr/>
          </p:nvCxnSpPr>
          <p:spPr>
            <a:xfrm flipV="1">
              <a:off x="762901" y="4970677"/>
              <a:ext cx="0" cy="659604"/>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126" name="直線矢印コネクタ 125">
              <a:extLst>
                <a:ext uri="{FF2B5EF4-FFF2-40B4-BE49-F238E27FC236}">
                  <a16:creationId xmlns:a16="http://schemas.microsoft.com/office/drawing/2014/main" id="{26AD3008-7C97-4383-9658-7DF9A89DAC47}"/>
                </a:ext>
              </a:extLst>
            </p:cNvPr>
            <p:cNvCxnSpPr>
              <a:cxnSpLocks/>
            </p:cNvCxnSpPr>
            <p:nvPr/>
          </p:nvCxnSpPr>
          <p:spPr>
            <a:xfrm flipV="1">
              <a:off x="764473" y="3825240"/>
              <a:ext cx="0" cy="622217"/>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
          <p:nvSpPr>
            <p:cNvPr id="127" name="テキスト ボックス 126">
              <a:extLst>
                <a:ext uri="{FF2B5EF4-FFF2-40B4-BE49-F238E27FC236}">
                  <a16:creationId xmlns:a16="http://schemas.microsoft.com/office/drawing/2014/main" id="{42C25FA3-07A8-49E5-9B14-5F80CF8318C8}"/>
                </a:ext>
              </a:extLst>
            </p:cNvPr>
            <p:cNvSpPr txBox="1"/>
            <p:nvPr/>
          </p:nvSpPr>
          <p:spPr>
            <a:xfrm>
              <a:off x="579197" y="3404886"/>
              <a:ext cx="369012" cy="646331"/>
            </a:xfrm>
            <a:prstGeom prst="rect">
              <a:avLst/>
            </a:prstGeom>
            <a:noFill/>
          </p:spPr>
          <p:txBody>
            <a:bodyPr wrap="none" rtlCol="0">
              <a:spAutoFit/>
            </a:bodyPr>
            <a:lstStyle/>
            <a:p>
              <a:r>
                <a:rPr kumimoji="1" lang="en-US" altLang="ja-JP" sz="1800" dirty="0">
                  <a:solidFill>
                    <a:schemeClr val="bg1"/>
                  </a:solidFill>
                </a:rPr>
                <a:t>S</a:t>
              </a:r>
              <a:r>
                <a:rPr kumimoji="1" lang="en-US" altLang="ja-JP" baseline="-25000" dirty="0">
                  <a:solidFill>
                    <a:schemeClr val="bg1"/>
                  </a:solidFill>
                </a:rPr>
                <a:t>1</a:t>
              </a:r>
              <a:endParaRPr kumimoji="1" lang="ja-JP" altLang="en-US" sz="1800" baseline="-25000" dirty="0">
                <a:solidFill>
                  <a:schemeClr val="bg1"/>
                </a:solidFill>
              </a:endParaRPr>
            </a:p>
            <a:p>
              <a:endParaRPr kumimoji="1" lang="ja-JP" altLang="en-US" dirty="0"/>
            </a:p>
          </p:txBody>
        </p:sp>
        <p:sp>
          <p:nvSpPr>
            <p:cNvPr id="128" name="テキスト ボックス 127">
              <a:extLst>
                <a:ext uri="{FF2B5EF4-FFF2-40B4-BE49-F238E27FC236}">
                  <a16:creationId xmlns:a16="http://schemas.microsoft.com/office/drawing/2014/main" id="{0AB3BA9A-986A-4A1D-B382-42AD63191311}"/>
                </a:ext>
              </a:extLst>
            </p:cNvPr>
            <p:cNvSpPr txBox="1"/>
            <p:nvPr/>
          </p:nvSpPr>
          <p:spPr>
            <a:xfrm>
              <a:off x="601721" y="5630281"/>
              <a:ext cx="343364" cy="646331"/>
            </a:xfrm>
            <a:prstGeom prst="rect">
              <a:avLst/>
            </a:prstGeom>
            <a:noFill/>
          </p:spPr>
          <p:txBody>
            <a:bodyPr wrap="none" rtlCol="0">
              <a:spAutoFit/>
            </a:bodyPr>
            <a:lstStyle/>
            <a:p>
              <a:r>
                <a:rPr kumimoji="1" lang="en-US" altLang="ja-JP" sz="1800" dirty="0">
                  <a:solidFill>
                    <a:schemeClr val="bg1"/>
                  </a:solidFill>
                </a:rPr>
                <a:t>r</a:t>
              </a:r>
              <a:r>
                <a:rPr kumimoji="1" lang="en-US" altLang="ja-JP" baseline="-25000" dirty="0">
                  <a:solidFill>
                    <a:schemeClr val="bg1"/>
                  </a:solidFill>
                </a:rPr>
                <a:t>1</a:t>
              </a:r>
              <a:endParaRPr kumimoji="1" lang="ja-JP" altLang="en-US" sz="1800" baseline="-25000" dirty="0">
                <a:solidFill>
                  <a:schemeClr val="bg1"/>
                </a:solidFill>
              </a:endParaRPr>
            </a:p>
            <a:p>
              <a:endParaRPr kumimoji="1" lang="ja-JP" altLang="en-US" dirty="0"/>
            </a:p>
          </p:txBody>
        </p:sp>
      </p:grpSp>
      <p:grpSp>
        <p:nvGrpSpPr>
          <p:cNvPr id="129" name="グループ化 128">
            <a:extLst>
              <a:ext uri="{FF2B5EF4-FFF2-40B4-BE49-F238E27FC236}">
                <a16:creationId xmlns:a16="http://schemas.microsoft.com/office/drawing/2014/main" id="{9424EF22-4134-4C00-992F-76612AD85904}"/>
              </a:ext>
            </a:extLst>
          </p:cNvPr>
          <p:cNvGrpSpPr/>
          <p:nvPr/>
        </p:nvGrpSpPr>
        <p:grpSpPr>
          <a:xfrm>
            <a:off x="7578223" y="2288024"/>
            <a:ext cx="603636" cy="2871726"/>
            <a:chOff x="461083" y="3404886"/>
            <a:chExt cx="603636" cy="2871726"/>
          </a:xfrm>
        </p:grpSpPr>
        <p:sp>
          <p:nvSpPr>
            <p:cNvPr id="130" name="楕円 129">
              <a:extLst>
                <a:ext uri="{FF2B5EF4-FFF2-40B4-BE49-F238E27FC236}">
                  <a16:creationId xmlns:a16="http://schemas.microsoft.com/office/drawing/2014/main" id="{EA9DD44B-4F0D-4B6D-B486-32B9B08788B8}"/>
                </a:ext>
              </a:extLst>
            </p:cNvPr>
            <p:cNvSpPr/>
            <p:nvPr/>
          </p:nvSpPr>
          <p:spPr>
            <a:xfrm>
              <a:off x="568081" y="5630281"/>
              <a:ext cx="396240" cy="396240"/>
            </a:xfrm>
            <a:prstGeom prst="ellipse">
              <a:avLst/>
            </a:prstGeom>
            <a:solidFill>
              <a:srgbClr val="9E5E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a:extLst>
                <a:ext uri="{FF2B5EF4-FFF2-40B4-BE49-F238E27FC236}">
                  <a16:creationId xmlns:a16="http://schemas.microsoft.com/office/drawing/2014/main" id="{3FFC3D5C-70DE-4549-AB17-5CA918FDA17E}"/>
                </a:ext>
              </a:extLst>
            </p:cNvPr>
            <p:cNvSpPr/>
            <p:nvPr/>
          </p:nvSpPr>
          <p:spPr>
            <a:xfrm>
              <a:off x="461083" y="4430517"/>
              <a:ext cx="603636" cy="5232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B</a:t>
              </a:r>
              <a:endParaRPr kumimoji="1" lang="ja-JP" altLang="en-US" sz="3200" dirty="0">
                <a:solidFill>
                  <a:schemeClr val="tx1"/>
                </a:solidFill>
              </a:endParaRPr>
            </a:p>
          </p:txBody>
        </p:sp>
        <p:sp>
          <p:nvSpPr>
            <p:cNvPr id="132" name="楕円 131">
              <a:extLst>
                <a:ext uri="{FF2B5EF4-FFF2-40B4-BE49-F238E27FC236}">
                  <a16:creationId xmlns:a16="http://schemas.microsoft.com/office/drawing/2014/main" id="{C0F6A931-7AD0-45F8-B105-B4830ACE820C}"/>
                </a:ext>
              </a:extLst>
            </p:cNvPr>
            <p:cNvSpPr/>
            <p:nvPr/>
          </p:nvSpPr>
          <p:spPr>
            <a:xfrm>
              <a:off x="568081" y="3429000"/>
              <a:ext cx="396240" cy="396240"/>
            </a:xfrm>
            <a:prstGeom prst="ellipse">
              <a:avLst/>
            </a:prstGeom>
            <a:solidFill>
              <a:srgbClr val="37BB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cxnSp>
          <p:nvCxnSpPr>
            <p:cNvPr id="133" name="直線矢印コネクタ 132">
              <a:extLst>
                <a:ext uri="{FF2B5EF4-FFF2-40B4-BE49-F238E27FC236}">
                  <a16:creationId xmlns:a16="http://schemas.microsoft.com/office/drawing/2014/main" id="{709686C1-C82B-46A2-AB51-64D2438E5C6F}"/>
                </a:ext>
              </a:extLst>
            </p:cNvPr>
            <p:cNvCxnSpPr>
              <a:cxnSpLocks/>
            </p:cNvCxnSpPr>
            <p:nvPr/>
          </p:nvCxnSpPr>
          <p:spPr>
            <a:xfrm flipV="1">
              <a:off x="762901" y="4970677"/>
              <a:ext cx="0" cy="659604"/>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134" name="直線矢印コネクタ 133">
              <a:extLst>
                <a:ext uri="{FF2B5EF4-FFF2-40B4-BE49-F238E27FC236}">
                  <a16:creationId xmlns:a16="http://schemas.microsoft.com/office/drawing/2014/main" id="{D6AF465E-7A3E-4F52-BF11-6E27B7150979}"/>
                </a:ext>
              </a:extLst>
            </p:cNvPr>
            <p:cNvCxnSpPr>
              <a:cxnSpLocks/>
            </p:cNvCxnSpPr>
            <p:nvPr/>
          </p:nvCxnSpPr>
          <p:spPr>
            <a:xfrm flipV="1">
              <a:off x="764473" y="3825240"/>
              <a:ext cx="0" cy="622217"/>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
          <p:nvSpPr>
            <p:cNvPr id="135" name="テキスト ボックス 134">
              <a:extLst>
                <a:ext uri="{FF2B5EF4-FFF2-40B4-BE49-F238E27FC236}">
                  <a16:creationId xmlns:a16="http://schemas.microsoft.com/office/drawing/2014/main" id="{EA1B3986-35C9-4958-9416-8725EC664C16}"/>
                </a:ext>
              </a:extLst>
            </p:cNvPr>
            <p:cNvSpPr txBox="1"/>
            <p:nvPr/>
          </p:nvSpPr>
          <p:spPr>
            <a:xfrm>
              <a:off x="579197" y="3404886"/>
              <a:ext cx="369012" cy="646331"/>
            </a:xfrm>
            <a:prstGeom prst="rect">
              <a:avLst/>
            </a:prstGeom>
            <a:noFill/>
          </p:spPr>
          <p:txBody>
            <a:bodyPr wrap="none" rtlCol="0">
              <a:spAutoFit/>
            </a:bodyPr>
            <a:lstStyle/>
            <a:p>
              <a:r>
                <a:rPr kumimoji="1" lang="en-US" altLang="ja-JP" sz="1800" dirty="0">
                  <a:solidFill>
                    <a:schemeClr val="bg1"/>
                  </a:solidFill>
                </a:rPr>
                <a:t>S</a:t>
              </a:r>
              <a:r>
                <a:rPr kumimoji="1" lang="en-US" altLang="ja-JP" sz="1800" baseline="-25000" dirty="0">
                  <a:solidFill>
                    <a:schemeClr val="bg1"/>
                  </a:solidFill>
                </a:rPr>
                <a:t>2</a:t>
              </a:r>
              <a:endParaRPr kumimoji="1" lang="ja-JP" altLang="en-US" sz="1800" baseline="-25000" dirty="0">
                <a:solidFill>
                  <a:schemeClr val="bg1"/>
                </a:solidFill>
              </a:endParaRPr>
            </a:p>
            <a:p>
              <a:endParaRPr kumimoji="1" lang="ja-JP" altLang="en-US" dirty="0"/>
            </a:p>
          </p:txBody>
        </p:sp>
        <p:sp>
          <p:nvSpPr>
            <p:cNvPr id="136" name="テキスト ボックス 135">
              <a:extLst>
                <a:ext uri="{FF2B5EF4-FFF2-40B4-BE49-F238E27FC236}">
                  <a16:creationId xmlns:a16="http://schemas.microsoft.com/office/drawing/2014/main" id="{4F7D456E-DFED-4054-B21D-FCEE85530FED}"/>
                </a:ext>
              </a:extLst>
            </p:cNvPr>
            <p:cNvSpPr txBox="1"/>
            <p:nvPr/>
          </p:nvSpPr>
          <p:spPr>
            <a:xfrm>
              <a:off x="601721" y="5630281"/>
              <a:ext cx="343364" cy="646331"/>
            </a:xfrm>
            <a:prstGeom prst="rect">
              <a:avLst/>
            </a:prstGeom>
            <a:noFill/>
          </p:spPr>
          <p:txBody>
            <a:bodyPr wrap="none" rtlCol="0">
              <a:spAutoFit/>
            </a:bodyPr>
            <a:lstStyle/>
            <a:p>
              <a:r>
                <a:rPr kumimoji="1" lang="en-US" altLang="ja-JP" sz="1800" dirty="0">
                  <a:solidFill>
                    <a:schemeClr val="bg1"/>
                  </a:solidFill>
                </a:rPr>
                <a:t>r</a:t>
              </a:r>
              <a:r>
                <a:rPr kumimoji="1" lang="en-US" altLang="ja-JP" sz="1800" baseline="-25000" dirty="0">
                  <a:solidFill>
                    <a:schemeClr val="bg1"/>
                  </a:solidFill>
                </a:rPr>
                <a:t>2</a:t>
              </a:r>
              <a:endParaRPr kumimoji="1" lang="ja-JP" altLang="en-US" sz="1800" baseline="-25000" dirty="0">
                <a:solidFill>
                  <a:schemeClr val="bg1"/>
                </a:solidFill>
              </a:endParaRPr>
            </a:p>
            <a:p>
              <a:endParaRPr kumimoji="1" lang="ja-JP" altLang="en-US" dirty="0"/>
            </a:p>
          </p:txBody>
        </p:sp>
      </p:grpSp>
      <p:grpSp>
        <p:nvGrpSpPr>
          <p:cNvPr id="137" name="グループ化 136">
            <a:extLst>
              <a:ext uri="{FF2B5EF4-FFF2-40B4-BE49-F238E27FC236}">
                <a16:creationId xmlns:a16="http://schemas.microsoft.com/office/drawing/2014/main" id="{9B146D95-DF24-4EF2-B002-8D758481E2DB}"/>
              </a:ext>
            </a:extLst>
          </p:cNvPr>
          <p:cNvGrpSpPr/>
          <p:nvPr/>
        </p:nvGrpSpPr>
        <p:grpSpPr>
          <a:xfrm>
            <a:off x="8469168" y="2288024"/>
            <a:ext cx="603636" cy="2871726"/>
            <a:chOff x="461083" y="3404886"/>
            <a:chExt cx="603636" cy="2871726"/>
          </a:xfrm>
        </p:grpSpPr>
        <p:sp>
          <p:nvSpPr>
            <p:cNvPr id="138" name="楕円 137">
              <a:extLst>
                <a:ext uri="{FF2B5EF4-FFF2-40B4-BE49-F238E27FC236}">
                  <a16:creationId xmlns:a16="http://schemas.microsoft.com/office/drawing/2014/main" id="{3EC177D3-DE0A-429C-BBC6-B64D6684BFF7}"/>
                </a:ext>
              </a:extLst>
            </p:cNvPr>
            <p:cNvSpPr/>
            <p:nvPr/>
          </p:nvSpPr>
          <p:spPr>
            <a:xfrm>
              <a:off x="568081" y="5630281"/>
              <a:ext cx="396240" cy="396240"/>
            </a:xfrm>
            <a:prstGeom prst="ellipse">
              <a:avLst/>
            </a:prstGeom>
            <a:solidFill>
              <a:srgbClr val="9E5E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9" name="正方形/長方形 138">
              <a:extLst>
                <a:ext uri="{FF2B5EF4-FFF2-40B4-BE49-F238E27FC236}">
                  <a16:creationId xmlns:a16="http://schemas.microsoft.com/office/drawing/2014/main" id="{A3829D54-58C4-45DA-A9CF-CF567BE5F7EC}"/>
                </a:ext>
              </a:extLst>
            </p:cNvPr>
            <p:cNvSpPr/>
            <p:nvPr/>
          </p:nvSpPr>
          <p:spPr>
            <a:xfrm>
              <a:off x="461083" y="4430517"/>
              <a:ext cx="603636" cy="5232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B</a:t>
              </a:r>
              <a:endParaRPr kumimoji="1" lang="ja-JP" altLang="en-US" sz="3200" dirty="0">
                <a:solidFill>
                  <a:schemeClr val="tx1"/>
                </a:solidFill>
              </a:endParaRPr>
            </a:p>
          </p:txBody>
        </p:sp>
        <p:sp>
          <p:nvSpPr>
            <p:cNvPr id="140" name="楕円 139">
              <a:extLst>
                <a:ext uri="{FF2B5EF4-FFF2-40B4-BE49-F238E27FC236}">
                  <a16:creationId xmlns:a16="http://schemas.microsoft.com/office/drawing/2014/main" id="{702722D1-9B00-4479-9B7D-B1219EAEA64B}"/>
                </a:ext>
              </a:extLst>
            </p:cNvPr>
            <p:cNvSpPr/>
            <p:nvPr/>
          </p:nvSpPr>
          <p:spPr>
            <a:xfrm>
              <a:off x="568081" y="3429000"/>
              <a:ext cx="396240" cy="396240"/>
            </a:xfrm>
            <a:prstGeom prst="ellipse">
              <a:avLst/>
            </a:prstGeom>
            <a:solidFill>
              <a:srgbClr val="37BB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cxnSp>
          <p:nvCxnSpPr>
            <p:cNvPr id="141" name="直線矢印コネクタ 140">
              <a:extLst>
                <a:ext uri="{FF2B5EF4-FFF2-40B4-BE49-F238E27FC236}">
                  <a16:creationId xmlns:a16="http://schemas.microsoft.com/office/drawing/2014/main" id="{47E7B747-EA2E-4B99-BDFA-39327DEA54B0}"/>
                </a:ext>
              </a:extLst>
            </p:cNvPr>
            <p:cNvCxnSpPr>
              <a:cxnSpLocks/>
            </p:cNvCxnSpPr>
            <p:nvPr/>
          </p:nvCxnSpPr>
          <p:spPr>
            <a:xfrm flipV="1">
              <a:off x="762901" y="4970677"/>
              <a:ext cx="0" cy="659604"/>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142" name="直線矢印コネクタ 141">
              <a:extLst>
                <a:ext uri="{FF2B5EF4-FFF2-40B4-BE49-F238E27FC236}">
                  <a16:creationId xmlns:a16="http://schemas.microsoft.com/office/drawing/2014/main" id="{A58E199A-44D5-491D-9BD5-474C4C954EC3}"/>
                </a:ext>
              </a:extLst>
            </p:cNvPr>
            <p:cNvCxnSpPr>
              <a:cxnSpLocks/>
            </p:cNvCxnSpPr>
            <p:nvPr/>
          </p:nvCxnSpPr>
          <p:spPr>
            <a:xfrm flipV="1">
              <a:off x="764473" y="3825240"/>
              <a:ext cx="0" cy="622217"/>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
          <p:nvSpPr>
            <p:cNvPr id="143" name="テキスト ボックス 142">
              <a:extLst>
                <a:ext uri="{FF2B5EF4-FFF2-40B4-BE49-F238E27FC236}">
                  <a16:creationId xmlns:a16="http://schemas.microsoft.com/office/drawing/2014/main" id="{ECBAAF15-14D0-4132-9D9C-C2FD982184EA}"/>
                </a:ext>
              </a:extLst>
            </p:cNvPr>
            <p:cNvSpPr txBox="1"/>
            <p:nvPr/>
          </p:nvSpPr>
          <p:spPr>
            <a:xfrm>
              <a:off x="579197" y="3404886"/>
              <a:ext cx="369012" cy="646331"/>
            </a:xfrm>
            <a:prstGeom prst="rect">
              <a:avLst/>
            </a:prstGeom>
            <a:noFill/>
          </p:spPr>
          <p:txBody>
            <a:bodyPr wrap="none" rtlCol="0">
              <a:spAutoFit/>
            </a:bodyPr>
            <a:lstStyle/>
            <a:p>
              <a:r>
                <a:rPr kumimoji="1" lang="en-US" altLang="ja-JP" sz="1800" dirty="0">
                  <a:solidFill>
                    <a:schemeClr val="bg1"/>
                  </a:solidFill>
                </a:rPr>
                <a:t>S</a:t>
              </a:r>
              <a:r>
                <a:rPr kumimoji="1" lang="en-US" altLang="ja-JP" sz="1800" baseline="-25000" dirty="0">
                  <a:solidFill>
                    <a:schemeClr val="bg1"/>
                  </a:solidFill>
                </a:rPr>
                <a:t>3</a:t>
              </a:r>
              <a:endParaRPr kumimoji="1" lang="ja-JP" altLang="en-US" sz="1800" baseline="-25000" dirty="0">
                <a:solidFill>
                  <a:schemeClr val="bg1"/>
                </a:solidFill>
              </a:endParaRPr>
            </a:p>
            <a:p>
              <a:endParaRPr kumimoji="1" lang="ja-JP" altLang="en-US" dirty="0"/>
            </a:p>
          </p:txBody>
        </p:sp>
        <p:sp>
          <p:nvSpPr>
            <p:cNvPr id="144" name="テキスト ボックス 143">
              <a:extLst>
                <a:ext uri="{FF2B5EF4-FFF2-40B4-BE49-F238E27FC236}">
                  <a16:creationId xmlns:a16="http://schemas.microsoft.com/office/drawing/2014/main" id="{AF22219C-E0DB-4BD2-96F0-353DA0B8FB77}"/>
                </a:ext>
              </a:extLst>
            </p:cNvPr>
            <p:cNvSpPr txBox="1"/>
            <p:nvPr/>
          </p:nvSpPr>
          <p:spPr>
            <a:xfrm>
              <a:off x="601721" y="5630281"/>
              <a:ext cx="343364" cy="646331"/>
            </a:xfrm>
            <a:prstGeom prst="rect">
              <a:avLst/>
            </a:prstGeom>
            <a:noFill/>
          </p:spPr>
          <p:txBody>
            <a:bodyPr wrap="none" rtlCol="0">
              <a:spAutoFit/>
            </a:bodyPr>
            <a:lstStyle/>
            <a:p>
              <a:r>
                <a:rPr kumimoji="1" lang="en-US" altLang="ja-JP" sz="1800" dirty="0">
                  <a:solidFill>
                    <a:schemeClr val="bg1"/>
                  </a:solidFill>
                </a:rPr>
                <a:t>r</a:t>
              </a:r>
              <a:r>
                <a:rPr kumimoji="1" lang="en-US" altLang="ja-JP" sz="1800" baseline="-25000" dirty="0">
                  <a:solidFill>
                    <a:schemeClr val="bg1"/>
                  </a:solidFill>
                </a:rPr>
                <a:t>3</a:t>
              </a:r>
              <a:endParaRPr kumimoji="1" lang="ja-JP" altLang="en-US" sz="1800" baseline="-25000" dirty="0">
                <a:solidFill>
                  <a:schemeClr val="bg1"/>
                </a:solidFill>
              </a:endParaRPr>
            </a:p>
            <a:p>
              <a:endParaRPr kumimoji="1" lang="ja-JP" altLang="en-US" dirty="0"/>
            </a:p>
          </p:txBody>
        </p:sp>
      </p:grpSp>
      <p:grpSp>
        <p:nvGrpSpPr>
          <p:cNvPr id="145" name="グループ化 144">
            <a:extLst>
              <a:ext uri="{FF2B5EF4-FFF2-40B4-BE49-F238E27FC236}">
                <a16:creationId xmlns:a16="http://schemas.microsoft.com/office/drawing/2014/main" id="{C708C7A5-4EA4-4556-A28E-6549E9527754}"/>
              </a:ext>
            </a:extLst>
          </p:cNvPr>
          <p:cNvGrpSpPr/>
          <p:nvPr/>
        </p:nvGrpSpPr>
        <p:grpSpPr>
          <a:xfrm>
            <a:off x="10212772" y="2288024"/>
            <a:ext cx="603636" cy="2871726"/>
            <a:chOff x="461083" y="3404886"/>
            <a:chExt cx="603636" cy="2871726"/>
          </a:xfrm>
        </p:grpSpPr>
        <p:sp>
          <p:nvSpPr>
            <p:cNvPr id="146" name="楕円 145">
              <a:extLst>
                <a:ext uri="{FF2B5EF4-FFF2-40B4-BE49-F238E27FC236}">
                  <a16:creationId xmlns:a16="http://schemas.microsoft.com/office/drawing/2014/main" id="{B6287FDF-9ADD-44C3-BE22-73A33602EAEE}"/>
                </a:ext>
              </a:extLst>
            </p:cNvPr>
            <p:cNvSpPr/>
            <p:nvPr/>
          </p:nvSpPr>
          <p:spPr>
            <a:xfrm>
              <a:off x="568081" y="5630281"/>
              <a:ext cx="396240" cy="396240"/>
            </a:xfrm>
            <a:prstGeom prst="ellipse">
              <a:avLst/>
            </a:prstGeom>
            <a:solidFill>
              <a:srgbClr val="9E5E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id="{8E79324E-DA94-4BB7-9F42-68931966817D}"/>
                </a:ext>
              </a:extLst>
            </p:cNvPr>
            <p:cNvSpPr/>
            <p:nvPr/>
          </p:nvSpPr>
          <p:spPr>
            <a:xfrm>
              <a:off x="461083" y="4430517"/>
              <a:ext cx="603636" cy="5232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B</a:t>
              </a:r>
              <a:endParaRPr kumimoji="1" lang="ja-JP" altLang="en-US" sz="3200" dirty="0">
                <a:solidFill>
                  <a:schemeClr val="tx1"/>
                </a:solidFill>
              </a:endParaRPr>
            </a:p>
          </p:txBody>
        </p:sp>
        <p:sp>
          <p:nvSpPr>
            <p:cNvPr id="148" name="楕円 147">
              <a:extLst>
                <a:ext uri="{FF2B5EF4-FFF2-40B4-BE49-F238E27FC236}">
                  <a16:creationId xmlns:a16="http://schemas.microsoft.com/office/drawing/2014/main" id="{795C5C42-AD06-4ABE-B96A-D1F78DA6A265}"/>
                </a:ext>
              </a:extLst>
            </p:cNvPr>
            <p:cNvSpPr/>
            <p:nvPr/>
          </p:nvSpPr>
          <p:spPr>
            <a:xfrm>
              <a:off x="568081" y="3429000"/>
              <a:ext cx="396240" cy="396240"/>
            </a:xfrm>
            <a:prstGeom prst="ellipse">
              <a:avLst/>
            </a:prstGeom>
            <a:solidFill>
              <a:srgbClr val="37BB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cxnSp>
          <p:nvCxnSpPr>
            <p:cNvPr id="149" name="直線矢印コネクタ 148">
              <a:extLst>
                <a:ext uri="{FF2B5EF4-FFF2-40B4-BE49-F238E27FC236}">
                  <a16:creationId xmlns:a16="http://schemas.microsoft.com/office/drawing/2014/main" id="{DA73B002-1A24-4556-9894-B447DAD1C56B}"/>
                </a:ext>
              </a:extLst>
            </p:cNvPr>
            <p:cNvCxnSpPr>
              <a:cxnSpLocks/>
            </p:cNvCxnSpPr>
            <p:nvPr/>
          </p:nvCxnSpPr>
          <p:spPr>
            <a:xfrm flipV="1">
              <a:off x="762901" y="4970677"/>
              <a:ext cx="0" cy="659604"/>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150" name="直線矢印コネクタ 149">
              <a:extLst>
                <a:ext uri="{FF2B5EF4-FFF2-40B4-BE49-F238E27FC236}">
                  <a16:creationId xmlns:a16="http://schemas.microsoft.com/office/drawing/2014/main" id="{DCDD612B-D48E-4F68-B099-32DF49F80E03}"/>
                </a:ext>
              </a:extLst>
            </p:cNvPr>
            <p:cNvCxnSpPr>
              <a:cxnSpLocks/>
            </p:cNvCxnSpPr>
            <p:nvPr/>
          </p:nvCxnSpPr>
          <p:spPr>
            <a:xfrm flipV="1">
              <a:off x="764473" y="3825240"/>
              <a:ext cx="0" cy="622217"/>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
          <p:nvSpPr>
            <p:cNvPr id="151" name="テキスト ボックス 150">
              <a:extLst>
                <a:ext uri="{FF2B5EF4-FFF2-40B4-BE49-F238E27FC236}">
                  <a16:creationId xmlns:a16="http://schemas.microsoft.com/office/drawing/2014/main" id="{F08E52C8-8234-44C1-8CC2-4BBAD5345087}"/>
                </a:ext>
              </a:extLst>
            </p:cNvPr>
            <p:cNvSpPr txBox="1"/>
            <p:nvPr/>
          </p:nvSpPr>
          <p:spPr>
            <a:xfrm>
              <a:off x="579197" y="3404886"/>
              <a:ext cx="370614" cy="646331"/>
            </a:xfrm>
            <a:prstGeom prst="rect">
              <a:avLst/>
            </a:prstGeom>
            <a:noFill/>
          </p:spPr>
          <p:txBody>
            <a:bodyPr wrap="none" rtlCol="0">
              <a:spAutoFit/>
            </a:bodyPr>
            <a:lstStyle/>
            <a:p>
              <a:r>
                <a:rPr kumimoji="1" lang="en-US" altLang="ja-JP" sz="1800" dirty="0">
                  <a:solidFill>
                    <a:schemeClr val="bg1"/>
                  </a:solidFill>
                </a:rPr>
                <a:t>S</a:t>
              </a:r>
              <a:r>
                <a:rPr kumimoji="1" lang="en-US" altLang="ja-JP" sz="1800" baseline="-25000" dirty="0">
                  <a:solidFill>
                    <a:schemeClr val="bg1"/>
                  </a:solidFill>
                </a:rPr>
                <a:t>n</a:t>
              </a:r>
              <a:endParaRPr kumimoji="1" lang="ja-JP" altLang="en-US" sz="1800" baseline="-25000" dirty="0">
                <a:solidFill>
                  <a:schemeClr val="bg1"/>
                </a:solidFill>
              </a:endParaRPr>
            </a:p>
            <a:p>
              <a:endParaRPr kumimoji="1" lang="ja-JP" altLang="en-US" dirty="0"/>
            </a:p>
          </p:txBody>
        </p:sp>
        <p:sp>
          <p:nvSpPr>
            <p:cNvPr id="152" name="テキスト ボックス 151">
              <a:extLst>
                <a:ext uri="{FF2B5EF4-FFF2-40B4-BE49-F238E27FC236}">
                  <a16:creationId xmlns:a16="http://schemas.microsoft.com/office/drawing/2014/main" id="{CAB5E809-B22C-4A04-BA09-8AD8CD4AAA17}"/>
                </a:ext>
              </a:extLst>
            </p:cNvPr>
            <p:cNvSpPr txBox="1"/>
            <p:nvPr/>
          </p:nvSpPr>
          <p:spPr>
            <a:xfrm>
              <a:off x="601721" y="5630281"/>
              <a:ext cx="344966" cy="646331"/>
            </a:xfrm>
            <a:prstGeom prst="rect">
              <a:avLst/>
            </a:prstGeom>
            <a:noFill/>
          </p:spPr>
          <p:txBody>
            <a:bodyPr wrap="none" rtlCol="0">
              <a:spAutoFit/>
            </a:bodyPr>
            <a:lstStyle/>
            <a:p>
              <a:r>
                <a:rPr kumimoji="1" lang="en-US" altLang="ja-JP" sz="1800" dirty="0" err="1">
                  <a:solidFill>
                    <a:schemeClr val="bg1"/>
                  </a:solidFill>
                </a:rPr>
                <a:t>r</a:t>
              </a:r>
              <a:r>
                <a:rPr kumimoji="1" lang="en-US" altLang="ja-JP" sz="1800" baseline="-25000" dirty="0" err="1">
                  <a:solidFill>
                    <a:schemeClr val="bg1"/>
                  </a:solidFill>
                </a:rPr>
                <a:t>n</a:t>
              </a:r>
              <a:endParaRPr kumimoji="1" lang="ja-JP" altLang="en-US" sz="1800" baseline="-25000" dirty="0">
                <a:solidFill>
                  <a:schemeClr val="bg1"/>
                </a:solidFill>
              </a:endParaRPr>
            </a:p>
            <a:p>
              <a:endParaRPr kumimoji="1" lang="ja-JP" altLang="en-US" dirty="0"/>
            </a:p>
          </p:txBody>
        </p:sp>
      </p:grpSp>
      <p:sp>
        <p:nvSpPr>
          <p:cNvPr id="153" name="テキスト ボックス 152">
            <a:extLst>
              <a:ext uri="{FF2B5EF4-FFF2-40B4-BE49-F238E27FC236}">
                <a16:creationId xmlns:a16="http://schemas.microsoft.com/office/drawing/2014/main" id="{E06C09E5-EA98-4BE5-B381-1F9E2D3DE9F8}"/>
              </a:ext>
            </a:extLst>
          </p:cNvPr>
          <p:cNvSpPr txBox="1"/>
          <p:nvPr/>
        </p:nvSpPr>
        <p:spPr>
          <a:xfrm>
            <a:off x="9411109" y="2185158"/>
            <a:ext cx="474374" cy="523220"/>
          </a:xfrm>
          <a:prstGeom prst="rect">
            <a:avLst/>
          </a:prstGeom>
          <a:noFill/>
        </p:spPr>
        <p:txBody>
          <a:bodyPr wrap="square" rtlCol="0">
            <a:spAutoFit/>
          </a:bodyPr>
          <a:lstStyle/>
          <a:p>
            <a:pPr algn="ctr"/>
            <a:r>
              <a:rPr kumimoji="1" lang="en-US" altLang="ja-JP" sz="2800" dirty="0"/>
              <a:t>…</a:t>
            </a:r>
            <a:endParaRPr kumimoji="1" lang="ja-JP" altLang="en-US" sz="2800" dirty="0"/>
          </a:p>
        </p:txBody>
      </p:sp>
      <p:sp>
        <p:nvSpPr>
          <p:cNvPr id="154" name="テキスト ボックス 153">
            <a:extLst>
              <a:ext uri="{FF2B5EF4-FFF2-40B4-BE49-F238E27FC236}">
                <a16:creationId xmlns:a16="http://schemas.microsoft.com/office/drawing/2014/main" id="{62D094DE-173C-4992-92C2-3AE0322427DB}"/>
              </a:ext>
            </a:extLst>
          </p:cNvPr>
          <p:cNvSpPr txBox="1"/>
          <p:nvPr/>
        </p:nvSpPr>
        <p:spPr>
          <a:xfrm>
            <a:off x="9405601" y="3313655"/>
            <a:ext cx="474374" cy="523220"/>
          </a:xfrm>
          <a:prstGeom prst="rect">
            <a:avLst/>
          </a:prstGeom>
          <a:noFill/>
        </p:spPr>
        <p:txBody>
          <a:bodyPr wrap="square" rtlCol="0">
            <a:spAutoFit/>
          </a:bodyPr>
          <a:lstStyle/>
          <a:p>
            <a:pPr algn="ctr"/>
            <a:r>
              <a:rPr kumimoji="1" lang="en-US" altLang="ja-JP" sz="2800" dirty="0"/>
              <a:t>…</a:t>
            </a:r>
            <a:endParaRPr kumimoji="1" lang="ja-JP" altLang="en-US" sz="2800" dirty="0"/>
          </a:p>
        </p:txBody>
      </p:sp>
      <p:sp>
        <p:nvSpPr>
          <p:cNvPr id="155" name="テキスト ボックス 154">
            <a:extLst>
              <a:ext uri="{FF2B5EF4-FFF2-40B4-BE49-F238E27FC236}">
                <a16:creationId xmlns:a16="http://schemas.microsoft.com/office/drawing/2014/main" id="{A572B151-6E61-41C0-9061-126CCBC9E01E}"/>
              </a:ext>
            </a:extLst>
          </p:cNvPr>
          <p:cNvSpPr txBox="1"/>
          <p:nvPr/>
        </p:nvSpPr>
        <p:spPr>
          <a:xfrm>
            <a:off x="9397950" y="4386439"/>
            <a:ext cx="474374" cy="523220"/>
          </a:xfrm>
          <a:prstGeom prst="rect">
            <a:avLst/>
          </a:prstGeom>
          <a:noFill/>
        </p:spPr>
        <p:txBody>
          <a:bodyPr wrap="square" rtlCol="0">
            <a:spAutoFit/>
          </a:bodyPr>
          <a:lstStyle/>
          <a:p>
            <a:pPr algn="ctr"/>
            <a:r>
              <a:rPr kumimoji="1" lang="en-US" altLang="ja-JP" sz="2800" dirty="0"/>
              <a:t>…</a:t>
            </a:r>
            <a:endParaRPr kumimoji="1" lang="ja-JP" altLang="en-US" sz="2800" dirty="0"/>
          </a:p>
        </p:txBody>
      </p:sp>
      <p:cxnSp>
        <p:nvCxnSpPr>
          <p:cNvPr id="156" name="直線矢印コネクタ 155">
            <a:extLst>
              <a:ext uri="{FF2B5EF4-FFF2-40B4-BE49-F238E27FC236}">
                <a16:creationId xmlns:a16="http://schemas.microsoft.com/office/drawing/2014/main" id="{2F6F8A48-7582-4EE4-A6B9-8ED68B496C1D}"/>
              </a:ext>
            </a:extLst>
          </p:cNvPr>
          <p:cNvCxnSpPr>
            <a:stCxn id="123" idx="3"/>
            <a:endCxn id="131" idx="1"/>
          </p:cNvCxnSpPr>
          <p:nvPr/>
        </p:nvCxnSpPr>
        <p:spPr>
          <a:xfrm>
            <a:off x="7274833" y="3575265"/>
            <a:ext cx="303390"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57" name="直線矢印コネクタ 156">
            <a:extLst>
              <a:ext uri="{FF2B5EF4-FFF2-40B4-BE49-F238E27FC236}">
                <a16:creationId xmlns:a16="http://schemas.microsoft.com/office/drawing/2014/main" id="{396B101F-7F5A-487C-A594-93383A60C37A}"/>
              </a:ext>
            </a:extLst>
          </p:cNvPr>
          <p:cNvCxnSpPr>
            <a:cxnSpLocks/>
            <a:stCxn id="131" idx="3"/>
            <a:endCxn id="139" idx="1"/>
          </p:cNvCxnSpPr>
          <p:nvPr/>
        </p:nvCxnSpPr>
        <p:spPr>
          <a:xfrm>
            <a:off x="8181859" y="3575265"/>
            <a:ext cx="287309"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58" name="直線矢印コネクタ 157">
            <a:extLst>
              <a:ext uri="{FF2B5EF4-FFF2-40B4-BE49-F238E27FC236}">
                <a16:creationId xmlns:a16="http://schemas.microsoft.com/office/drawing/2014/main" id="{93D9DDC5-2FEF-4B1C-B543-70B6CD216930}"/>
              </a:ext>
            </a:extLst>
          </p:cNvPr>
          <p:cNvCxnSpPr>
            <a:cxnSpLocks/>
            <a:stCxn id="139" idx="3"/>
            <a:endCxn id="154" idx="1"/>
          </p:cNvCxnSpPr>
          <p:nvPr/>
        </p:nvCxnSpPr>
        <p:spPr>
          <a:xfrm>
            <a:off x="9072804" y="3575265"/>
            <a:ext cx="332797"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59" name="直線矢印コネクタ 158">
            <a:extLst>
              <a:ext uri="{FF2B5EF4-FFF2-40B4-BE49-F238E27FC236}">
                <a16:creationId xmlns:a16="http://schemas.microsoft.com/office/drawing/2014/main" id="{BD5C91A0-6AA2-404B-B9EE-B2E7F7F776A3}"/>
              </a:ext>
            </a:extLst>
          </p:cNvPr>
          <p:cNvCxnSpPr>
            <a:cxnSpLocks/>
            <a:stCxn id="154" idx="3"/>
            <a:endCxn id="147" idx="1"/>
          </p:cNvCxnSpPr>
          <p:nvPr/>
        </p:nvCxnSpPr>
        <p:spPr>
          <a:xfrm>
            <a:off x="9879975" y="3575265"/>
            <a:ext cx="332797"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grpSp>
        <p:nvGrpSpPr>
          <p:cNvPr id="172" name="グループ化 171">
            <a:extLst>
              <a:ext uri="{FF2B5EF4-FFF2-40B4-BE49-F238E27FC236}">
                <a16:creationId xmlns:a16="http://schemas.microsoft.com/office/drawing/2014/main" id="{D0FC3677-F0E3-4C5B-A35A-71C35CD00CFF}"/>
              </a:ext>
            </a:extLst>
          </p:cNvPr>
          <p:cNvGrpSpPr/>
          <p:nvPr/>
        </p:nvGrpSpPr>
        <p:grpSpPr>
          <a:xfrm>
            <a:off x="5702893" y="3354394"/>
            <a:ext cx="396240" cy="646331"/>
            <a:chOff x="5535585" y="905343"/>
            <a:chExt cx="396240" cy="646331"/>
          </a:xfrm>
        </p:grpSpPr>
        <p:sp>
          <p:nvSpPr>
            <p:cNvPr id="163" name="楕円 162">
              <a:extLst>
                <a:ext uri="{FF2B5EF4-FFF2-40B4-BE49-F238E27FC236}">
                  <a16:creationId xmlns:a16="http://schemas.microsoft.com/office/drawing/2014/main" id="{D31CB535-1B43-4E9A-A3A9-388753D9E22D}"/>
                </a:ext>
              </a:extLst>
            </p:cNvPr>
            <p:cNvSpPr/>
            <p:nvPr/>
          </p:nvSpPr>
          <p:spPr>
            <a:xfrm>
              <a:off x="5535585" y="929457"/>
              <a:ext cx="396240" cy="396240"/>
            </a:xfrm>
            <a:prstGeom prst="ellipse">
              <a:avLst/>
            </a:prstGeom>
            <a:solidFill>
              <a:srgbClr val="37BB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baseline="-25000" dirty="0"/>
            </a:p>
          </p:txBody>
        </p:sp>
        <p:sp>
          <p:nvSpPr>
            <p:cNvPr id="166" name="テキスト ボックス 165">
              <a:extLst>
                <a:ext uri="{FF2B5EF4-FFF2-40B4-BE49-F238E27FC236}">
                  <a16:creationId xmlns:a16="http://schemas.microsoft.com/office/drawing/2014/main" id="{E6EE05E9-513A-4F73-A5F0-A8D61DC05905}"/>
                </a:ext>
              </a:extLst>
            </p:cNvPr>
            <p:cNvSpPr txBox="1"/>
            <p:nvPr/>
          </p:nvSpPr>
          <p:spPr>
            <a:xfrm>
              <a:off x="5546701" y="905343"/>
              <a:ext cx="369012" cy="646331"/>
            </a:xfrm>
            <a:prstGeom prst="rect">
              <a:avLst/>
            </a:prstGeom>
            <a:noFill/>
          </p:spPr>
          <p:txBody>
            <a:bodyPr wrap="none" rtlCol="0">
              <a:spAutoFit/>
            </a:bodyPr>
            <a:lstStyle/>
            <a:p>
              <a:r>
                <a:rPr kumimoji="1" lang="en-US" altLang="ja-JP" sz="1800" dirty="0">
                  <a:solidFill>
                    <a:schemeClr val="bg1"/>
                  </a:solidFill>
                </a:rPr>
                <a:t>S</a:t>
              </a:r>
              <a:r>
                <a:rPr kumimoji="1" lang="en-US" altLang="ja-JP" baseline="-25000" dirty="0">
                  <a:solidFill>
                    <a:schemeClr val="bg1"/>
                  </a:solidFill>
                </a:rPr>
                <a:t>0</a:t>
              </a:r>
              <a:endParaRPr kumimoji="1" lang="ja-JP" altLang="en-US" sz="1800" baseline="-25000" dirty="0">
                <a:solidFill>
                  <a:schemeClr val="bg1"/>
                </a:solidFill>
              </a:endParaRPr>
            </a:p>
            <a:p>
              <a:endParaRPr kumimoji="1" lang="ja-JP" altLang="en-US" dirty="0"/>
            </a:p>
          </p:txBody>
        </p:sp>
      </p:grpSp>
      <p:cxnSp>
        <p:nvCxnSpPr>
          <p:cNvPr id="168" name="直線矢印コネクタ 167">
            <a:extLst>
              <a:ext uri="{FF2B5EF4-FFF2-40B4-BE49-F238E27FC236}">
                <a16:creationId xmlns:a16="http://schemas.microsoft.com/office/drawing/2014/main" id="{2614641F-A022-4FDE-8CA9-95F6FF72D31F}"/>
              </a:ext>
            </a:extLst>
          </p:cNvPr>
          <p:cNvCxnSpPr>
            <a:cxnSpLocks/>
            <a:stCxn id="163" idx="6"/>
            <a:endCxn id="123" idx="1"/>
          </p:cNvCxnSpPr>
          <p:nvPr/>
        </p:nvCxnSpPr>
        <p:spPr>
          <a:xfrm flipV="1">
            <a:off x="6099133" y="3575265"/>
            <a:ext cx="572064" cy="136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76" name="直線矢印コネクタ 175">
            <a:extLst>
              <a:ext uri="{FF2B5EF4-FFF2-40B4-BE49-F238E27FC236}">
                <a16:creationId xmlns:a16="http://schemas.microsoft.com/office/drawing/2014/main" id="{5AFD0481-122E-4C4E-A9B6-962DE846EE67}"/>
              </a:ext>
            </a:extLst>
          </p:cNvPr>
          <p:cNvCxnSpPr>
            <a:cxnSpLocks/>
          </p:cNvCxnSpPr>
          <p:nvPr/>
        </p:nvCxnSpPr>
        <p:spPr>
          <a:xfrm>
            <a:off x="4992285" y="3568752"/>
            <a:ext cx="721724"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94" name="テキスト ボックス 93">
            <a:extLst>
              <a:ext uri="{FF2B5EF4-FFF2-40B4-BE49-F238E27FC236}">
                <a16:creationId xmlns:a16="http://schemas.microsoft.com/office/drawing/2014/main" id="{D7322BF1-6AE4-4883-A96D-84504C204C2D}"/>
              </a:ext>
            </a:extLst>
          </p:cNvPr>
          <p:cNvSpPr txBox="1"/>
          <p:nvPr/>
        </p:nvSpPr>
        <p:spPr>
          <a:xfrm>
            <a:off x="1004116" y="6390501"/>
            <a:ext cx="486030" cy="369332"/>
          </a:xfrm>
          <a:prstGeom prst="rect">
            <a:avLst/>
          </a:prstGeom>
          <a:solidFill>
            <a:schemeClr val="bg2">
              <a:lumMod val="90000"/>
            </a:schemeClr>
          </a:solidFill>
        </p:spPr>
        <p:txBody>
          <a:bodyPr wrap="square" rtlCol="0">
            <a:spAutoFit/>
          </a:bodyPr>
          <a:lstStyle/>
          <a:p>
            <a:r>
              <a:rPr kumimoji="1" lang="en-US" altLang="ja-JP" dirty="0"/>
              <a:t>My</a:t>
            </a:r>
            <a:endParaRPr kumimoji="1" lang="ja-JP" altLang="en-US" dirty="0"/>
          </a:p>
        </p:txBody>
      </p:sp>
      <p:sp>
        <p:nvSpPr>
          <p:cNvPr id="95" name="テキスト ボックス 94">
            <a:extLst>
              <a:ext uri="{FF2B5EF4-FFF2-40B4-BE49-F238E27FC236}">
                <a16:creationId xmlns:a16="http://schemas.microsoft.com/office/drawing/2014/main" id="{2646A26F-AAC5-437F-95D9-50FF3226C3CF}"/>
              </a:ext>
            </a:extLst>
          </p:cNvPr>
          <p:cNvSpPr txBox="1"/>
          <p:nvPr/>
        </p:nvSpPr>
        <p:spPr>
          <a:xfrm>
            <a:off x="1801319" y="6390501"/>
            <a:ext cx="716863" cy="369332"/>
          </a:xfrm>
          <a:prstGeom prst="rect">
            <a:avLst/>
          </a:prstGeom>
          <a:solidFill>
            <a:schemeClr val="bg2">
              <a:lumMod val="90000"/>
            </a:schemeClr>
          </a:solidFill>
        </p:spPr>
        <p:txBody>
          <a:bodyPr wrap="none" rtlCol="0">
            <a:spAutoFit/>
          </a:bodyPr>
          <a:lstStyle/>
          <a:p>
            <a:r>
              <a:rPr kumimoji="1" lang="en-US" altLang="ja-JP" dirty="0"/>
              <a:t>name</a:t>
            </a:r>
            <a:endParaRPr kumimoji="1" lang="ja-JP" altLang="en-US" dirty="0"/>
          </a:p>
        </p:txBody>
      </p:sp>
      <p:sp>
        <p:nvSpPr>
          <p:cNvPr id="96" name="テキスト ボックス 95">
            <a:extLst>
              <a:ext uri="{FF2B5EF4-FFF2-40B4-BE49-F238E27FC236}">
                <a16:creationId xmlns:a16="http://schemas.microsoft.com/office/drawing/2014/main" id="{5929228B-5F6B-4A95-AAB6-0FE88B416EE5}"/>
              </a:ext>
            </a:extLst>
          </p:cNvPr>
          <p:cNvSpPr txBox="1"/>
          <p:nvPr/>
        </p:nvSpPr>
        <p:spPr>
          <a:xfrm>
            <a:off x="2883594" y="6390501"/>
            <a:ext cx="327334" cy="369332"/>
          </a:xfrm>
          <a:prstGeom prst="rect">
            <a:avLst/>
          </a:prstGeom>
          <a:solidFill>
            <a:schemeClr val="bg1">
              <a:lumMod val="75000"/>
            </a:schemeClr>
          </a:solidFill>
        </p:spPr>
        <p:txBody>
          <a:bodyPr wrap="none" rtlCol="0">
            <a:spAutoFit/>
          </a:bodyPr>
          <a:lstStyle/>
          <a:p>
            <a:r>
              <a:rPr kumimoji="1" lang="en-US" altLang="ja-JP" dirty="0"/>
              <a:t>is</a:t>
            </a:r>
            <a:endParaRPr kumimoji="1" lang="ja-JP" altLang="en-US" dirty="0"/>
          </a:p>
        </p:txBody>
      </p:sp>
      <p:cxnSp>
        <p:nvCxnSpPr>
          <p:cNvPr id="97" name="直線矢印コネクタ 96">
            <a:extLst>
              <a:ext uri="{FF2B5EF4-FFF2-40B4-BE49-F238E27FC236}">
                <a16:creationId xmlns:a16="http://schemas.microsoft.com/office/drawing/2014/main" id="{25566941-96B6-46ED-89A6-8B0999CCF3CF}"/>
              </a:ext>
            </a:extLst>
          </p:cNvPr>
          <p:cNvCxnSpPr>
            <a:cxnSpLocks/>
            <a:stCxn id="94" idx="0"/>
          </p:cNvCxnSpPr>
          <p:nvPr/>
        </p:nvCxnSpPr>
        <p:spPr>
          <a:xfrm flipV="1">
            <a:off x="1247131" y="5968153"/>
            <a:ext cx="2159" cy="422348"/>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98" name="直線矢印コネクタ 97">
            <a:extLst>
              <a:ext uri="{FF2B5EF4-FFF2-40B4-BE49-F238E27FC236}">
                <a16:creationId xmlns:a16="http://schemas.microsoft.com/office/drawing/2014/main" id="{5A5DF2FE-B231-4C79-A767-FF9B333F20A6}"/>
              </a:ext>
            </a:extLst>
          </p:cNvPr>
          <p:cNvCxnSpPr>
            <a:cxnSpLocks/>
            <a:stCxn id="95" idx="0"/>
          </p:cNvCxnSpPr>
          <p:nvPr/>
        </p:nvCxnSpPr>
        <p:spPr>
          <a:xfrm flipH="1" flipV="1">
            <a:off x="2156316" y="5968153"/>
            <a:ext cx="3435" cy="422348"/>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99" name="直線矢印コネクタ 98">
            <a:extLst>
              <a:ext uri="{FF2B5EF4-FFF2-40B4-BE49-F238E27FC236}">
                <a16:creationId xmlns:a16="http://schemas.microsoft.com/office/drawing/2014/main" id="{5187F387-AFF7-4F74-B944-21364E9720BF}"/>
              </a:ext>
            </a:extLst>
          </p:cNvPr>
          <p:cNvCxnSpPr>
            <a:cxnSpLocks/>
            <a:stCxn id="96" idx="0"/>
          </p:cNvCxnSpPr>
          <p:nvPr/>
        </p:nvCxnSpPr>
        <p:spPr>
          <a:xfrm flipV="1">
            <a:off x="3047261" y="5968153"/>
            <a:ext cx="0" cy="422348"/>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
        <p:nvSpPr>
          <p:cNvPr id="100" name="テキスト ボックス 99">
            <a:extLst>
              <a:ext uri="{FF2B5EF4-FFF2-40B4-BE49-F238E27FC236}">
                <a16:creationId xmlns:a16="http://schemas.microsoft.com/office/drawing/2014/main" id="{A69C0740-C0A1-4CD6-AFC2-868F949F6597}"/>
              </a:ext>
            </a:extLst>
          </p:cNvPr>
          <p:cNvSpPr txBox="1"/>
          <p:nvPr/>
        </p:nvSpPr>
        <p:spPr>
          <a:xfrm>
            <a:off x="4669678" y="6390501"/>
            <a:ext cx="242374" cy="369332"/>
          </a:xfrm>
          <a:prstGeom prst="rect">
            <a:avLst/>
          </a:prstGeom>
          <a:solidFill>
            <a:schemeClr val="bg1">
              <a:lumMod val="75000"/>
            </a:schemeClr>
          </a:solidFill>
        </p:spPr>
        <p:txBody>
          <a:bodyPr wrap="square" rtlCol="0">
            <a:spAutoFit/>
          </a:bodyPr>
          <a:lstStyle/>
          <a:p>
            <a:r>
              <a:rPr kumimoji="1" lang="en-US" altLang="ja-JP" dirty="0"/>
              <a:t>.</a:t>
            </a:r>
            <a:endParaRPr kumimoji="1" lang="ja-JP" altLang="en-US" dirty="0"/>
          </a:p>
        </p:txBody>
      </p:sp>
      <p:cxnSp>
        <p:nvCxnSpPr>
          <p:cNvPr id="101" name="直線矢印コネクタ 100">
            <a:extLst>
              <a:ext uri="{FF2B5EF4-FFF2-40B4-BE49-F238E27FC236}">
                <a16:creationId xmlns:a16="http://schemas.microsoft.com/office/drawing/2014/main" id="{1DEC30C7-910E-4E65-9C0B-C96549E63A64}"/>
              </a:ext>
            </a:extLst>
          </p:cNvPr>
          <p:cNvCxnSpPr>
            <a:cxnSpLocks/>
            <a:stCxn id="100" idx="0"/>
          </p:cNvCxnSpPr>
          <p:nvPr/>
        </p:nvCxnSpPr>
        <p:spPr>
          <a:xfrm flipV="1">
            <a:off x="4790865" y="5968153"/>
            <a:ext cx="0" cy="422348"/>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
        <p:nvSpPr>
          <p:cNvPr id="105" name="テキスト ボックス 104">
            <a:extLst>
              <a:ext uri="{FF2B5EF4-FFF2-40B4-BE49-F238E27FC236}">
                <a16:creationId xmlns:a16="http://schemas.microsoft.com/office/drawing/2014/main" id="{BC3C2B41-9719-4597-8DED-1E49033DF780}"/>
              </a:ext>
            </a:extLst>
          </p:cNvPr>
          <p:cNvSpPr txBox="1"/>
          <p:nvPr/>
        </p:nvSpPr>
        <p:spPr>
          <a:xfrm>
            <a:off x="6727841" y="1412412"/>
            <a:ext cx="486030" cy="369332"/>
          </a:xfrm>
          <a:prstGeom prst="rect">
            <a:avLst/>
          </a:prstGeom>
          <a:solidFill>
            <a:schemeClr val="bg2">
              <a:lumMod val="90000"/>
            </a:schemeClr>
          </a:solidFill>
        </p:spPr>
        <p:txBody>
          <a:bodyPr wrap="square" rtlCol="0">
            <a:spAutoFit/>
          </a:bodyPr>
          <a:lstStyle/>
          <a:p>
            <a:r>
              <a:rPr kumimoji="1" lang="ja-JP" altLang="en-US" dirty="0"/>
              <a:t>私</a:t>
            </a:r>
          </a:p>
        </p:txBody>
      </p:sp>
      <p:sp>
        <p:nvSpPr>
          <p:cNvPr id="111" name="テキスト ボックス 110">
            <a:extLst>
              <a:ext uri="{FF2B5EF4-FFF2-40B4-BE49-F238E27FC236}">
                <a16:creationId xmlns:a16="http://schemas.microsoft.com/office/drawing/2014/main" id="{02A122CD-3031-461D-88C0-77A2294B5AF5}"/>
              </a:ext>
            </a:extLst>
          </p:cNvPr>
          <p:cNvSpPr txBox="1"/>
          <p:nvPr/>
        </p:nvSpPr>
        <p:spPr>
          <a:xfrm>
            <a:off x="8445322" y="1389775"/>
            <a:ext cx="646331" cy="369332"/>
          </a:xfrm>
          <a:prstGeom prst="rect">
            <a:avLst/>
          </a:prstGeom>
          <a:solidFill>
            <a:schemeClr val="bg1">
              <a:lumMod val="75000"/>
            </a:schemeClr>
          </a:solidFill>
        </p:spPr>
        <p:txBody>
          <a:bodyPr wrap="none" rtlCol="0">
            <a:spAutoFit/>
          </a:bodyPr>
          <a:lstStyle/>
          <a:p>
            <a:r>
              <a:rPr kumimoji="1" lang="ja-JP" altLang="en-US" dirty="0"/>
              <a:t>名前</a:t>
            </a:r>
          </a:p>
        </p:txBody>
      </p:sp>
      <p:cxnSp>
        <p:nvCxnSpPr>
          <p:cNvPr id="112" name="直線矢印コネクタ 111">
            <a:extLst>
              <a:ext uri="{FF2B5EF4-FFF2-40B4-BE49-F238E27FC236}">
                <a16:creationId xmlns:a16="http://schemas.microsoft.com/office/drawing/2014/main" id="{9B1F9C89-39EC-4A19-B405-0FA862371BF7}"/>
              </a:ext>
            </a:extLst>
          </p:cNvPr>
          <p:cNvCxnSpPr>
            <a:cxnSpLocks/>
            <a:endCxn id="105" idx="2"/>
          </p:cNvCxnSpPr>
          <p:nvPr/>
        </p:nvCxnSpPr>
        <p:spPr>
          <a:xfrm flipV="1">
            <a:off x="6970856" y="1781744"/>
            <a:ext cx="0" cy="543448"/>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cxnSp>
        <p:nvCxnSpPr>
          <p:cNvPr id="113" name="直線矢印コネクタ 112">
            <a:extLst>
              <a:ext uri="{FF2B5EF4-FFF2-40B4-BE49-F238E27FC236}">
                <a16:creationId xmlns:a16="http://schemas.microsoft.com/office/drawing/2014/main" id="{91076CCE-BD5F-4DD6-A301-2064A9169566}"/>
              </a:ext>
            </a:extLst>
          </p:cNvPr>
          <p:cNvCxnSpPr>
            <a:cxnSpLocks/>
            <a:stCxn id="143" idx="0"/>
          </p:cNvCxnSpPr>
          <p:nvPr/>
        </p:nvCxnSpPr>
        <p:spPr>
          <a:xfrm flipH="1" flipV="1">
            <a:off x="8770986" y="1778346"/>
            <a:ext cx="802" cy="509678"/>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
        <p:nvSpPr>
          <p:cNvPr id="115" name="テキスト ボックス 114">
            <a:extLst>
              <a:ext uri="{FF2B5EF4-FFF2-40B4-BE49-F238E27FC236}">
                <a16:creationId xmlns:a16="http://schemas.microsoft.com/office/drawing/2014/main" id="{7DC9D744-A919-4054-BEDC-55A8EACAFEE9}"/>
              </a:ext>
            </a:extLst>
          </p:cNvPr>
          <p:cNvSpPr txBox="1"/>
          <p:nvPr/>
        </p:nvSpPr>
        <p:spPr>
          <a:xfrm>
            <a:off x="10393403" y="1409014"/>
            <a:ext cx="242374" cy="369332"/>
          </a:xfrm>
          <a:prstGeom prst="rect">
            <a:avLst/>
          </a:prstGeom>
          <a:solidFill>
            <a:schemeClr val="bg1">
              <a:lumMod val="75000"/>
            </a:schemeClr>
          </a:solidFill>
        </p:spPr>
        <p:txBody>
          <a:bodyPr wrap="square" rtlCol="0">
            <a:spAutoFit/>
          </a:bodyPr>
          <a:lstStyle/>
          <a:p>
            <a:r>
              <a:rPr kumimoji="1" lang="ja-JP" altLang="en-US" dirty="0"/>
              <a:t>。</a:t>
            </a:r>
          </a:p>
        </p:txBody>
      </p:sp>
      <p:cxnSp>
        <p:nvCxnSpPr>
          <p:cNvPr id="116" name="直線矢印コネクタ 115">
            <a:extLst>
              <a:ext uri="{FF2B5EF4-FFF2-40B4-BE49-F238E27FC236}">
                <a16:creationId xmlns:a16="http://schemas.microsoft.com/office/drawing/2014/main" id="{9C0FB941-14CC-41A2-B249-80C4E83DFDF2}"/>
              </a:ext>
            </a:extLst>
          </p:cNvPr>
          <p:cNvCxnSpPr>
            <a:cxnSpLocks/>
            <a:endCxn id="115" idx="2"/>
          </p:cNvCxnSpPr>
          <p:nvPr/>
        </p:nvCxnSpPr>
        <p:spPr>
          <a:xfrm flipV="1">
            <a:off x="10514590" y="1778346"/>
            <a:ext cx="0" cy="533792"/>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
        <p:nvSpPr>
          <p:cNvPr id="118" name="テキスト ボックス 117">
            <a:extLst>
              <a:ext uri="{FF2B5EF4-FFF2-40B4-BE49-F238E27FC236}">
                <a16:creationId xmlns:a16="http://schemas.microsoft.com/office/drawing/2014/main" id="{0CDEF7E0-DE31-4F59-BA32-4005710CFCDB}"/>
              </a:ext>
            </a:extLst>
          </p:cNvPr>
          <p:cNvSpPr txBox="1"/>
          <p:nvPr/>
        </p:nvSpPr>
        <p:spPr>
          <a:xfrm>
            <a:off x="7640703" y="1401926"/>
            <a:ext cx="486030" cy="369332"/>
          </a:xfrm>
          <a:prstGeom prst="rect">
            <a:avLst/>
          </a:prstGeom>
          <a:solidFill>
            <a:schemeClr val="bg2">
              <a:lumMod val="90000"/>
            </a:schemeClr>
          </a:solidFill>
        </p:spPr>
        <p:txBody>
          <a:bodyPr wrap="square" rtlCol="0">
            <a:spAutoFit/>
          </a:bodyPr>
          <a:lstStyle/>
          <a:p>
            <a:r>
              <a:rPr kumimoji="1" lang="ja-JP" altLang="en-US" dirty="0"/>
              <a:t>の</a:t>
            </a:r>
          </a:p>
        </p:txBody>
      </p:sp>
      <p:cxnSp>
        <p:nvCxnSpPr>
          <p:cNvPr id="160" name="直線矢印コネクタ 159">
            <a:extLst>
              <a:ext uri="{FF2B5EF4-FFF2-40B4-BE49-F238E27FC236}">
                <a16:creationId xmlns:a16="http://schemas.microsoft.com/office/drawing/2014/main" id="{DA2DFBAA-DAE6-46CE-9112-96820363FE25}"/>
              </a:ext>
            </a:extLst>
          </p:cNvPr>
          <p:cNvCxnSpPr>
            <a:cxnSpLocks/>
            <a:endCxn id="118" idx="2"/>
          </p:cNvCxnSpPr>
          <p:nvPr/>
        </p:nvCxnSpPr>
        <p:spPr>
          <a:xfrm flipV="1">
            <a:off x="7883718" y="1771258"/>
            <a:ext cx="0" cy="543448"/>
          </a:xfrm>
          <a:prstGeom prst="straightConnector1">
            <a:avLst/>
          </a:prstGeom>
          <a:ln w="254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3989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4"/>
                                        </p:tgtEl>
                                        <p:attrNameLst>
                                          <p:attrName>style.visibility</p:attrName>
                                        </p:attrNameLst>
                                      </p:cBhvr>
                                      <p:to>
                                        <p:strVal val="visible"/>
                                      </p:to>
                                    </p:set>
                                    <p:animEffect transition="in" filter="fade">
                                      <p:cBhvr>
                                        <p:cTn id="28" dur="500"/>
                                        <p:tgtEl>
                                          <p:spTgt spid="94"/>
                                        </p:tgtEl>
                                      </p:cBhvr>
                                    </p:animEffect>
                                  </p:childTnLst>
                                </p:cTn>
                              </p:par>
                              <p:par>
                                <p:cTn id="29" presetID="10" presetClass="entr" presetSubtype="0" fill="hold" nodeType="withEffect">
                                  <p:stCondLst>
                                    <p:cond delay="0"/>
                                  </p:stCondLst>
                                  <p:childTnLst>
                                    <p:set>
                                      <p:cBhvr>
                                        <p:cTn id="30" dur="1" fill="hold">
                                          <p:stCondLst>
                                            <p:cond delay="0"/>
                                          </p:stCondLst>
                                        </p:cTn>
                                        <p:tgtEl>
                                          <p:spTgt spid="97"/>
                                        </p:tgtEl>
                                        <p:attrNameLst>
                                          <p:attrName>style.visibility</p:attrName>
                                        </p:attrNameLst>
                                      </p:cBhvr>
                                      <p:to>
                                        <p:strVal val="visible"/>
                                      </p:to>
                                    </p:set>
                                    <p:animEffect transition="in" filter="fade">
                                      <p:cBhvr>
                                        <p:cTn id="31" dur="500"/>
                                        <p:tgtEl>
                                          <p:spTgt spid="9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6"/>
                                        </p:tgtEl>
                                        <p:attrNameLst>
                                          <p:attrName>style.visibility</p:attrName>
                                        </p:attrNameLst>
                                      </p:cBhvr>
                                      <p:to>
                                        <p:strVal val="visible"/>
                                      </p:to>
                                    </p:set>
                                    <p:animEffect transition="in" filter="fade">
                                      <p:cBhvr>
                                        <p:cTn id="36" dur="500"/>
                                        <p:tgtEl>
                                          <p:spTgt spid="10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500"/>
                                        <p:tgtEl>
                                          <p:spTgt spid="5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95"/>
                                        </p:tgtEl>
                                        <p:attrNameLst>
                                          <p:attrName>style.visibility</p:attrName>
                                        </p:attrNameLst>
                                      </p:cBhvr>
                                      <p:to>
                                        <p:strVal val="visible"/>
                                      </p:to>
                                    </p:set>
                                    <p:animEffect transition="in" filter="fade">
                                      <p:cBhvr>
                                        <p:cTn id="44" dur="500"/>
                                        <p:tgtEl>
                                          <p:spTgt spid="95"/>
                                        </p:tgtEl>
                                      </p:cBhvr>
                                    </p:animEffect>
                                  </p:childTnLst>
                                </p:cTn>
                              </p:par>
                              <p:par>
                                <p:cTn id="45" presetID="10" presetClass="entr" presetSubtype="0" fill="hold" nodeType="withEffect">
                                  <p:stCondLst>
                                    <p:cond delay="0"/>
                                  </p:stCondLst>
                                  <p:childTnLst>
                                    <p:set>
                                      <p:cBhvr>
                                        <p:cTn id="46" dur="1" fill="hold">
                                          <p:stCondLst>
                                            <p:cond delay="0"/>
                                          </p:stCondLst>
                                        </p:cTn>
                                        <p:tgtEl>
                                          <p:spTgt spid="98"/>
                                        </p:tgtEl>
                                        <p:attrNameLst>
                                          <p:attrName>style.visibility</p:attrName>
                                        </p:attrNameLst>
                                      </p:cBhvr>
                                      <p:to>
                                        <p:strVal val="visible"/>
                                      </p:to>
                                    </p:set>
                                    <p:animEffect transition="in" filter="fade">
                                      <p:cBhvr>
                                        <p:cTn id="47" dur="500"/>
                                        <p:tgtEl>
                                          <p:spTgt spid="9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7"/>
                                        </p:tgtEl>
                                        <p:attrNameLst>
                                          <p:attrName>style.visibility</p:attrName>
                                        </p:attrNameLst>
                                      </p:cBhvr>
                                      <p:to>
                                        <p:strVal val="visible"/>
                                      </p:to>
                                    </p:set>
                                    <p:animEffect transition="in" filter="fade">
                                      <p:cBhvr>
                                        <p:cTn id="52" dur="500"/>
                                        <p:tgtEl>
                                          <p:spTgt spid="10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8"/>
                                        </p:tgtEl>
                                        <p:attrNameLst>
                                          <p:attrName>style.visibility</p:attrName>
                                        </p:attrNameLst>
                                      </p:cBhvr>
                                      <p:to>
                                        <p:strVal val="visible"/>
                                      </p:to>
                                    </p:set>
                                    <p:animEffect transition="in" filter="fade">
                                      <p:cBhvr>
                                        <p:cTn id="57" dur="500"/>
                                        <p:tgtEl>
                                          <p:spTgt spid="7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96"/>
                                        </p:tgtEl>
                                        <p:attrNameLst>
                                          <p:attrName>style.visibility</p:attrName>
                                        </p:attrNameLst>
                                      </p:cBhvr>
                                      <p:to>
                                        <p:strVal val="visible"/>
                                      </p:to>
                                    </p:set>
                                    <p:animEffect transition="in" filter="fade">
                                      <p:cBhvr>
                                        <p:cTn id="60" dur="500"/>
                                        <p:tgtEl>
                                          <p:spTgt spid="96"/>
                                        </p:tgtEl>
                                      </p:cBhvr>
                                    </p:animEffect>
                                  </p:childTnLst>
                                </p:cTn>
                              </p:par>
                              <p:par>
                                <p:cTn id="61" presetID="10" presetClass="entr" presetSubtype="0" fill="hold" nodeType="withEffect">
                                  <p:stCondLst>
                                    <p:cond delay="0"/>
                                  </p:stCondLst>
                                  <p:childTnLst>
                                    <p:set>
                                      <p:cBhvr>
                                        <p:cTn id="62" dur="1" fill="hold">
                                          <p:stCondLst>
                                            <p:cond delay="0"/>
                                          </p:stCondLst>
                                        </p:cTn>
                                        <p:tgtEl>
                                          <p:spTgt spid="99"/>
                                        </p:tgtEl>
                                        <p:attrNameLst>
                                          <p:attrName>style.visibility</p:attrName>
                                        </p:attrNameLst>
                                      </p:cBhvr>
                                      <p:to>
                                        <p:strVal val="visible"/>
                                      </p:to>
                                    </p:set>
                                    <p:animEffect transition="in" filter="fade">
                                      <p:cBhvr>
                                        <p:cTn id="63" dur="500"/>
                                        <p:tgtEl>
                                          <p:spTgt spid="9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08"/>
                                        </p:tgtEl>
                                        <p:attrNameLst>
                                          <p:attrName>style.visibility</p:attrName>
                                        </p:attrNameLst>
                                      </p:cBhvr>
                                      <p:to>
                                        <p:strVal val="visible"/>
                                      </p:to>
                                    </p:set>
                                    <p:animEffect transition="in" filter="fade">
                                      <p:cBhvr>
                                        <p:cTn id="68" dur="500"/>
                                        <p:tgtEl>
                                          <p:spTgt spid="10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02"/>
                                        </p:tgtEl>
                                        <p:attrNameLst>
                                          <p:attrName>style.visibility</p:attrName>
                                        </p:attrNameLst>
                                      </p:cBhvr>
                                      <p:to>
                                        <p:strVal val="visible"/>
                                      </p:to>
                                    </p:set>
                                    <p:animEffect transition="in" filter="fade">
                                      <p:cBhvr>
                                        <p:cTn id="73" dur="500"/>
                                        <p:tgtEl>
                                          <p:spTgt spid="10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03"/>
                                        </p:tgtEl>
                                        <p:attrNameLst>
                                          <p:attrName>style.visibility</p:attrName>
                                        </p:attrNameLst>
                                      </p:cBhvr>
                                      <p:to>
                                        <p:strVal val="visible"/>
                                      </p:to>
                                    </p:set>
                                    <p:animEffect transition="in" filter="fade">
                                      <p:cBhvr>
                                        <p:cTn id="76" dur="500"/>
                                        <p:tgtEl>
                                          <p:spTgt spid="10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04"/>
                                        </p:tgtEl>
                                        <p:attrNameLst>
                                          <p:attrName>style.visibility</p:attrName>
                                        </p:attrNameLst>
                                      </p:cBhvr>
                                      <p:to>
                                        <p:strVal val="visible"/>
                                      </p:to>
                                    </p:set>
                                    <p:animEffect transition="in" filter="fade">
                                      <p:cBhvr>
                                        <p:cTn id="79" dur="500"/>
                                        <p:tgtEl>
                                          <p:spTgt spid="104"/>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09"/>
                                        </p:tgtEl>
                                        <p:attrNameLst>
                                          <p:attrName>style.visibility</p:attrName>
                                        </p:attrNameLst>
                                      </p:cBhvr>
                                      <p:to>
                                        <p:strVal val="visible"/>
                                      </p:to>
                                    </p:set>
                                    <p:animEffect transition="in" filter="fade">
                                      <p:cBhvr>
                                        <p:cTn id="84" dur="500"/>
                                        <p:tgtEl>
                                          <p:spTgt spid="109"/>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86"/>
                                        </p:tgtEl>
                                        <p:attrNameLst>
                                          <p:attrName>style.visibility</p:attrName>
                                        </p:attrNameLst>
                                      </p:cBhvr>
                                      <p:to>
                                        <p:strVal val="visible"/>
                                      </p:to>
                                    </p:set>
                                    <p:animEffect transition="in" filter="fade">
                                      <p:cBhvr>
                                        <p:cTn id="89" dur="500"/>
                                        <p:tgtEl>
                                          <p:spTgt spid="8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00"/>
                                        </p:tgtEl>
                                        <p:attrNameLst>
                                          <p:attrName>style.visibility</p:attrName>
                                        </p:attrNameLst>
                                      </p:cBhvr>
                                      <p:to>
                                        <p:strVal val="visible"/>
                                      </p:to>
                                    </p:set>
                                    <p:animEffect transition="in" filter="fade">
                                      <p:cBhvr>
                                        <p:cTn id="92" dur="500"/>
                                        <p:tgtEl>
                                          <p:spTgt spid="100"/>
                                        </p:tgtEl>
                                      </p:cBhvr>
                                    </p:animEffect>
                                  </p:childTnLst>
                                </p:cTn>
                              </p:par>
                              <p:par>
                                <p:cTn id="93" presetID="10" presetClass="entr" presetSubtype="0" fill="hold" nodeType="withEffect">
                                  <p:stCondLst>
                                    <p:cond delay="0"/>
                                  </p:stCondLst>
                                  <p:childTnLst>
                                    <p:set>
                                      <p:cBhvr>
                                        <p:cTn id="94" dur="1" fill="hold">
                                          <p:stCondLst>
                                            <p:cond delay="0"/>
                                          </p:stCondLst>
                                        </p:cTn>
                                        <p:tgtEl>
                                          <p:spTgt spid="101"/>
                                        </p:tgtEl>
                                        <p:attrNameLst>
                                          <p:attrName>style.visibility</p:attrName>
                                        </p:attrNameLst>
                                      </p:cBhvr>
                                      <p:to>
                                        <p:strVal val="visible"/>
                                      </p:to>
                                    </p:set>
                                    <p:animEffect transition="in" filter="fade">
                                      <p:cBhvr>
                                        <p:cTn id="95" dur="500"/>
                                        <p:tgtEl>
                                          <p:spTgt spid="101"/>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176"/>
                                        </p:tgtEl>
                                        <p:attrNameLst>
                                          <p:attrName>style.visibility</p:attrName>
                                        </p:attrNameLst>
                                      </p:cBhvr>
                                      <p:to>
                                        <p:strVal val="visible"/>
                                      </p:to>
                                    </p:set>
                                    <p:animEffect transition="in" filter="fade">
                                      <p:cBhvr>
                                        <p:cTn id="100" dur="500"/>
                                        <p:tgtEl>
                                          <p:spTgt spid="176"/>
                                        </p:tgtEl>
                                      </p:cBhvr>
                                    </p:animEffect>
                                  </p:childTnLst>
                                </p:cTn>
                              </p:par>
                              <p:par>
                                <p:cTn id="101" presetID="10" presetClass="entr" presetSubtype="0" fill="hold" nodeType="withEffect">
                                  <p:stCondLst>
                                    <p:cond delay="0"/>
                                  </p:stCondLst>
                                  <p:childTnLst>
                                    <p:set>
                                      <p:cBhvr>
                                        <p:cTn id="102" dur="1" fill="hold">
                                          <p:stCondLst>
                                            <p:cond delay="0"/>
                                          </p:stCondLst>
                                        </p:cTn>
                                        <p:tgtEl>
                                          <p:spTgt spid="172"/>
                                        </p:tgtEl>
                                        <p:attrNameLst>
                                          <p:attrName>style.visibility</p:attrName>
                                        </p:attrNameLst>
                                      </p:cBhvr>
                                      <p:to>
                                        <p:strVal val="visible"/>
                                      </p:to>
                                    </p:set>
                                    <p:animEffect transition="in" filter="fade">
                                      <p:cBhvr>
                                        <p:cTn id="103" dur="500"/>
                                        <p:tgtEl>
                                          <p:spTgt spid="172"/>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168"/>
                                        </p:tgtEl>
                                        <p:attrNameLst>
                                          <p:attrName>style.visibility</p:attrName>
                                        </p:attrNameLst>
                                      </p:cBhvr>
                                      <p:to>
                                        <p:strVal val="visible"/>
                                      </p:to>
                                    </p:set>
                                    <p:animEffect transition="in" filter="fade">
                                      <p:cBhvr>
                                        <p:cTn id="108" dur="500"/>
                                        <p:tgtEl>
                                          <p:spTgt spid="168"/>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121"/>
                                        </p:tgtEl>
                                        <p:attrNameLst>
                                          <p:attrName>style.visibility</p:attrName>
                                        </p:attrNameLst>
                                      </p:cBhvr>
                                      <p:to>
                                        <p:strVal val="visible"/>
                                      </p:to>
                                    </p:set>
                                    <p:animEffect transition="in" filter="fade">
                                      <p:cBhvr>
                                        <p:cTn id="113" dur="500"/>
                                        <p:tgtEl>
                                          <p:spTgt spid="121"/>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05"/>
                                        </p:tgtEl>
                                        <p:attrNameLst>
                                          <p:attrName>style.visibility</p:attrName>
                                        </p:attrNameLst>
                                      </p:cBhvr>
                                      <p:to>
                                        <p:strVal val="visible"/>
                                      </p:to>
                                    </p:set>
                                    <p:animEffect transition="in" filter="fade">
                                      <p:cBhvr>
                                        <p:cTn id="116" dur="500"/>
                                        <p:tgtEl>
                                          <p:spTgt spid="105"/>
                                        </p:tgtEl>
                                      </p:cBhvr>
                                    </p:animEffect>
                                  </p:childTnLst>
                                </p:cTn>
                              </p:par>
                              <p:par>
                                <p:cTn id="117" presetID="10" presetClass="entr" presetSubtype="0" fill="hold" nodeType="withEffect">
                                  <p:stCondLst>
                                    <p:cond delay="0"/>
                                  </p:stCondLst>
                                  <p:childTnLst>
                                    <p:set>
                                      <p:cBhvr>
                                        <p:cTn id="118" dur="1" fill="hold">
                                          <p:stCondLst>
                                            <p:cond delay="0"/>
                                          </p:stCondLst>
                                        </p:cTn>
                                        <p:tgtEl>
                                          <p:spTgt spid="112"/>
                                        </p:tgtEl>
                                        <p:attrNameLst>
                                          <p:attrName>style.visibility</p:attrName>
                                        </p:attrNameLst>
                                      </p:cBhvr>
                                      <p:to>
                                        <p:strVal val="visible"/>
                                      </p:to>
                                    </p:set>
                                    <p:animEffect transition="in" filter="fade">
                                      <p:cBhvr>
                                        <p:cTn id="119" dur="500"/>
                                        <p:tgtEl>
                                          <p:spTgt spid="112"/>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156"/>
                                        </p:tgtEl>
                                        <p:attrNameLst>
                                          <p:attrName>style.visibility</p:attrName>
                                        </p:attrNameLst>
                                      </p:cBhvr>
                                      <p:to>
                                        <p:strVal val="visible"/>
                                      </p:to>
                                    </p:set>
                                    <p:animEffect transition="in" filter="fade">
                                      <p:cBhvr>
                                        <p:cTn id="124" dur="500"/>
                                        <p:tgtEl>
                                          <p:spTgt spid="156"/>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129"/>
                                        </p:tgtEl>
                                        <p:attrNameLst>
                                          <p:attrName>style.visibility</p:attrName>
                                        </p:attrNameLst>
                                      </p:cBhvr>
                                      <p:to>
                                        <p:strVal val="visible"/>
                                      </p:to>
                                    </p:set>
                                    <p:animEffect transition="in" filter="fade">
                                      <p:cBhvr>
                                        <p:cTn id="129" dur="500"/>
                                        <p:tgtEl>
                                          <p:spTgt spid="129"/>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18"/>
                                        </p:tgtEl>
                                        <p:attrNameLst>
                                          <p:attrName>style.visibility</p:attrName>
                                        </p:attrNameLst>
                                      </p:cBhvr>
                                      <p:to>
                                        <p:strVal val="visible"/>
                                      </p:to>
                                    </p:set>
                                    <p:animEffect transition="in" filter="fade">
                                      <p:cBhvr>
                                        <p:cTn id="132" dur="500"/>
                                        <p:tgtEl>
                                          <p:spTgt spid="118"/>
                                        </p:tgtEl>
                                      </p:cBhvr>
                                    </p:animEffect>
                                  </p:childTnLst>
                                </p:cTn>
                              </p:par>
                              <p:par>
                                <p:cTn id="133" presetID="10" presetClass="entr" presetSubtype="0" fill="hold" nodeType="withEffect">
                                  <p:stCondLst>
                                    <p:cond delay="0"/>
                                  </p:stCondLst>
                                  <p:childTnLst>
                                    <p:set>
                                      <p:cBhvr>
                                        <p:cTn id="134" dur="1" fill="hold">
                                          <p:stCondLst>
                                            <p:cond delay="0"/>
                                          </p:stCondLst>
                                        </p:cTn>
                                        <p:tgtEl>
                                          <p:spTgt spid="160"/>
                                        </p:tgtEl>
                                        <p:attrNameLst>
                                          <p:attrName>style.visibility</p:attrName>
                                        </p:attrNameLst>
                                      </p:cBhvr>
                                      <p:to>
                                        <p:strVal val="visible"/>
                                      </p:to>
                                    </p:set>
                                    <p:animEffect transition="in" filter="fade">
                                      <p:cBhvr>
                                        <p:cTn id="135" dur="500"/>
                                        <p:tgtEl>
                                          <p:spTgt spid="160"/>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nodeType="clickEffect">
                                  <p:stCondLst>
                                    <p:cond delay="0"/>
                                  </p:stCondLst>
                                  <p:childTnLst>
                                    <p:set>
                                      <p:cBhvr>
                                        <p:cTn id="139" dur="1" fill="hold">
                                          <p:stCondLst>
                                            <p:cond delay="0"/>
                                          </p:stCondLst>
                                        </p:cTn>
                                        <p:tgtEl>
                                          <p:spTgt spid="157"/>
                                        </p:tgtEl>
                                        <p:attrNameLst>
                                          <p:attrName>style.visibility</p:attrName>
                                        </p:attrNameLst>
                                      </p:cBhvr>
                                      <p:to>
                                        <p:strVal val="visible"/>
                                      </p:to>
                                    </p:set>
                                    <p:animEffect transition="in" filter="fade">
                                      <p:cBhvr>
                                        <p:cTn id="140" dur="500"/>
                                        <p:tgtEl>
                                          <p:spTgt spid="157"/>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nodeType="clickEffect">
                                  <p:stCondLst>
                                    <p:cond delay="0"/>
                                  </p:stCondLst>
                                  <p:childTnLst>
                                    <p:set>
                                      <p:cBhvr>
                                        <p:cTn id="144" dur="1" fill="hold">
                                          <p:stCondLst>
                                            <p:cond delay="0"/>
                                          </p:stCondLst>
                                        </p:cTn>
                                        <p:tgtEl>
                                          <p:spTgt spid="137"/>
                                        </p:tgtEl>
                                        <p:attrNameLst>
                                          <p:attrName>style.visibility</p:attrName>
                                        </p:attrNameLst>
                                      </p:cBhvr>
                                      <p:to>
                                        <p:strVal val="visible"/>
                                      </p:to>
                                    </p:set>
                                    <p:animEffect transition="in" filter="fade">
                                      <p:cBhvr>
                                        <p:cTn id="145" dur="500"/>
                                        <p:tgtEl>
                                          <p:spTgt spid="137"/>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11"/>
                                        </p:tgtEl>
                                        <p:attrNameLst>
                                          <p:attrName>style.visibility</p:attrName>
                                        </p:attrNameLst>
                                      </p:cBhvr>
                                      <p:to>
                                        <p:strVal val="visible"/>
                                      </p:to>
                                    </p:set>
                                    <p:animEffect transition="in" filter="fade">
                                      <p:cBhvr>
                                        <p:cTn id="148" dur="500"/>
                                        <p:tgtEl>
                                          <p:spTgt spid="111"/>
                                        </p:tgtEl>
                                      </p:cBhvr>
                                    </p:animEffect>
                                  </p:childTnLst>
                                </p:cTn>
                              </p:par>
                              <p:par>
                                <p:cTn id="149" presetID="10" presetClass="entr" presetSubtype="0" fill="hold" nodeType="withEffect">
                                  <p:stCondLst>
                                    <p:cond delay="0"/>
                                  </p:stCondLst>
                                  <p:childTnLst>
                                    <p:set>
                                      <p:cBhvr>
                                        <p:cTn id="150" dur="1" fill="hold">
                                          <p:stCondLst>
                                            <p:cond delay="0"/>
                                          </p:stCondLst>
                                        </p:cTn>
                                        <p:tgtEl>
                                          <p:spTgt spid="113"/>
                                        </p:tgtEl>
                                        <p:attrNameLst>
                                          <p:attrName>style.visibility</p:attrName>
                                        </p:attrNameLst>
                                      </p:cBhvr>
                                      <p:to>
                                        <p:strVal val="visible"/>
                                      </p:to>
                                    </p:set>
                                    <p:animEffect transition="in" filter="fade">
                                      <p:cBhvr>
                                        <p:cTn id="151" dur="500"/>
                                        <p:tgtEl>
                                          <p:spTgt spid="113"/>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158"/>
                                        </p:tgtEl>
                                        <p:attrNameLst>
                                          <p:attrName>style.visibility</p:attrName>
                                        </p:attrNameLst>
                                      </p:cBhvr>
                                      <p:to>
                                        <p:strVal val="visible"/>
                                      </p:to>
                                    </p:set>
                                    <p:animEffect transition="in" filter="fade">
                                      <p:cBhvr>
                                        <p:cTn id="156" dur="500"/>
                                        <p:tgtEl>
                                          <p:spTgt spid="158"/>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154"/>
                                        </p:tgtEl>
                                        <p:attrNameLst>
                                          <p:attrName>style.visibility</p:attrName>
                                        </p:attrNameLst>
                                      </p:cBhvr>
                                      <p:to>
                                        <p:strVal val="visible"/>
                                      </p:to>
                                    </p:set>
                                    <p:animEffect transition="in" filter="fade">
                                      <p:cBhvr>
                                        <p:cTn id="161" dur="500"/>
                                        <p:tgtEl>
                                          <p:spTgt spid="154"/>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153"/>
                                        </p:tgtEl>
                                        <p:attrNameLst>
                                          <p:attrName>style.visibility</p:attrName>
                                        </p:attrNameLst>
                                      </p:cBhvr>
                                      <p:to>
                                        <p:strVal val="visible"/>
                                      </p:to>
                                    </p:set>
                                    <p:animEffect transition="in" filter="fade">
                                      <p:cBhvr>
                                        <p:cTn id="164" dur="500"/>
                                        <p:tgtEl>
                                          <p:spTgt spid="153"/>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155"/>
                                        </p:tgtEl>
                                        <p:attrNameLst>
                                          <p:attrName>style.visibility</p:attrName>
                                        </p:attrNameLst>
                                      </p:cBhvr>
                                      <p:to>
                                        <p:strVal val="visible"/>
                                      </p:to>
                                    </p:set>
                                    <p:animEffect transition="in" filter="fade">
                                      <p:cBhvr>
                                        <p:cTn id="167" dur="500"/>
                                        <p:tgtEl>
                                          <p:spTgt spid="155"/>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nodeType="clickEffect">
                                  <p:stCondLst>
                                    <p:cond delay="0"/>
                                  </p:stCondLst>
                                  <p:childTnLst>
                                    <p:set>
                                      <p:cBhvr>
                                        <p:cTn id="171" dur="1" fill="hold">
                                          <p:stCondLst>
                                            <p:cond delay="0"/>
                                          </p:stCondLst>
                                        </p:cTn>
                                        <p:tgtEl>
                                          <p:spTgt spid="159"/>
                                        </p:tgtEl>
                                        <p:attrNameLst>
                                          <p:attrName>style.visibility</p:attrName>
                                        </p:attrNameLst>
                                      </p:cBhvr>
                                      <p:to>
                                        <p:strVal val="visible"/>
                                      </p:to>
                                    </p:set>
                                    <p:animEffect transition="in" filter="fade">
                                      <p:cBhvr>
                                        <p:cTn id="172" dur="500"/>
                                        <p:tgtEl>
                                          <p:spTgt spid="159"/>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nodeType="clickEffect">
                                  <p:stCondLst>
                                    <p:cond delay="0"/>
                                  </p:stCondLst>
                                  <p:childTnLst>
                                    <p:set>
                                      <p:cBhvr>
                                        <p:cTn id="176" dur="1" fill="hold">
                                          <p:stCondLst>
                                            <p:cond delay="0"/>
                                          </p:stCondLst>
                                        </p:cTn>
                                        <p:tgtEl>
                                          <p:spTgt spid="145"/>
                                        </p:tgtEl>
                                        <p:attrNameLst>
                                          <p:attrName>style.visibility</p:attrName>
                                        </p:attrNameLst>
                                      </p:cBhvr>
                                      <p:to>
                                        <p:strVal val="visible"/>
                                      </p:to>
                                    </p:set>
                                    <p:animEffect transition="in" filter="fade">
                                      <p:cBhvr>
                                        <p:cTn id="177" dur="500"/>
                                        <p:tgtEl>
                                          <p:spTgt spid="145"/>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115"/>
                                        </p:tgtEl>
                                        <p:attrNameLst>
                                          <p:attrName>style.visibility</p:attrName>
                                        </p:attrNameLst>
                                      </p:cBhvr>
                                      <p:to>
                                        <p:strVal val="visible"/>
                                      </p:to>
                                    </p:set>
                                    <p:animEffect transition="in" filter="fade">
                                      <p:cBhvr>
                                        <p:cTn id="180" dur="500"/>
                                        <p:tgtEl>
                                          <p:spTgt spid="115"/>
                                        </p:tgtEl>
                                      </p:cBhvr>
                                    </p:animEffect>
                                  </p:childTnLst>
                                </p:cTn>
                              </p:par>
                              <p:par>
                                <p:cTn id="181" presetID="10" presetClass="entr" presetSubtype="0" fill="hold" nodeType="withEffect">
                                  <p:stCondLst>
                                    <p:cond delay="0"/>
                                  </p:stCondLst>
                                  <p:childTnLst>
                                    <p:set>
                                      <p:cBhvr>
                                        <p:cTn id="182" dur="1" fill="hold">
                                          <p:stCondLst>
                                            <p:cond delay="0"/>
                                          </p:stCondLst>
                                        </p:cTn>
                                        <p:tgtEl>
                                          <p:spTgt spid="116"/>
                                        </p:tgtEl>
                                        <p:attrNameLst>
                                          <p:attrName>style.visibility</p:attrName>
                                        </p:attrNameLst>
                                      </p:cBhvr>
                                      <p:to>
                                        <p:strVal val="visible"/>
                                      </p:to>
                                    </p:set>
                                    <p:animEffect transition="in" filter="fade">
                                      <p:cBhvr>
                                        <p:cTn id="183"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34" grpId="0"/>
      <p:bldP spid="38" grpId="0"/>
      <p:bldP spid="102" grpId="0"/>
      <p:bldP spid="103" grpId="0"/>
      <p:bldP spid="104" grpId="0"/>
      <p:bldP spid="153" grpId="0"/>
      <p:bldP spid="154" grpId="0"/>
      <p:bldP spid="155" grpId="0"/>
      <p:bldP spid="94" grpId="0" animBg="1"/>
      <p:bldP spid="95" grpId="0" animBg="1"/>
      <p:bldP spid="96" grpId="0" animBg="1"/>
      <p:bldP spid="100" grpId="0" animBg="1"/>
      <p:bldP spid="105" grpId="0" animBg="1"/>
      <p:bldP spid="111" grpId="0" animBg="1"/>
      <p:bldP spid="115" grpId="0" animBg="1"/>
      <p:bldP spid="11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2093.738"/>
  <p:tag name="LATEXADDIN" val="\documentclass{article}&#10;\usepackage{amsmath}&#10;\pagestyle{empty}&#10;\begin{document}&#10;&#10;$ C_0 = \alpha _1 y_1 + \alpha _2 y_2 + \alpha _3 y_3 + ...+\alpha _m y_m   $&#10;&#10;\end{document}"/>
  <p:tag name="IGUANATEXSIZE" val="20"/>
  <p:tag name="IGUANATEXCURSOR" val="155"/>
  <p:tag name="TRANSPARENCY" val="True"/>
  <p:tag name="FILENAME" val=""/>
  <p:tag name="LATEXENGINEID" val="0"/>
  <p:tag name="TEMPFOLDER" val="S:\Latex add-in PPT\"/>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448.4439"/>
  <p:tag name="ORIGINALWIDTH" val="1394.826"/>
  <p:tag name="LATEXADDIN" val="\documentclass{article}&#10;\usepackage{amsmath}&#10;\pagestyle{empty}&#10;\begin{document}&#10;&#10;$ S_1 = \tanh \left [  B\cdot \begin{bmatrix}&#10;r_1 \\&#10;S_0 \\&#10;C_0&#10;\end{bmatrix} + b\right ]   $&#10;&#10;\end{document}"/>
  <p:tag name="IGUANATEXSIZE" val="20"/>
  <p:tag name="IGUANATEXCURSOR" val="171"/>
  <p:tag name="TRANSPARENCY" val="True"/>
  <p:tag name="FILENAME" val=""/>
  <p:tag name="LATEXENGINEID" val="0"/>
  <p:tag name="TEMPFOLDER" val="S:\Latex add-in PPT\"/>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448.4439"/>
  <p:tag name="ORIGINALWIDTH" val="1382.077"/>
  <p:tag name="LATEXADDIN" val="\documentclass{article}&#10;\usepackage{amsmath}&#10;\pagestyle{empty}&#10;\begin{document}&#10;&#10;$ y_1 = \tanh \left [  B\cdot \begin{bmatrix}&#10;x_1 \\&#10;y_0 \\&#10;C_0&#10;\end{bmatrix} + b\right ]   $&#10;&#10;\end{document}"/>
  <p:tag name="IGUANATEXSIZE" val="20"/>
  <p:tag name="IGUANATEXCURSOR" val="171"/>
  <p:tag name="TRANSPARENCY" val="True"/>
  <p:tag name="FILENAME" val=""/>
  <p:tag name="LATEXENGINEID" val="0"/>
  <p:tag name="TEMPFOLDER" val="S:\Latex add-in PPT\"/>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407.1991"/>
  <p:tag name="LATEXADDIN" val="\documentclass{article}&#10;\usepackage{amsmath}&#10;\pagestyle{empty}&#10;\begin{document}&#10;&#10;$ C_1 = y_1  $&#10;&#10;\end{document}"/>
  <p:tag name="IGUANATEXSIZE" val="20"/>
  <p:tag name="IGUANATEXCURSOR" val="92"/>
  <p:tag name="TRANSPARENCY" val="True"/>
  <p:tag name="FILENAME" val=""/>
  <p:tag name="LATEXENGINEID" val="0"/>
  <p:tag name="TEMPFOLDER" val="S:\Latex add-in PPT\"/>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950.1313"/>
  <p:tag name="LATEXADDIN" val="\documentclass{article}&#10;\usepackage{amsmath}&#10;\pagestyle{empty}&#10;\begin{document}&#10;&#10;$ C_2 = \alpha _1 y_1 +  \alpha _2 y_2$&#10;&#10;\end{document}"/>
  <p:tag name="IGUANATEXSIZE" val="20"/>
  <p:tag name="IGUANATEXCURSOR" val="119"/>
  <p:tag name="TRANSPARENCY" val="True"/>
  <p:tag name="FILENAME" val=""/>
  <p:tag name="LATEXENGINEID" val="0"/>
  <p:tag name="TEMPFOLDER" val="S:\Latex add-in PPT\"/>
  <p:tag name="LATEXFORMHEIGHT" val="312"/>
  <p:tag name="LATEXFORMWIDTH" val="384"/>
  <p:tag name="LATEXFORMWRAP" val="True"/>
  <p:tag name="BITMAPVECTOR" val="0"/>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インテグラル</Template>
  <TotalTime>909</TotalTime>
  <Words>1415</Words>
  <Application>Microsoft Office PowerPoint</Application>
  <PresentationFormat>ワイド画面</PresentationFormat>
  <Paragraphs>286</Paragraphs>
  <Slides>13</Slides>
  <Notes>13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游ゴシック</vt:lpstr>
      <vt:lpstr>Calibri</vt:lpstr>
      <vt:lpstr>Calibri Light</vt:lpstr>
      <vt:lpstr>Lucida Sans</vt:lpstr>
      <vt:lpstr>Open Sans</vt:lpstr>
      <vt:lpstr>Wingdings 2</vt:lpstr>
      <vt:lpstr>HDOfficeLightV0</vt:lpstr>
      <vt:lpstr>AttentionとSelf-Attentionの仕組み</vt:lpstr>
      <vt:lpstr>ニューラルネットワーク（DNN）</vt:lpstr>
      <vt:lpstr>ニューラルネットワーク（DNN）</vt:lpstr>
      <vt:lpstr>ニューラルネットワーク（DNN）</vt:lpstr>
      <vt:lpstr>ニューラルネットワーク（DNN）</vt:lpstr>
      <vt:lpstr>ニューラルネットワーク（DNN）</vt:lpstr>
      <vt:lpstr>再帰型ニューラルネットワーク（RNN）</vt:lpstr>
      <vt:lpstr>再帰型ニューラルネットワーク（RNN）</vt:lpstr>
      <vt:lpstr>Seq2Seqモデル（機械翻訳用）</vt:lpstr>
      <vt:lpstr>Attention機構</vt:lpstr>
      <vt:lpstr>Attention機構</vt:lpstr>
      <vt:lpstr>Self-Attention機構</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Xu Hongkun</dc:creator>
  <cp:lastModifiedBy>Xu Hongkun</cp:lastModifiedBy>
  <cp:revision>212</cp:revision>
  <dcterms:created xsi:type="dcterms:W3CDTF">2021-02-22T01:17:54Z</dcterms:created>
  <dcterms:modified xsi:type="dcterms:W3CDTF">2021-04-21T16:13:09Z</dcterms:modified>
</cp:coreProperties>
</file>