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9"/>
  </p:notesMasterIdLst>
  <p:sldIdLst>
    <p:sldId id="256" r:id="rId2"/>
    <p:sldId id="270" r:id="rId3"/>
    <p:sldId id="258" r:id="rId4"/>
    <p:sldId id="257" r:id="rId5"/>
    <p:sldId id="262" r:id="rId6"/>
    <p:sldId id="274" r:id="rId7"/>
    <p:sldId id="261" r:id="rId8"/>
    <p:sldId id="276" r:id="rId9"/>
    <p:sldId id="275" r:id="rId10"/>
    <p:sldId id="277" r:id="rId11"/>
    <p:sldId id="278" r:id="rId12"/>
    <p:sldId id="280" r:id="rId13"/>
    <p:sldId id="281" r:id="rId14"/>
    <p:sldId id="282" r:id="rId15"/>
    <p:sldId id="283" r:id="rId16"/>
    <p:sldId id="284" r:id="rId17"/>
    <p:sldId id="279" r:id="rId18"/>
    <p:sldId id="286" r:id="rId19"/>
    <p:sldId id="269" r:id="rId20"/>
    <p:sldId id="264" r:id="rId21"/>
    <p:sldId id="265" r:id="rId22"/>
    <p:sldId id="260" r:id="rId23"/>
    <p:sldId id="272" r:id="rId24"/>
    <p:sldId id="273" r:id="rId25"/>
    <p:sldId id="266" r:id="rId26"/>
    <p:sldId id="259" r:id="rId27"/>
    <p:sldId id="268"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25" autoAdjust="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2583E-0B11-4E90-B71F-D9F09B768E81}" type="datetimeFigureOut">
              <a:rPr kumimoji="1" lang="ja-JP" altLang="en-US" smtClean="0"/>
              <a:t>2018/10/16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CC93D-BEE9-4BB4-AFEF-E6B83C88E897}" type="slidenum">
              <a:rPr kumimoji="1" lang="ja-JP" altLang="en-US" smtClean="0"/>
              <a:t>‹#›</a:t>
            </a:fld>
            <a:endParaRPr kumimoji="1" lang="ja-JP" altLang="en-US"/>
          </a:p>
        </p:txBody>
      </p:sp>
    </p:spTree>
    <p:extLst>
      <p:ext uri="{BB962C8B-B14F-4D97-AF65-F5344CB8AC3E}">
        <p14:creationId xmlns:p14="http://schemas.microsoft.com/office/powerpoint/2010/main" val="2433135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皆さんのご覧のように</a:t>
            </a:r>
            <a:endParaRPr kumimoji="1" lang="en-US" altLang="ja-JP" dirty="0" smtClean="0"/>
          </a:p>
          <a:p>
            <a:r>
              <a:rPr kumimoji="1" lang="ja-JP" altLang="en-US" dirty="0" smtClean="0"/>
              <a:t>科目</a:t>
            </a:r>
            <a:endParaRPr kumimoji="1" lang="en-US" altLang="ja-JP" dirty="0" smtClean="0"/>
          </a:p>
          <a:p>
            <a:r>
              <a:rPr kumimoji="1" lang="en-US" altLang="ja-JP" dirty="0" smtClean="0"/>
              <a:t>CPU</a:t>
            </a:r>
            <a:r>
              <a:rPr kumimoji="1" lang="ja-JP" altLang="en-US" dirty="0" smtClean="0"/>
              <a:t>はどう動きますか。</a:t>
            </a:r>
            <a:endParaRPr kumimoji="1" lang="en-US" altLang="ja-JP" dirty="0" smtClean="0"/>
          </a:p>
          <a:p>
            <a:r>
              <a:rPr kumimoji="1" lang="ja-JP" altLang="en-US" dirty="0" smtClean="0"/>
              <a:t>誕生、サービズ、</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a:t>
            </a:fld>
            <a:endParaRPr kumimoji="1" lang="ja-JP" altLang="en-US"/>
          </a:p>
        </p:txBody>
      </p:sp>
    </p:spTree>
    <p:extLst>
      <p:ext uri="{BB962C8B-B14F-4D97-AF65-F5344CB8AC3E}">
        <p14:creationId xmlns:p14="http://schemas.microsoft.com/office/powerpoint/2010/main" val="4024990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NGUI</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物理　数学　重力　ゲームの流れ　コントロールの設定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　　私の卒業作品、あとで説明いたします。</a:t>
            </a:r>
            <a:endParaRPr lang="en-US" altLang="ja-JP" sz="1200" dirty="0" smtClean="0"/>
          </a:p>
          <a:p>
            <a:r>
              <a:rPr kumimoji="1" lang="ja-JP" altLang="en-US" dirty="0" smtClean="0"/>
              <a:t>　　</a:t>
            </a:r>
            <a:r>
              <a:rPr kumimoji="1" lang="en-US" altLang="ja-JP" dirty="0" err="1" smtClean="0"/>
              <a:t>HoloLens</a:t>
            </a:r>
            <a:r>
              <a:rPr kumimoji="1" lang="ja-JP" altLang="en-US" dirty="0" smtClean="0"/>
              <a:t>の開発も</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１０％　</a:t>
            </a:r>
            <a:endParaRPr kumimoji="1" lang="en-US" altLang="ja-JP" dirty="0" smtClean="0"/>
          </a:p>
          <a:p>
            <a:r>
              <a:rPr kumimoji="1" lang="ja-JP" altLang="en-US" dirty="0" smtClean="0"/>
              <a:t>顔認識技術</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25</a:t>
            </a:fld>
            <a:endParaRPr kumimoji="1" lang="ja-JP" altLang="en-US"/>
          </a:p>
        </p:txBody>
      </p:sp>
    </p:spTree>
    <p:extLst>
      <p:ext uri="{BB962C8B-B14F-4D97-AF65-F5344CB8AC3E}">
        <p14:creationId xmlns:p14="http://schemas.microsoft.com/office/powerpoint/2010/main" val="290726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ソフトウェアライブラリ</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5</a:t>
            </a:fld>
            <a:endParaRPr kumimoji="1" lang="ja-JP" altLang="en-US"/>
          </a:p>
        </p:txBody>
      </p:sp>
    </p:spTree>
    <p:extLst>
      <p:ext uri="{BB962C8B-B14F-4D97-AF65-F5344CB8AC3E}">
        <p14:creationId xmlns:p14="http://schemas.microsoft.com/office/powerpoint/2010/main" val="240150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Unity</a:t>
            </a:r>
            <a:r>
              <a:rPr kumimoji="1" lang="ja-JP" altLang="en-US" dirty="0" smtClean="0"/>
              <a:t>はとても複雑で優れたツールで、どんなゲームも造られます。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10</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Unity</a:t>
            </a:r>
            <a:r>
              <a:rPr kumimoji="1" lang="ja-JP" altLang="en-US" dirty="0" err="1" smtClean="0"/>
              <a:t>には</a:t>
            </a:r>
            <a:r>
              <a:rPr kumimoji="1" lang="ja-JP" altLang="en-US" dirty="0" smtClean="0"/>
              <a:t>無料あるいは有料の</a:t>
            </a:r>
            <a:r>
              <a:rPr kumimoji="1" lang="en-US" altLang="ja-JP" dirty="0" smtClean="0"/>
              <a:t>3D</a:t>
            </a:r>
            <a:r>
              <a:rPr kumimoji="1" lang="ja-JP" altLang="en-US" dirty="0" smtClean="0"/>
              <a:t>素材がアセットストアにある。</a:t>
            </a:r>
            <a:endParaRPr kumimoji="1" lang="en-US" altLang="ja-JP" dirty="0" smtClean="0"/>
          </a:p>
          <a:p>
            <a:r>
              <a:rPr kumimoji="1" lang="ja-JP" altLang="en-US" dirty="0" smtClean="0"/>
              <a:t>３</a:t>
            </a:r>
            <a:r>
              <a:rPr kumimoji="1" lang="en-US" altLang="ja-JP" dirty="0" smtClean="0"/>
              <a:t>D</a:t>
            </a:r>
            <a:r>
              <a:rPr kumimoji="1" lang="ja-JP" altLang="en-US" dirty="0" err="1" smtClean="0"/>
              <a:t>ｓ</a:t>
            </a:r>
            <a:r>
              <a:rPr kumimoji="1" lang="en-US" altLang="ja-JP" dirty="0" smtClean="0"/>
              <a:t>Max</a:t>
            </a:r>
            <a:r>
              <a:rPr kumimoji="1" lang="ja-JP" altLang="en-US" dirty="0" smtClean="0"/>
              <a:t>で</a:t>
            </a:r>
            <a:r>
              <a:rPr kumimoji="1" lang="ja-JP" altLang="en-US" dirty="0" smtClean="0"/>
              <a:t>モデル</a:t>
            </a:r>
            <a:r>
              <a:rPr kumimoji="1" lang="ja-JP" altLang="en-US" dirty="0" smtClean="0"/>
              <a:t>をつくる</a:t>
            </a:r>
            <a:r>
              <a:rPr kumimoji="1" lang="ja-JP" altLang="en-US" dirty="0" smtClean="0"/>
              <a:t>に代わり</a:t>
            </a:r>
            <a:r>
              <a:rPr kumimoji="1" lang="ja-JP" altLang="en-US" dirty="0" smtClean="0"/>
              <a:t>、</a:t>
            </a:r>
            <a:r>
              <a:rPr kumimoji="1" lang="en-US" altLang="ja-JP" dirty="0" smtClean="0"/>
              <a:t>Unity</a:t>
            </a:r>
            <a:r>
              <a:rPr kumimoji="1" lang="ja-JP" altLang="en-US" dirty="0" smtClean="0"/>
              <a:t>のアセットストアを</a:t>
            </a:r>
            <a:r>
              <a:rPr kumimoji="1" lang="ja-JP" altLang="en-US" dirty="0" smtClean="0"/>
              <a:t>用いて、無料かつ適当な３</a:t>
            </a:r>
            <a:r>
              <a:rPr kumimoji="1" lang="en-US" altLang="ja-JP" dirty="0" smtClean="0"/>
              <a:t>D</a:t>
            </a:r>
            <a:r>
              <a:rPr kumimoji="1" lang="ja-JP" altLang="en-US" dirty="0" smtClean="0"/>
              <a:t>モデルを探す</a:t>
            </a:r>
            <a:r>
              <a:rPr kumimoji="1" lang="ja-JP" altLang="en-US" dirty="0" smtClean="0"/>
              <a:t>。</a:t>
            </a:r>
            <a:endParaRPr kumimoji="1" lang="en-US" altLang="ja-JP" dirty="0" smtClean="0"/>
          </a:p>
          <a:p>
            <a:r>
              <a:rPr kumimoji="1" lang="en-US" altLang="ja-JP" dirty="0" smtClean="0"/>
              <a:t>3D</a:t>
            </a:r>
            <a:r>
              <a:rPr kumimoji="1" lang="ja-JP" altLang="en-US" dirty="0" smtClean="0"/>
              <a:t>モデルに骨組みを入れる。アニメーション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マスター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9" name="日付プレースホルダー 28"/>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14" name="スライド番号プレースホルダー 1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ー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ー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90ED720-0104-4369-84BC-D37694168613}" type="datetimeFigureOut">
              <a:rPr kumimoji="1" lang="ja-JP" altLang="en-US" smtClean="0"/>
              <a:t>2018/10/16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1" lang="ja-JP" altLang="en-US"/>
          </a:p>
        </p:txBody>
      </p:sp>
      <p:sp>
        <p:nvSpPr>
          <p:cNvPr id="12" name="スライド番号プレースホルダー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5760" y="2500306"/>
            <a:ext cx="5798448" cy="1512888"/>
          </a:xfrm>
        </p:spPr>
        <p:txBody>
          <a:bodyPr/>
          <a:lstStyle/>
          <a:p>
            <a:r>
              <a:rPr lang="ja-JP" altLang="en-US" dirty="0" smtClean="0"/>
              <a:t>学生時代、身</a:t>
            </a:r>
            <a:r>
              <a:rPr lang="ja-JP" altLang="en-US" dirty="0"/>
              <a:t>に</a:t>
            </a:r>
            <a:r>
              <a:rPr lang="ja-JP" altLang="en-US" dirty="0" smtClean="0"/>
              <a:t>付けた知識</a:t>
            </a:r>
            <a:r>
              <a:rPr lang="ja-JP" altLang="en-US" dirty="0"/>
              <a:t>、技術について</a:t>
            </a:r>
            <a:endParaRPr kumimoji="1" lang="ja-JP" altLang="en-US" dirty="0"/>
          </a:p>
        </p:txBody>
      </p:sp>
      <p:sp>
        <p:nvSpPr>
          <p:cNvPr id="3" name="サブタイトル 2"/>
          <p:cNvSpPr>
            <a:spLocks noGrp="1"/>
          </p:cNvSpPr>
          <p:nvPr>
            <p:ph type="subTitle" idx="1"/>
          </p:nvPr>
        </p:nvSpPr>
        <p:spPr/>
        <p:txBody>
          <a:bodyPr>
            <a:normAutofit fontScale="85000" lnSpcReduction="20000"/>
          </a:bodyPr>
          <a:lstStyle/>
          <a:p>
            <a:r>
              <a:rPr lang="ja-JP" altLang="en-US" sz="2800" dirty="0" smtClean="0"/>
              <a:t>ジョ　コウコン</a:t>
            </a:r>
            <a:endParaRPr lang="en-US" altLang="ja-JP" sz="2800" dirty="0" smtClean="0"/>
          </a:p>
          <a:p>
            <a:r>
              <a:rPr lang="ja-JP" altLang="en-US" sz="2800" dirty="0" smtClean="0"/>
              <a:t>徐　宏坤</a:t>
            </a:r>
            <a:endParaRPr lang="en-US" altLang="ja-JP" sz="2800" dirty="0" smtClean="0"/>
          </a:p>
          <a:p>
            <a:r>
              <a:rPr kumimoji="1" lang="ja-JP" altLang="en-US" sz="2800" dirty="0" smtClean="0"/>
              <a:t>２０１８年１０月１０日</a:t>
            </a:r>
            <a:endParaRPr kumimoji="1" lang="ja-JP" altLang="en-US" sz="2800" dirty="0"/>
          </a:p>
        </p:txBody>
      </p:sp>
    </p:spTree>
    <p:extLst>
      <p:ext uri="{BB962C8B-B14F-4D97-AF65-F5344CB8AC3E}">
        <p14:creationId xmlns:p14="http://schemas.microsoft.com/office/powerpoint/2010/main" val="82013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500174"/>
            <a:ext cx="8229600" cy="5241194"/>
          </a:xfrm>
        </p:spPr>
        <p:txBody>
          <a:bodyPr>
            <a:normAutofit lnSpcReduction="10000"/>
          </a:bodyPr>
          <a:lstStyle/>
          <a:p>
            <a:r>
              <a:rPr lang="ja-JP" altLang="en-US" dirty="0" smtClean="0"/>
              <a:t>３．ツールと</a:t>
            </a:r>
            <a:r>
              <a:rPr lang="ja-JP" altLang="en-US" dirty="0" smtClean="0"/>
              <a:t>技術</a:t>
            </a:r>
            <a:endParaRPr lang="en-US" altLang="ja-JP" dirty="0"/>
          </a:p>
          <a:p>
            <a:pPr marL="0" indent="0">
              <a:buNone/>
            </a:pPr>
            <a:endParaRPr lang="en-US" altLang="ja-JP" sz="2000" dirty="0" smtClean="0"/>
          </a:p>
          <a:p>
            <a:pPr marL="0" indent="0">
              <a:buNone/>
            </a:pPr>
            <a:r>
              <a:rPr lang="ja-JP" altLang="en-US" sz="2000" dirty="0"/>
              <a:t>　</a:t>
            </a:r>
            <a:r>
              <a:rPr lang="ja-JP" altLang="en-US" sz="2000" dirty="0" smtClean="0"/>
              <a:t>　</a:t>
            </a:r>
            <a:r>
              <a:rPr lang="ja-JP" altLang="en-US" sz="2000" dirty="0" smtClean="0"/>
              <a:t>ツール：</a:t>
            </a:r>
            <a:endParaRPr lang="en-US" altLang="ja-JP" sz="2000"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kumimoji="1" lang="en-US" altLang="ja-JP" dirty="0" smtClean="0"/>
          </a:p>
          <a:p>
            <a:pPr marL="0" indent="0">
              <a:buNone/>
            </a:pPr>
            <a:r>
              <a:rPr lang="ja-JP" altLang="en-US" dirty="0"/>
              <a:t>　</a:t>
            </a:r>
            <a:r>
              <a:rPr lang="ja-JP" altLang="en-US" sz="2000" dirty="0"/>
              <a:t>プログラミング</a:t>
            </a:r>
            <a:r>
              <a:rPr lang="ja-JP" altLang="en-US" sz="2000" dirty="0" smtClean="0"/>
              <a:t>言語：　　　</a:t>
            </a:r>
            <a:r>
              <a:rPr lang="en-US" altLang="ja-JP" sz="2000" dirty="0" smtClean="0"/>
              <a:t>C</a:t>
            </a:r>
            <a:r>
              <a:rPr lang="en-US" altLang="ja-JP" sz="2000" dirty="0"/>
              <a:t>#</a:t>
            </a:r>
            <a:r>
              <a:rPr lang="ja-JP" altLang="en-US" sz="2000" dirty="0"/>
              <a:t>　</a:t>
            </a:r>
            <a:r>
              <a:rPr lang="en-US" altLang="ja-JP" sz="2000" dirty="0"/>
              <a:t>in </a:t>
            </a:r>
            <a:r>
              <a:rPr lang="en-US" altLang="ja-JP" sz="2000" dirty="0" smtClean="0"/>
              <a:t>Unity</a:t>
            </a:r>
          </a:p>
          <a:p>
            <a:pPr marL="0" indent="0">
              <a:buNone/>
            </a:pPr>
            <a:r>
              <a:rPr lang="ja-JP" altLang="en-US" sz="2000" dirty="0"/>
              <a:t>　　</a:t>
            </a:r>
            <a:r>
              <a:rPr lang="ja-JP" altLang="en-US" sz="2000" dirty="0" smtClean="0"/>
              <a:t>ソフトウェアタイプ：　　　</a:t>
            </a:r>
            <a:r>
              <a:rPr lang="en-US" altLang="ja-JP" sz="2000" dirty="0" smtClean="0"/>
              <a:t>Windows</a:t>
            </a:r>
            <a:r>
              <a:rPr lang="ja-JP" altLang="en-US" sz="2000" dirty="0"/>
              <a:t>フォームプログラム</a:t>
            </a:r>
          </a:p>
          <a:p>
            <a:pPr marL="0" indent="0">
              <a:buNone/>
            </a:pPr>
            <a:r>
              <a:rPr lang="ja-JP" altLang="en-US" sz="2000" dirty="0"/>
              <a:t>　　</a:t>
            </a:r>
            <a:r>
              <a:rPr lang="ja-JP" altLang="en-US" sz="2000" dirty="0" smtClean="0"/>
              <a:t>サイズ：　　　　　　　　　　</a:t>
            </a:r>
            <a:r>
              <a:rPr lang="en-US" altLang="ja-JP" sz="2000" dirty="0"/>
              <a:t>200MB</a:t>
            </a:r>
            <a:r>
              <a:rPr lang="ja-JP" altLang="en-US" sz="2000" dirty="0"/>
              <a:t>以上</a:t>
            </a:r>
          </a:p>
          <a:p>
            <a:pPr marL="0" indent="0">
              <a:buNone/>
            </a:pPr>
            <a:r>
              <a:rPr lang="ja-JP" altLang="en-US" sz="2000" dirty="0"/>
              <a:t>　　</a:t>
            </a:r>
            <a:r>
              <a:rPr lang="ja-JP" altLang="en-US" sz="2000" dirty="0" smtClean="0"/>
              <a:t>特徴：　　　　　　　　　　　ネットワーク</a:t>
            </a:r>
            <a:r>
              <a:rPr lang="ja-JP" altLang="en-US" sz="2000" dirty="0"/>
              <a:t>を使わずに</a:t>
            </a:r>
            <a:r>
              <a:rPr lang="en-US" altLang="ja-JP" sz="2000" dirty="0"/>
              <a:t>Windows</a:t>
            </a:r>
            <a:r>
              <a:rPr lang="ja-JP" altLang="en-US" sz="2000" dirty="0" smtClean="0"/>
              <a:t>でゲームを行う</a:t>
            </a:r>
          </a:p>
          <a:p>
            <a:pPr marL="0" indent="0">
              <a:buNone/>
            </a:pPr>
            <a:endParaRPr lang="en-US" altLang="ja-JP" sz="2000" dirty="0" smtClean="0"/>
          </a:p>
          <a:p>
            <a:pPr marL="0" indent="0">
              <a:buNone/>
            </a:pPr>
            <a:endParaRPr lang="ja-JP" altLang="en-US" sz="2000" dirty="0"/>
          </a:p>
          <a:p>
            <a:pPr marL="0" indent="0">
              <a:buNone/>
            </a:pPr>
            <a:endParaRPr kumimoji="1" lang="ja-JP" altLang="en-US" dirty="0"/>
          </a:p>
        </p:txBody>
      </p:sp>
      <p:pic>
        <p:nvPicPr>
          <p:cNvPr id="2054" name="Picture 6" descr="ç¸å³å¾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780928"/>
            <a:ext cx="3672408" cy="188641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93014" y="4662259"/>
            <a:ext cx="2304256" cy="369332"/>
          </a:xfrm>
          <a:prstGeom prst="rect">
            <a:avLst/>
          </a:prstGeom>
          <a:noFill/>
        </p:spPr>
        <p:txBody>
          <a:bodyPr wrap="square" rtlCol="0">
            <a:spAutoFit/>
          </a:bodyPr>
          <a:lstStyle/>
          <a:p>
            <a:pPr algn="ctr"/>
            <a:r>
              <a:rPr lang="en-US" altLang="ja-JP" dirty="0" smtClean="0"/>
              <a:t>Unity</a:t>
            </a:r>
            <a:r>
              <a:rPr lang="ja-JP" altLang="en-US" dirty="0" smtClean="0"/>
              <a:t>ゲームエンジン</a:t>
            </a:r>
            <a:endParaRPr kumimoji="1" lang="ja-JP" altLang="en-US" dirty="0"/>
          </a:p>
        </p:txBody>
      </p:sp>
      <p:pic>
        <p:nvPicPr>
          <p:cNvPr id="2057" name="Picture 9" descr="âvisual studi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6738" y="2780511"/>
            <a:ext cx="3672408" cy="1824358"/>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a:latin typeface="+mn-ea"/>
              </a:rPr>
              <a:t>３</a:t>
            </a:r>
            <a:r>
              <a:rPr lang="en-US" altLang="ja-JP" b="1" kern="0" dirty="0">
                <a:latin typeface="+mn-ea"/>
              </a:rPr>
              <a:t>D</a:t>
            </a:r>
            <a:r>
              <a:rPr lang="ja-JP" altLang="en-US" b="1" kern="0" dirty="0" smtClean="0">
                <a:latin typeface="+mn-ea"/>
              </a:rPr>
              <a:t>ゲーム</a:t>
            </a:r>
            <a:r>
              <a:rPr lang="ja-JP" altLang="en-US" b="1" kern="0" dirty="0" smtClean="0">
                <a:latin typeface="+mn-ea"/>
              </a:rPr>
              <a:t>の作成</a:t>
            </a:r>
            <a:endParaRPr lang="en-US" altLang="ja-JP" b="1" kern="0" dirty="0">
              <a:latin typeface="+mn-ea"/>
            </a:endParaRPr>
          </a:p>
        </p:txBody>
      </p:sp>
      <p:sp>
        <p:nvSpPr>
          <p:cNvPr id="2" name="テキスト ボックス 1"/>
          <p:cNvSpPr txBox="1"/>
          <p:nvPr/>
        </p:nvSpPr>
        <p:spPr>
          <a:xfrm>
            <a:off x="4283968" y="3508024"/>
            <a:ext cx="36004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5" name="テキスト ボックス 4"/>
          <p:cNvSpPr txBox="1"/>
          <p:nvPr/>
        </p:nvSpPr>
        <p:spPr>
          <a:xfrm>
            <a:off x="5549842" y="4603466"/>
            <a:ext cx="2448272" cy="369332"/>
          </a:xfrm>
          <a:prstGeom prst="rect">
            <a:avLst/>
          </a:prstGeom>
          <a:noFill/>
        </p:spPr>
        <p:txBody>
          <a:bodyPr wrap="square" rtlCol="0">
            <a:spAutoFit/>
          </a:bodyPr>
          <a:lstStyle/>
          <a:p>
            <a:pPr algn="ctr"/>
            <a:r>
              <a:rPr lang="en-US" altLang="ja-JP" dirty="0"/>
              <a:t>Visual Studio 2017</a:t>
            </a:r>
            <a:endParaRPr kumimoji="1" lang="ja-JP" altLang="en-US" dirty="0"/>
          </a:p>
        </p:txBody>
      </p:sp>
    </p:spTree>
    <p:extLst>
      <p:ext uri="{BB962C8B-B14F-4D97-AF65-F5344CB8AC3E}">
        <p14:creationId xmlns:p14="http://schemas.microsoft.com/office/powerpoint/2010/main" val="3110524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a.3D</a:t>
            </a:r>
            <a:r>
              <a:rPr lang="ja-JP" altLang="en-US" sz="2000" dirty="0" smtClean="0"/>
              <a:t>モデルを探す</a:t>
            </a:r>
            <a:endParaRPr lang="en-US" altLang="ja-JP" sz="2000" dirty="0" smtClean="0"/>
          </a:p>
          <a:p>
            <a:pPr marL="0" indent="0">
              <a:buNone/>
            </a:pPr>
            <a:r>
              <a:rPr lang="ja-JP" altLang="en-US" sz="2000" dirty="0"/>
              <a:t>　</a:t>
            </a:r>
            <a:r>
              <a:rPr lang="ja-JP" altLang="en-US" sz="2000" dirty="0" smtClean="0"/>
              <a:t>　　　①無料で応用できる</a:t>
            </a:r>
            <a:endParaRPr lang="en-US" altLang="ja-JP" sz="2000" dirty="0" smtClean="0"/>
          </a:p>
          <a:p>
            <a:pPr marL="0" indent="0">
              <a:buNone/>
            </a:pPr>
            <a:r>
              <a:rPr lang="ja-JP" altLang="en-US" sz="2000" dirty="0"/>
              <a:t>　</a:t>
            </a:r>
            <a:r>
              <a:rPr lang="ja-JP" altLang="en-US" sz="2000" dirty="0" smtClean="0"/>
              <a:t>　　　②適切性</a:t>
            </a:r>
            <a:endParaRPr lang="en-US" altLang="ja-JP" sz="2000" dirty="0" smtClean="0"/>
          </a:p>
          <a:p>
            <a:pPr marL="0" indent="0">
              <a:buNone/>
            </a:pPr>
            <a:r>
              <a:rPr lang="ja-JP" altLang="en-US" sz="2000" dirty="0"/>
              <a:t>　　</a:t>
            </a:r>
            <a:r>
              <a:rPr lang="ja-JP" altLang="en-US" sz="2000" dirty="0" smtClean="0"/>
              <a:t>　　</a:t>
            </a:r>
            <a:r>
              <a:rPr lang="ja-JP" altLang="en-US" sz="2000" dirty="0"/>
              <a:t>③時間を節約</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smtClean="0"/>
              <a:t>　　</a:t>
            </a:r>
            <a:r>
              <a:rPr lang="ja-JP" altLang="en-US" sz="2000" dirty="0" smtClean="0">
                <a:solidFill>
                  <a:srgbClr val="FF0000"/>
                </a:solidFill>
              </a:rPr>
              <a:t>　　</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899592" y="4691490"/>
            <a:ext cx="2520280" cy="523220"/>
          </a:xfrm>
          <a:prstGeom prst="rect">
            <a:avLst/>
          </a:prstGeom>
          <a:noFill/>
        </p:spPr>
        <p:txBody>
          <a:bodyPr wrap="square" rtlCol="0">
            <a:spAutoFit/>
          </a:bodyPr>
          <a:lstStyle/>
          <a:p>
            <a:r>
              <a:rPr lang="en-US" altLang="ja-JP" sz="2800" dirty="0"/>
              <a:t>3ds Max</a:t>
            </a:r>
            <a:endParaRPr kumimoji="1" lang="ja-JP" altLang="en-US" sz="2800" dirty="0"/>
          </a:p>
        </p:txBody>
      </p:sp>
      <p:sp>
        <p:nvSpPr>
          <p:cNvPr id="8" name="乗算記号 7"/>
          <p:cNvSpPr/>
          <p:nvPr/>
        </p:nvSpPr>
        <p:spPr>
          <a:xfrm>
            <a:off x="755576" y="4076900"/>
            <a:ext cx="1800200" cy="1800200"/>
          </a:xfrm>
          <a:prstGeom prst="mathMultiply">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02551" y="4715390"/>
            <a:ext cx="2376264" cy="523220"/>
          </a:xfrm>
          <a:prstGeom prst="rect">
            <a:avLst/>
          </a:prstGeom>
          <a:noFill/>
        </p:spPr>
        <p:txBody>
          <a:bodyPr wrap="square" rtlCol="0">
            <a:spAutoFit/>
          </a:bodyPr>
          <a:lstStyle/>
          <a:p>
            <a:r>
              <a:rPr lang="en-US" altLang="ja-JP" sz="2800" dirty="0"/>
              <a:t>Asset Store</a:t>
            </a:r>
            <a:endParaRPr kumimoji="1" lang="ja-JP" altLang="en-US" sz="2800" dirty="0"/>
          </a:p>
        </p:txBody>
      </p:sp>
      <p:sp>
        <p:nvSpPr>
          <p:cNvPr id="10" name="ドーナツ 9"/>
          <p:cNvSpPr/>
          <p:nvPr/>
        </p:nvSpPr>
        <p:spPr>
          <a:xfrm>
            <a:off x="5004048" y="4292924"/>
            <a:ext cx="1368152" cy="1368152"/>
          </a:xfrm>
          <a:prstGeom prst="donu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190444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b.</a:t>
            </a:r>
            <a:r>
              <a:rPr lang="ja-JP" altLang="en-US" sz="2000" dirty="0" smtClean="0"/>
              <a:t>シーンの構築</a:t>
            </a:r>
            <a:endParaRPr lang="en-US" altLang="ja-JP" sz="2000" dirty="0" smtClean="0"/>
          </a:p>
          <a:p>
            <a:pPr marL="0" indent="0">
              <a:buNone/>
            </a:pPr>
            <a:endParaRPr lang="en-US" altLang="ja-JP" sz="2000" dirty="0"/>
          </a:p>
          <a:p>
            <a:pPr marL="0" indent="0">
              <a:buNone/>
            </a:pPr>
            <a:r>
              <a:rPr lang="ja-JP" altLang="en-US" sz="2000" dirty="0" smtClean="0"/>
              <a:t>　　　　</a:t>
            </a:r>
            <a:r>
              <a:rPr lang="en-US" altLang="ja-JP" sz="2000" dirty="0" smtClean="0"/>
              <a:t>Unity</a:t>
            </a:r>
            <a:r>
              <a:rPr lang="ja-JP" altLang="en-US" sz="2000" dirty="0" smtClean="0"/>
              <a:t>の</a:t>
            </a:r>
            <a:r>
              <a:rPr lang="en-US" altLang="ja-JP" sz="2000" dirty="0"/>
              <a:t>MTE(Mesh Terrain Editor</a:t>
            </a:r>
            <a:r>
              <a:rPr lang="en-US" altLang="ja-JP" sz="2000" dirty="0" smtClean="0"/>
              <a:t>)</a:t>
            </a:r>
            <a:r>
              <a:rPr lang="ja-JP" altLang="en-US" sz="2000" dirty="0" smtClean="0"/>
              <a:t>を利用してゲームの中の環境　</a:t>
            </a:r>
            <a:endParaRPr lang="en-US" altLang="ja-JP" sz="2000" dirty="0" smtClean="0"/>
          </a:p>
          <a:p>
            <a:pPr marL="0" indent="0">
              <a:buNone/>
            </a:pPr>
            <a:r>
              <a:rPr lang="ja-JP" altLang="en-US" sz="2000" dirty="0"/>
              <a:t>　</a:t>
            </a:r>
            <a:r>
              <a:rPr lang="ja-JP" altLang="en-US" sz="2000" dirty="0" smtClean="0"/>
              <a:t>　　をデザイン</a:t>
            </a:r>
            <a:r>
              <a:rPr lang="ja-JP" altLang="en-US" sz="2000" dirty="0"/>
              <a:t>する</a:t>
            </a:r>
            <a:r>
              <a:rPr lang="ja-JP" altLang="en-US" sz="2000" dirty="0" smtClean="0"/>
              <a:t>。</a:t>
            </a:r>
            <a:endParaRPr lang="en-US" altLang="ja-JP" sz="2000" dirty="0" smtClean="0"/>
          </a:p>
          <a:p>
            <a:pPr marL="0" indent="0">
              <a:buNone/>
            </a:pPr>
            <a:endParaRPr lang="en-US" altLang="ja-JP" sz="2000" dirty="0"/>
          </a:p>
          <a:p>
            <a:pPr marL="0" indent="0">
              <a:buNone/>
            </a:pPr>
            <a:r>
              <a:rPr lang="ja-JP" altLang="en-US" sz="2000" dirty="0" smtClean="0"/>
              <a:t>　　　</a:t>
            </a:r>
            <a:endParaRPr lang="en-US" altLang="ja-JP" sz="2000" dirty="0" smtClean="0"/>
          </a:p>
          <a:p>
            <a:pPr marL="0" indent="0">
              <a:buNone/>
            </a:pPr>
            <a:r>
              <a:rPr lang="en-US" altLang="ja-JP"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pic>
        <p:nvPicPr>
          <p:cNvPr id="1026" name="Picture 2" descr="https://d2ujflorbtfzji.cloudfront.net/package-screenshot/d8cdb780-7505-4b7a-9e02-9449119bc987_sca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117891"/>
            <a:ext cx="4464496" cy="23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23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a:t>c</a:t>
            </a:r>
            <a:r>
              <a:rPr lang="en-US" altLang="ja-JP" sz="2000" dirty="0" smtClean="0"/>
              <a:t>.</a:t>
            </a:r>
            <a:r>
              <a:rPr lang="ja-JP" altLang="en-US" sz="2000" dirty="0" smtClean="0"/>
              <a:t>ファイル管理</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a:t>
            </a:r>
            <a:r>
              <a:rPr lang="ja-JP" altLang="en-US" sz="2000" dirty="0" smtClean="0"/>
              <a:t>　　　３</a:t>
            </a:r>
            <a:r>
              <a:rPr lang="en-US" altLang="ja-JP" sz="2000" dirty="0" smtClean="0"/>
              <a:t>D</a:t>
            </a:r>
            <a:r>
              <a:rPr lang="ja-JP" altLang="en-US" sz="2000" dirty="0" smtClean="0"/>
              <a:t>ゲームをつくるため</a:t>
            </a:r>
            <a:r>
              <a:rPr lang="ja-JP" altLang="en-US" sz="2000" dirty="0"/>
              <a:t>に、モデル、シーンやスクリプト </a:t>
            </a:r>
            <a:r>
              <a:rPr lang="ja-JP" altLang="en-US" sz="2000" dirty="0" smtClean="0"/>
              <a:t>（</a:t>
            </a:r>
            <a:r>
              <a:rPr lang="en-US" altLang="ja-JP" sz="2000" dirty="0" smtClean="0"/>
              <a:t>script</a:t>
            </a:r>
            <a:r>
              <a:rPr lang="ja-JP" altLang="en-US" sz="2000" dirty="0" smtClean="0"/>
              <a:t>）など</a:t>
            </a:r>
            <a:r>
              <a:rPr lang="ja-JP" altLang="en-US" sz="2000" dirty="0" err="1" smtClean="0"/>
              <a:t>せ</a:t>
            </a:r>
            <a:endParaRPr lang="en-US" altLang="ja-JP" sz="2000" dirty="0" smtClean="0"/>
          </a:p>
          <a:p>
            <a:pPr marL="0" indent="0">
              <a:buNone/>
            </a:pPr>
            <a:r>
              <a:rPr lang="ja-JP" altLang="en-US" sz="2000" dirty="0"/>
              <a:t>　</a:t>
            </a:r>
            <a:r>
              <a:rPr lang="ja-JP" altLang="en-US" sz="2000" dirty="0" smtClean="0"/>
              <a:t>　　</a:t>
            </a:r>
            <a:r>
              <a:rPr lang="ja-JP" altLang="en-US" sz="2000" dirty="0" err="1" smtClean="0"/>
              <a:t>めて</a:t>
            </a:r>
            <a:r>
              <a:rPr lang="en-US" altLang="ja-JP" sz="2000" dirty="0" smtClean="0"/>
              <a:t>100</a:t>
            </a:r>
            <a:r>
              <a:rPr lang="ja-JP" altLang="en-US" sz="2000" dirty="0"/>
              <a:t>あまり</a:t>
            </a:r>
            <a:r>
              <a:rPr lang="ja-JP" altLang="en-US" sz="2000" dirty="0" smtClean="0"/>
              <a:t>の</a:t>
            </a:r>
            <a:r>
              <a:rPr lang="ja-JP" altLang="en-US" sz="2000" dirty="0" smtClean="0"/>
              <a:t>ファイルがあるから、ファイル管理に工夫する</a:t>
            </a:r>
            <a:r>
              <a:rPr lang="ja-JP" altLang="en-US" sz="2000" dirty="0" err="1" smtClean="0"/>
              <a:t>必要が</a:t>
            </a:r>
            <a:r>
              <a:rPr lang="ja-JP" altLang="en-US" sz="2000" dirty="0" err="1" smtClean="0"/>
              <a:t>あ</a:t>
            </a: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ja-JP" altLang="en-US" sz="2000" dirty="0" smtClean="0"/>
              <a:t>る</a:t>
            </a:r>
            <a:r>
              <a:rPr lang="ja-JP" altLang="en-US" sz="2000" dirty="0" smtClean="0"/>
              <a:t>。</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d.</a:t>
            </a:r>
            <a:r>
              <a:rPr lang="ja-JP" altLang="en-US" sz="2000" dirty="0"/>
              <a:t>プレーヤとゾンビのアクションのための</a:t>
            </a:r>
            <a:r>
              <a:rPr lang="ja-JP" altLang="en-US" sz="2000" dirty="0" smtClean="0"/>
              <a:t>ロジック（コード）を書く</a:t>
            </a:r>
            <a:endParaRPr lang="en-US" altLang="ja-JP" sz="2000" dirty="0" smtClean="0"/>
          </a:p>
          <a:p>
            <a:pPr marL="0" indent="0">
              <a:buNone/>
            </a:pPr>
            <a:endParaRPr lang="en-US" altLang="ja-JP" sz="2000" dirty="0"/>
          </a:p>
          <a:p>
            <a:pPr marL="0" indent="0">
              <a:buNone/>
            </a:pPr>
            <a:r>
              <a:rPr lang="ja-JP" altLang="en-US" sz="2000" dirty="0" smtClean="0"/>
              <a:t>　　　　</a:t>
            </a:r>
            <a:r>
              <a:rPr lang="ja-JP" altLang="en-US" sz="2000" dirty="0"/>
              <a:t>プレーヤと</a:t>
            </a:r>
            <a:r>
              <a:rPr lang="ja-JP" altLang="en-US" sz="2000" dirty="0" smtClean="0"/>
              <a:t>ゾンビの動きと攻撃のコントロール、ゾンビが</a:t>
            </a:r>
            <a:r>
              <a:rPr lang="ja-JP" altLang="en-US" sz="2000" dirty="0"/>
              <a:t>どんな</a:t>
            </a:r>
            <a:r>
              <a:rPr lang="ja-JP" altLang="en-US" sz="2000" dirty="0" smtClean="0"/>
              <a:t>状況で</a:t>
            </a:r>
            <a:endParaRPr lang="en-US" altLang="ja-JP" sz="2000" dirty="0" smtClean="0"/>
          </a:p>
          <a:p>
            <a:pPr marL="0" indent="0">
              <a:buNone/>
            </a:pPr>
            <a:r>
              <a:rPr lang="ja-JP" altLang="en-US" sz="2000" dirty="0"/>
              <a:t>　</a:t>
            </a:r>
            <a:r>
              <a:rPr lang="ja-JP" altLang="en-US" sz="2000" dirty="0" smtClean="0"/>
              <a:t>　　死ぬ</a:t>
            </a:r>
            <a:r>
              <a:rPr lang="ja-JP" altLang="en-US" sz="2000" dirty="0"/>
              <a:t>とか</a:t>
            </a:r>
            <a:r>
              <a:rPr lang="ja-JP" altLang="en-US" sz="2000" dirty="0" smtClean="0"/>
              <a:t>、コードで実現</a:t>
            </a:r>
            <a:r>
              <a:rPr lang="ja-JP" altLang="en-US" sz="2000" dirty="0"/>
              <a:t>した</a:t>
            </a:r>
            <a:r>
              <a:rPr lang="ja-JP" altLang="en-US" sz="2000" dirty="0" smtClean="0"/>
              <a:t>。</a:t>
            </a:r>
            <a:endParaRPr lang="ja-JP" altLang="en-US" sz="2000" dirty="0"/>
          </a:p>
          <a:p>
            <a:pPr marL="0" indent="0">
              <a:buNone/>
            </a:pP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e.</a:t>
            </a:r>
            <a:r>
              <a:rPr lang="ja-JP" altLang="en-US" sz="2000" dirty="0"/>
              <a:t>インタフェースロジック</a:t>
            </a:r>
            <a:r>
              <a:rPr lang="ja-JP" altLang="en-US" sz="2000" dirty="0" smtClean="0"/>
              <a:t>開発</a:t>
            </a:r>
            <a:endParaRPr lang="en-US" altLang="ja-JP" sz="2000" dirty="0" smtClean="0"/>
          </a:p>
          <a:p>
            <a:pPr marL="0" indent="0">
              <a:buNone/>
            </a:pPr>
            <a:endParaRPr lang="en-US" altLang="ja-JP" sz="2000" dirty="0"/>
          </a:p>
          <a:p>
            <a:pPr marL="0" indent="0">
              <a:buNone/>
            </a:pPr>
            <a:r>
              <a:rPr lang="ja-JP" altLang="en-US" sz="2000" dirty="0"/>
              <a:t>　　　ユーザがゲームの様々な</a:t>
            </a:r>
            <a:r>
              <a:rPr lang="ja-JP" altLang="en-US" sz="2000" dirty="0" smtClean="0"/>
              <a:t>パラメータ（</a:t>
            </a:r>
            <a:r>
              <a:rPr lang="en-US" altLang="ja-JP" sz="2000" dirty="0"/>
              <a:t> parameter</a:t>
            </a:r>
            <a:r>
              <a:rPr lang="ja-JP" altLang="en-US" sz="2000" dirty="0" smtClean="0"/>
              <a:t>）をインタフェースで制</a:t>
            </a:r>
            <a:endParaRPr lang="en-US" altLang="ja-JP" sz="2000" dirty="0" smtClean="0"/>
          </a:p>
          <a:p>
            <a:pPr marL="0" indent="0">
              <a:buNone/>
            </a:pPr>
            <a:r>
              <a:rPr lang="ja-JP" altLang="en-US" sz="2000" dirty="0"/>
              <a:t>　</a:t>
            </a:r>
            <a:r>
              <a:rPr lang="ja-JP" altLang="en-US" sz="2000" dirty="0" smtClean="0"/>
              <a:t>　御</a:t>
            </a:r>
            <a:r>
              <a:rPr lang="ja-JP" altLang="en-US" sz="2000" dirty="0"/>
              <a:t>できるよう</a:t>
            </a:r>
            <a:r>
              <a:rPr lang="ja-JP" altLang="en-US" sz="2000" dirty="0" smtClean="0"/>
              <a:t>に、明確かつ綺麗なインタフェース</a:t>
            </a:r>
            <a:r>
              <a:rPr lang="ja-JP" altLang="en-US" sz="2000" dirty="0"/>
              <a:t>開発が必要である。</a:t>
            </a:r>
          </a:p>
          <a:p>
            <a:pPr marL="0" indent="0">
              <a:buNone/>
            </a:pPr>
            <a:r>
              <a:rPr lang="en-US" altLang="ja-JP"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a:t>f</a:t>
            </a:r>
            <a:r>
              <a:rPr lang="en-US" altLang="ja-JP" sz="2000" dirty="0" smtClean="0"/>
              <a:t>.</a:t>
            </a:r>
            <a:r>
              <a:rPr lang="ja-JP" altLang="en-US" sz="2000" dirty="0"/>
              <a:t>他のすべて</a:t>
            </a:r>
            <a:r>
              <a:rPr lang="ja-JP" altLang="en-US" sz="2000" dirty="0" smtClean="0"/>
              <a:t>の道具のロジック（コード）を書く</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ゲームの楽しさを増やすために、プレーヤーの回復を助けられる</a:t>
            </a:r>
            <a:r>
              <a:rPr lang="ja-JP" altLang="en-US" sz="2000" dirty="0" smtClean="0"/>
              <a:t>小道具</a:t>
            </a:r>
            <a:endParaRPr lang="en-US" altLang="ja-JP" sz="2000" dirty="0" smtClean="0"/>
          </a:p>
          <a:p>
            <a:pPr marL="0" indent="0">
              <a:buNone/>
            </a:pPr>
            <a:r>
              <a:rPr lang="ja-JP" altLang="en-US" sz="2000" dirty="0"/>
              <a:t>　</a:t>
            </a:r>
            <a:r>
              <a:rPr lang="ja-JP" altLang="en-US" sz="2000" dirty="0" smtClean="0"/>
              <a:t>　など</a:t>
            </a:r>
            <a:r>
              <a:rPr lang="ja-JP" altLang="en-US" sz="2000" dirty="0"/>
              <a:t>多く</a:t>
            </a:r>
            <a:r>
              <a:rPr lang="ja-JP" altLang="en-US" sz="2000" dirty="0" smtClean="0"/>
              <a:t>の道具を</a:t>
            </a:r>
            <a:r>
              <a:rPr lang="ja-JP" altLang="en-US" sz="2000" dirty="0"/>
              <a:t>シーンに</a:t>
            </a:r>
            <a:r>
              <a:rPr lang="ja-JP" altLang="en-US" sz="2000" dirty="0" smtClean="0"/>
              <a:t>追加した。次</a:t>
            </a:r>
            <a:r>
              <a:rPr lang="ja-JP" altLang="en-US" sz="2000" dirty="0"/>
              <a:t>に、コードを使用してこれらの</a:t>
            </a:r>
            <a:r>
              <a:rPr lang="ja-JP" altLang="en-US" sz="2000" dirty="0" smtClean="0"/>
              <a:t>機</a:t>
            </a:r>
            <a:endParaRPr lang="en-US" altLang="ja-JP" sz="2000" dirty="0" smtClean="0"/>
          </a:p>
          <a:p>
            <a:pPr marL="0" indent="0">
              <a:buNone/>
            </a:pPr>
            <a:r>
              <a:rPr lang="ja-JP" altLang="en-US" sz="2000" dirty="0"/>
              <a:t>　</a:t>
            </a:r>
            <a:r>
              <a:rPr lang="ja-JP" altLang="en-US" sz="2000" dirty="0" smtClean="0"/>
              <a:t>　能</a:t>
            </a:r>
            <a:r>
              <a:rPr lang="ja-JP" altLang="en-US" sz="2000" dirty="0"/>
              <a:t>を</a:t>
            </a:r>
            <a:r>
              <a:rPr lang="en-US" altLang="ja-JP" sz="2000" dirty="0"/>
              <a:t>1</a:t>
            </a:r>
            <a:r>
              <a:rPr lang="ja-JP" altLang="en-US" sz="2000" dirty="0" err="1" smtClean="0"/>
              <a:t>つずつ</a:t>
            </a:r>
            <a:r>
              <a:rPr lang="ja-JP" altLang="en-US" sz="2000" dirty="0" smtClean="0"/>
              <a:t>果たす。</a:t>
            </a:r>
            <a:endParaRPr lang="ja-JP" altLang="en-US" sz="2000" dirty="0"/>
          </a:p>
          <a:p>
            <a:pPr marL="0" indent="0">
              <a:buNone/>
            </a:pP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81312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smtClean="0"/>
              <a:t>５．難しいところ</a:t>
            </a:r>
            <a:endParaRPr lang="en-US" altLang="ja-JP" dirty="0" smtClean="0"/>
          </a:p>
          <a:p>
            <a:pPr marL="0" indent="0">
              <a:buNone/>
            </a:pPr>
            <a:endParaRPr lang="en-US" altLang="ja-JP" dirty="0" smtClean="0"/>
          </a:p>
          <a:p>
            <a:pPr marL="0" indent="0">
              <a:buNone/>
            </a:pPr>
            <a:r>
              <a:rPr lang="ja-JP" altLang="en-US" sz="2000" dirty="0" smtClean="0"/>
              <a:t>　　</a:t>
            </a:r>
            <a:r>
              <a:rPr lang="en-US" altLang="ja-JP" sz="2000" dirty="0" smtClean="0"/>
              <a:t>a.</a:t>
            </a:r>
            <a:r>
              <a:rPr lang="ja-JP" altLang="en-US" sz="2000" dirty="0" smtClean="0"/>
              <a:t>プレーヤ</a:t>
            </a:r>
            <a:r>
              <a:rPr lang="ja-JP" altLang="en-US" sz="2000" dirty="0"/>
              <a:t>とゾンビのアクションのためのロジックを書く</a:t>
            </a:r>
            <a:r>
              <a:rPr lang="ja-JP" altLang="en-US" sz="2000" dirty="0" smtClean="0"/>
              <a:t>こと</a:t>
            </a:r>
            <a:endParaRPr lang="en-US" altLang="ja-JP" sz="2000" dirty="0" smtClean="0"/>
          </a:p>
          <a:p>
            <a:pPr marL="0" indent="0">
              <a:buNone/>
            </a:pPr>
            <a:endParaRPr lang="en-US" altLang="ja-JP" sz="2000" dirty="0"/>
          </a:p>
          <a:p>
            <a:pPr marL="0" indent="0">
              <a:buNone/>
            </a:pPr>
            <a:r>
              <a:rPr lang="ja-JP" altLang="en-US" sz="2000" dirty="0"/>
              <a:t>　　</a:t>
            </a:r>
            <a:r>
              <a:rPr lang="en-US" altLang="ja-JP" sz="2000" dirty="0" smtClean="0"/>
              <a:t>b.</a:t>
            </a:r>
            <a:r>
              <a:rPr lang="ja-JP" altLang="en-US" sz="2000" dirty="0" smtClean="0"/>
              <a:t>インタフェースロジック</a:t>
            </a:r>
            <a:r>
              <a:rPr lang="ja-JP" altLang="en-US" sz="2000" dirty="0"/>
              <a:t>の</a:t>
            </a:r>
            <a:r>
              <a:rPr lang="ja-JP" altLang="en-US" sz="2000" dirty="0" smtClean="0"/>
              <a:t>開発</a:t>
            </a:r>
            <a:endParaRPr lang="en-US" altLang="ja-JP" sz="2000" dirty="0" smtClean="0"/>
          </a:p>
          <a:p>
            <a:pPr marL="0" indent="0">
              <a:buNone/>
            </a:pPr>
            <a:endParaRPr lang="en-US" altLang="ja-JP" sz="2000" dirty="0"/>
          </a:p>
          <a:p>
            <a:pPr marL="0" indent="0">
              <a:buNone/>
            </a:pPr>
            <a:r>
              <a:rPr lang="ja-JP" altLang="en-US" sz="2000" dirty="0"/>
              <a:t>　　</a:t>
            </a:r>
            <a:r>
              <a:rPr lang="en-US" altLang="ja-JP" sz="2000" dirty="0" smtClean="0"/>
              <a:t>c.</a:t>
            </a:r>
            <a:r>
              <a:rPr lang="ja-JP" altLang="en-US" sz="2000" dirty="0" smtClean="0"/>
              <a:t>プレーヤ</a:t>
            </a:r>
            <a:r>
              <a:rPr lang="ja-JP" altLang="en-US" sz="2000" dirty="0"/>
              <a:t>の重力制御</a:t>
            </a:r>
          </a:p>
          <a:p>
            <a:pPr marL="0" indent="0">
              <a:buNone/>
            </a:pP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11818"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3667294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６</a:t>
            </a:r>
            <a:r>
              <a:rPr lang="ja-JP" altLang="en-US" dirty="0" smtClean="0"/>
              <a:t>．感想</a:t>
            </a:r>
            <a:endParaRPr lang="en-US" altLang="ja-JP" dirty="0" smtClean="0"/>
          </a:p>
          <a:p>
            <a:pPr marL="0" indent="0">
              <a:buNone/>
            </a:pPr>
            <a:endParaRPr lang="en-US" altLang="ja-JP" sz="2000" dirty="0" smtClean="0"/>
          </a:p>
          <a:p>
            <a:pPr marL="0" indent="0">
              <a:buNone/>
            </a:pPr>
            <a:r>
              <a:rPr lang="ja-JP" altLang="en-US" sz="2000" dirty="0"/>
              <a:t>　</a:t>
            </a:r>
            <a:r>
              <a:rPr lang="ja-JP" altLang="en-US" sz="2000" dirty="0" smtClean="0"/>
              <a:t>　今回の３</a:t>
            </a:r>
            <a:r>
              <a:rPr lang="en-US" altLang="ja-JP" sz="2000" dirty="0" smtClean="0"/>
              <a:t>D</a:t>
            </a:r>
            <a:r>
              <a:rPr lang="ja-JP" altLang="en-US" sz="2000" dirty="0" smtClean="0"/>
              <a:t>ゲーム作成により、ゲーム</a:t>
            </a:r>
            <a:r>
              <a:rPr lang="ja-JP" altLang="en-US" sz="2000" dirty="0"/>
              <a:t>を作ること</a:t>
            </a:r>
            <a:r>
              <a:rPr lang="ja-JP" altLang="en-US" sz="2000" dirty="0" smtClean="0"/>
              <a:t>は以上の説明のように非常</a:t>
            </a:r>
            <a:r>
              <a:rPr lang="ja-JP" altLang="en-US" sz="2000" dirty="0"/>
              <a:t>に複雑な</a:t>
            </a:r>
            <a:r>
              <a:rPr lang="ja-JP" altLang="en-US" sz="2000" dirty="0" smtClean="0"/>
              <a:t>仕事だとわかりました</a:t>
            </a:r>
            <a:r>
              <a:rPr lang="ja-JP" altLang="en-US" sz="2000" dirty="0" smtClean="0"/>
              <a:t>。何か問題</a:t>
            </a:r>
            <a:r>
              <a:rPr lang="ja-JP" altLang="en-US" sz="2000" dirty="0" smtClean="0"/>
              <a:t>が発生したら、</a:t>
            </a:r>
            <a:r>
              <a:rPr lang="ja-JP" altLang="en-US" sz="2000" dirty="0"/>
              <a:t>簡単にシステムクラッシュを</a:t>
            </a:r>
            <a:r>
              <a:rPr lang="ja-JP" altLang="en-US" sz="2000" dirty="0" smtClean="0"/>
              <a:t>引き起こすだけではなく、プレイヤーの体験も悪くなります。そして、問題を処理するために、多く</a:t>
            </a:r>
            <a:r>
              <a:rPr lang="ja-JP" altLang="en-US" sz="2000" dirty="0"/>
              <a:t>の</a:t>
            </a:r>
            <a:r>
              <a:rPr lang="ja-JP" altLang="en-US" sz="2000" dirty="0" smtClean="0"/>
              <a:t>コードを変更しなければなりません。</a:t>
            </a:r>
            <a:endParaRPr lang="en-US" altLang="ja-JP" sz="2000" dirty="0" smtClean="0"/>
          </a:p>
          <a:p>
            <a:pPr marL="0" indent="0">
              <a:buNone/>
            </a:pPr>
            <a:r>
              <a:rPr lang="ja-JP" altLang="en-US" sz="2000" dirty="0"/>
              <a:t>　</a:t>
            </a:r>
            <a:r>
              <a:rPr lang="ja-JP" altLang="en-US" sz="2000" dirty="0" smtClean="0"/>
              <a:t>今回のテーマに対して、自分一人で作成しました。ストーリーや機能などはすべて自分で決めました。予想外</a:t>
            </a:r>
            <a:r>
              <a:rPr lang="ja-JP" altLang="en-US" sz="2000" dirty="0"/>
              <a:t>のバグが</a:t>
            </a:r>
            <a:r>
              <a:rPr lang="ja-JP" altLang="en-US" sz="2000" dirty="0" smtClean="0"/>
              <a:t>多くて、大変でした。でも、ゲームができた後、友達がゲームを楽しめるとき、とてもうれしいです。また機会がある時、一人ではなく、グループで更に大きいプログラムを作成してみたいです。</a:t>
            </a:r>
            <a:endParaRPr lang="en-US" altLang="ja-JP" sz="2000" dirty="0"/>
          </a:p>
          <a:p>
            <a:pPr marL="0" indent="0">
              <a:buNone/>
            </a:pPr>
            <a:endParaRPr kumimoji="1" lang="ja-JP" altLang="en-US" dirty="0"/>
          </a:p>
        </p:txBody>
      </p:sp>
      <p:sp>
        <p:nvSpPr>
          <p:cNvPr id="5" name="タイトル 1"/>
          <p:cNvSpPr txBox="1">
            <a:spLocks/>
          </p:cNvSpPr>
          <p:nvPr/>
        </p:nvSpPr>
        <p:spPr>
          <a:xfrm>
            <a:off x="-11818"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726284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939336" cy="1143000"/>
          </a:xfrm>
        </p:spPr>
        <p:txBody>
          <a:bodyPr>
            <a:normAutofit/>
          </a:bodyPr>
          <a:lstStyle/>
          <a:p>
            <a:r>
              <a:rPr lang="ja-JP" altLang="en-US" sz="3600" dirty="0"/>
              <a:t>どんな種類のソフトウェアを</a:t>
            </a:r>
            <a:r>
              <a:rPr lang="ja-JP" altLang="en-US" sz="3600" dirty="0" smtClean="0"/>
              <a:t>作りましたか</a:t>
            </a:r>
            <a:r>
              <a:rPr lang="ja-JP" altLang="en-US" sz="3600" dirty="0"/>
              <a:t>？</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zh-TW" dirty="0"/>
              <a:t>AR</a:t>
            </a:r>
            <a:r>
              <a:rPr lang="zh-TW" altLang="en-US" dirty="0" smtClean="0"/>
              <a:t>（</a:t>
            </a:r>
            <a:r>
              <a:rPr lang="ja-JP" altLang="en-US" dirty="0" smtClean="0"/>
              <a:t>拡張現実</a:t>
            </a:r>
            <a:r>
              <a:rPr lang="zh-TW" altLang="en-US" dirty="0" smtClean="0"/>
              <a:t>）</a:t>
            </a:r>
            <a:r>
              <a:rPr lang="ja-JP" altLang="en-US" dirty="0" smtClean="0"/>
              <a:t>ゲーム</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err="1" smtClean="0"/>
              <a:t>Vuforia</a:t>
            </a:r>
            <a:r>
              <a:rPr lang="ja-JP" altLang="en-US" sz="2000" dirty="0" smtClean="0"/>
              <a:t>　</a:t>
            </a:r>
            <a:r>
              <a:rPr lang="en-US" altLang="ja-JP" sz="2000" dirty="0" smtClean="0"/>
              <a:t>SDK</a:t>
            </a:r>
            <a:r>
              <a:rPr lang="ja-JP" altLang="en-US" sz="2000" dirty="0" smtClean="0"/>
              <a:t>を利用して、</a:t>
            </a:r>
            <a:r>
              <a:rPr lang="en-US" altLang="ja-JP" sz="2000" dirty="0" smtClean="0"/>
              <a:t>Android</a:t>
            </a:r>
            <a:r>
              <a:rPr lang="ja-JP" altLang="en-US" sz="2000" dirty="0" smtClean="0"/>
              <a:t>スマートフォンゲームをつくった。</a:t>
            </a:r>
            <a:endParaRPr lang="en-US" altLang="ja-JP" sz="2000" dirty="0" smtClean="0"/>
          </a:p>
          <a:p>
            <a:pPr marL="0" indent="0">
              <a:buNone/>
            </a:pPr>
            <a:r>
              <a:rPr lang="ja-JP" altLang="en-US" sz="2000" dirty="0" smtClean="0"/>
              <a:t>　　　</a:t>
            </a:r>
            <a:r>
              <a:rPr lang="en-US" altLang="ja-JP" sz="2000" dirty="0"/>
              <a:t>Microsoft </a:t>
            </a:r>
            <a:r>
              <a:rPr lang="en-US" altLang="ja-JP" sz="2000" dirty="0" err="1"/>
              <a:t>HoloLens</a:t>
            </a:r>
            <a:r>
              <a:rPr lang="ja-JP" altLang="en-US" sz="2000" dirty="0" smtClean="0"/>
              <a:t>の開発にも自信</a:t>
            </a:r>
            <a:r>
              <a:rPr lang="ja-JP" altLang="en-US" sz="2000" smtClean="0"/>
              <a:t>がある。</a:t>
            </a:r>
            <a:endParaRPr lang="en-US" altLang="ja-JP" sz="2000" dirty="0" smtClean="0"/>
          </a:p>
          <a:p>
            <a:r>
              <a:rPr lang="ja-JP" altLang="en-US" dirty="0" smtClean="0"/>
              <a:t>画像</a:t>
            </a:r>
            <a:r>
              <a:rPr lang="ja-JP" altLang="en-US" dirty="0"/>
              <a:t>処理に関連する</a:t>
            </a:r>
            <a:r>
              <a:rPr lang="ja-JP" altLang="en-US" dirty="0" smtClean="0"/>
              <a:t>ソフトウェア</a:t>
            </a:r>
            <a:endParaRPr lang="en-US" altLang="ja-JP" dirty="0" smtClean="0"/>
          </a:p>
          <a:p>
            <a:pPr marL="0" indent="0">
              <a:buNone/>
            </a:pPr>
            <a:r>
              <a:rPr lang="ja-JP" altLang="en-US" dirty="0" smtClean="0"/>
              <a:t>　　</a:t>
            </a:r>
            <a:r>
              <a:rPr lang="ja-JP" altLang="en-US" sz="2000" dirty="0"/>
              <a:t>卒業論文を書く途中、オンラインで入手した膨大な数の画像を処理するために、自由に画像を</a:t>
            </a:r>
            <a:r>
              <a:rPr lang="ja-JP" altLang="en-US" sz="2000" dirty="0" smtClean="0"/>
              <a:t>切り取るとマークできるツール</a:t>
            </a:r>
            <a:r>
              <a:rPr lang="ja-JP" altLang="en-US" sz="2000" dirty="0"/>
              <a:t>を</a:t>
            </a:r>
            <a:r>
              <a:rPr lang="ja-JP" altLang="en-US" sz="2000" dirty="0" smtClean="0"/>
              <a:t>開発した。</a:t>
            </a:r>
            <a:endParaRPr lang="en-US" altLang="ja-JP" sz="2000" dirty="0" smtClean="0"/>
          </a:p>
          <a:p>
            <a:pPr marL="0" indent="0">
              <a:buNone/>
            </a:pPr>
            <a:endParaRPr lang="en-US" altLang="ja-JP" sz="2000" dirty="0" smtClean="0"/>
          </a:p>
          <a:p>
            <a:r>
              <a:rPr lang="ja-JP" altLang="en-US" dirty="0" smtClean="0"/>
              <a:t>コンピュータビジョンを利用する</a:t>
            </a:r>
            <a:r>
              <a:rPr lang="en-US" altLang="ja-JP" dirty="0" smtClean="0"/>
              <a:t>AI</a:t>
            </a:r>
            <a:r>
              <a:rPr lang="ja-JP" altLang="en-US" dirty="0" smtClean="0"/>
              <a:t>ソフトウェア</a:t>
            </a:r>
            <a:endParaRPr lang="en-US" altLang="ja-JP" dirty="0"/>
          </a:p>
          <a:p>
            <a:pPr marL="0" indent="0">
              <a:buNone/>
            </a:pPr>
            <a:r>
              <a:rPr lang="ja-JP" altLang="en-US" sz="2000" dirty="0" smtClean="0"/>
              <a:t>　　　卒論であり、次に紹介する</a:t>
            </a:r>
            <a:endParaRPr lang="en-US" altLang="ja-JP" sz="2000" dirty="0"/>
          </a:p>
          <a:p>
            <a:pPr marL="0" indent="0">
              <a:buNone/>
            </a:pPr>
            <a:endParaRPr lang="en-US" altLang="ja-JP" dirty="0"/>
          </a:p>
          <a:p>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30059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73" y="4762"/>
            <a:ext cx="8229600" cy="1143000"/>
          </a:xfrm>
        </p:spPr>
        <p:txBody>
          <a:bodyPr/>
          <a:lstStyle/>
          <a:p>
            <a:pPr algn="l"/>
            <a:r>
              <a:rPr lang="ja-JP" altLang="en-US" dirty="0" smtClean="0"/>
              <a:t>紹介内容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１．</a:t>
            </a:r>
            <a:r>
              <a:rPr lang="ja-JP" altLang="en-US" dirty="0"/>
              <a:t>自分の</a:t>
            </a:r>
            <a:r>
              <a:rPr lang="ja-JP" altLang="en-US" dirty="0" smtClean="0"/>
              <a:t>専攻</a:t>
            </a:r>
            <a:endParaRPr lang="en-US" altLang="ja-JP" dirty="0" smtClean="0"/>
          </a:p>
          <a:p>
            <a:r>
              <a:rPr kumimoji="1" lang="ja-JP" altLang="en-US" dirty="0" smtClean="0"/>
              <a:t>２．</a:t>
            </a:r>
            <a:r>
              <a:rPr lang="ja-JP" altLang="en-US" dirty="0"/>
              <a:t>プログラミング</a:t>
            </a:r>
            <a:r>
              <a:rPr lang="ja-JP" altLang="en-US" dirty="0" smtClean="0"/>
              <a:t>言語</a:t>
            </a:r>
            <a:endParaRPr lang="en-US" altLang="ja-JP" dirty="0" smtClean="0"/>
          </a:p>
          <a:p>
            <a:r>
              <a:rPr lang="ja-JP" altLang="en-US" dirty="0"/>
              <a:t>３</a:t>
            </a:r>
            <a:r>
              <a:rPr lang="ja-JP" altLang="en-US" dirty="0" smtClean="0"/>
              <a:t>．</a:t>
            </a:r>
            <a:r>
              <a:rPr lang="ja-JP" altLang="en-US" dirty="0"/>
              <a:t>どのツールが使用できますか</a:t>
            </a:r>
            <a:r>
              <a:rPr lang="ja-JP" altLang="en-US" dirty="0" smtClean="0"/>
              <a:t>？</a:t>
            </a:r>
            <a:endParaRPr lang="en-US" altLang="ja-JP" dirty="0" smtClean="0"/>
          </a:p>
          <a:p>
            <a:r>
              <a:rPr lang="ja-JP" altLang="en-US" dirty="0"/>
              <a:t>４</a:t>
            </a:r>
            <a:r>
              <a:rPr lang="ja-JP" altLang="en-US" dirty="0" smtClean="0"/>
              <a:t>．ソフトウェアの作成経験</a:t>
            </a:r>
            <a:endParaRPr lang="en-US" altLang="ja-JP" dirty="0" smtClean="0"/>
          </a:p>
          <a:p>
            <a:r>
              <a:rPr lang="ja-JP" altLang="en-US" dirty="0" smtClean="0"/>
              <a:t>５．インターンシップ体験</a:t>
            </a:r>
            <a:endParaRPr lang="en-US" altLang="ja-JP" dirty="0" smtClean="0"/>
          </a:p>
          <a:p>
            <a:r>
              <a:rPr lang="ja-JP" altLang="en-US" dirty="0"/>
              <a:t>６</a:t>
            </a:r>
            <a:r>
              <a:rPr lang="ja-JP" altLang="en-US" dirty="0" smtClean="0"/>
              <a:t>．</a:t>
            </a:r>
            <a:r>
              <a:rPr lang="ja-JP" altLang="en-US" dirty="0"/>
              <a:t>卒業</a:t>
            </a:r>
            <a:r>
              <a:rPr lang="ja-JP" altLang="en-US" dirty="0" smtClean="0"/>
              <a:t>論文</a:t>
            </a:r>
            <a:r>
              <a:rPr lang="ja-JP" altLang="en-US" dirty="0"/>
              <a:t>について</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3356921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経験、論文に</a:t>
            </a:r>
            <a:r>
              <a:rPr lang="ja-JP" altLang="en-US" dirty="0" smtClean="0"/>
              <a:t>ついて</a:t>
            </a:r>
            <a:endParaRPr kumimoji="1" lang="ja-JP" altLang="en-US" dirty="0"/>
          </a:p>
        </p:txBody>
      </p:sp>
    </p:spTree>
    <p:extLst>
      <p:ext uri="{BB962C8B-B14F-4D97-AF65-F5344CB8AC3E}">
        <p14:creationId xmlns:p14="http://schemas.microsoft.com/office/powerpoint/2010/main" val="2718416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インターンシップ</a:t>
            </a:r>
            <a:r>
              <a:rPr lang="ja-JP" altLang="en-US" dirty="0" smtClean="0"/>
              <a:t>体験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２０１７年６月から８月</a:t>
            </a:r>
            <a:r>
              <a:rPr lang="ja-JP" altLang="en-US" sz="2000" dirty="0"/>
              <a:t>末まで北京の中関村</a:t>
            </a:r>
            <a:r>
              <a:rPr lang="ja-JP" altLang="en-US" sz="2000" dirty="0" smtClean="0"/>
              <a:t>でインターンをした経験がある。</a:t>
            </a:r>
            <a:endParaRPr lang="en-US" altLang="ja-JP" sz="2000" dirty="0" smtClean="0"/>
          </a:p>
          <a:p>
            <a:endParaRPr lang="en-US" altLang="ja-JP" sz="2000" dirty="0"/>
          </a:p>
          <a:p>
            <a:r>
              <a:rPr kumimoji="1" lang="ja-JP" altLang="en-US" sz="2000" dirty="0" smtClean="0"/>
              <a:t>インターン内容：</a:t>
            </a:r>
            <a:r>
              <a:rPr lang="ja-JP" altLang="en-US" sz="2000" dirty="0"/>
              <a:t>　</a:t>
            </a:r>
            <a:endParaRPr lang="en-US" altLang="ja-JP" sz="2000" dirty="0"/>
          </a:p>
          <a:p>
            <a:pPr marL="0" indent="0">
              <a:buNone/>
            </a:pPr>
            <a:r>
              <a:rPr lang="ja-JP" altLang="en-US" sz="2000" dirty="0" smtClean="0"/>
              <a:t>　　</a:t>
            </a:r>
            <a:r>
              <a:rPr lang="en-US" altLang="ja-JP" sz="2000" dirty="0" err="1" smtClean="0"/>
              <a:t>Lua</a:t>
            </a:r>
            <a:r>
              <a:rPr lang="ja-JP" altLang="en-US" sz="2000" dirty="0" smtClean="0"/>
              <a:t>と</a:t>
            </a:r>
            <a:r>
              <a:rPr lang="en-US" altLang="ja-JP" sz="2000" dirty="0" smtClean="0"/>
              <a:t>C++</a:t>
            </a:r>
            <a:r>
              <a:rPr lang="ja-JP" altLang="en-US" sz="2000" dirty="0" smtClean="0"/>
              <a:t>言語を利用してモバイルゲーム</a:t>
            </a:r>
            <a:r>
              <a:rPr lang="ja-JP" altLang="en-US" sz="2000" dirty="0"/>
              <a:t>の</a:t>
            </a:r>
            <a:r>
              <a:rPr lang="ja-JP" altLang="en-US" sz="2000" dirty="0" smtClean="0"/>
              <a:t>クライアント（</a:t>
            </a:r>
            <a:r>
              <a:rPr lang="en-US" altLang="ja-JP" sz="2000" dirty="0" smtClean="0"/>
              <a:t>Client</a:t>
            </a:r>
            <a:r>
              <a:rPr lang="ja-JP" altLang="en-US" sz="2000" dirty="0" smtClean="0"/>
              <a:t>）開発。</a:t>
            </a:r>
            <a:endParaRPr lang="en-US" altLang="ja-JP" sz="2000" dirty="0" smtClean="0"/>
          </a:p>
          <a:p>
            <a:endParaRPr kumimoji="1" lang="en-US" altLang="ja-JP" sz="2000" dirty="0"/>
          </a:p>
          <a:p>
            <a:r>
              <a:rPr lang="ja-JP" altLang="en-US" sz="2000" dirty="0" smtClean="0"/>
              <a:t>具体的な内容：</a:t>
            </a:r>
            <a:endParaRPr lang="en-US" altLang="ja-JP" sz="2000" dirty="0" smtClean="0"/>
          </a:p>
          <a:p>
            <a:r>
              <a:rPr kumimoji="1" lang="ja-JP" altLang="en-US" sz="2000" dirty="0"/>
              <a:t>１</a:t>
            </a:r>
            <a:r>
              <a:rPr lang="ja-JP" altLang="en-US" sz="2000" dirty="0"/>
              <a:t>．インタフェースロジック</a:t>
            </a:r>
            <a:r>
              <a:rPr lang="ja-JP" altLang="en-US" sz="2000" dirty="0" smtClean="0"/>
              <a:t>開発（</a:t>
            </a:r>
            <a:r>
              <a:rPr lang="en-US" altLang="ja-JP" sz="2000" dirty="0"/>
              <a:t>Interface logic development</a:t>
            </a:r>
            <a:r>
              <a:rPr lang="ja-JP" altLang="en-US" sz="2000" dirty="0" smtClean="0"/>
              <a:t>）</a:t>
            </a:r>
            <a:endParaRPr lang="en-US" altLang="ja-JP" sz="2000" dirty="0" smtClean="0"/>
          </a:p>
          <a:p>
            <a:r>
              <a:rPr kumimoji="1" lang="ja-JP" altLang="en-US" sz="2000" dirty="0"/>
              <a:t>２</a:t>
            </a:r>
            <a:r>
              <a:rPr kumimoji="1" lang="ja-JP" altLang="en-US" sz="2000" dirty="0" smtClean="0"/>
              <a:t>．</a:t>
            </a:r>
            <a:r>
              <a:rPr lang="ja-JP" altLang="en-US" sz="2000" dirty="0"/>
              <a:t>周年イベントの</a:t>
            </a:r>
            <a:r>
              <a:rPr lang="ja-JP" altLang="en-US" sz="2000" dirty="0" smtClean="0"/>
              <a:t>開発：</a:t>
            </a:r>
            <a:endParaRPr lang="en-US" altLang="ja-JP" sz="2000" dirty="0" smtClean="0"/>
          </a:p>
          <a:p>
            <a:pPr marL="0" indent="0">
              <a:buNone/>
            </a:pPr>
            <a:r>
              <a:rPr kumimoji="1" lang="ja-JP" altLang="en-US" sz="2000" dirty="0"/>
              <a:t>　</a:t>
            </a:r>
            <a:r>
              <a:rPr lang="ja-JP" altLang="en-US" sz="2000" dirty="0"/>
              <a:t>　　　ゲームの</a:t>
            </a:r>
            <a:r>
              <a:rPr lang="ja-JP" altLang="en-US" sz="2000" dirty="0" smtClean="0"/>
              <a:t>最初発売から１年の</a:t>
            </a:r>
            <a:r>
              <a:rPr lang="ja-JP" altLang="en-US" sz="2000" dirty="0"/>
              <a:t>記念日を祝うために、報酬システムが</a:t>
            </a:r>
            <a:r>
              <a:rPr lang="ja-JP" altLang="en-US" sz="2000" dirty="0" smtClean="0"/>
              <a:t>開　</a:t>
            </a:r>
            <a:endParaRPr lang="en-US" altLang="ja-JP" sz="2000" dirty="0" smtClean="0"/>
          </a:p>
          <a:p>
            <a:pPr marL="0" indent="0">
              <a:buNone/>
            </a:pPr>
            <a:r>
              <a:rPr lang="ja-JP" altLang="en-US" sz="2000" dirty="0"/>
              <a:t>　</a:t>
            </a:r>
            <a:r>
              <a:rPr lang="ja-JP" altLang="en-US" sz="2000" dirty="0" smtClean="0"/>
              <a:t>　発した。</a:t>
            </a:r>
            <a:endParaRPr kumimoji="1" lang="en-US" altLang="ja-JP" sz="2000" dirty="0" smtClean="0"/>
          </a:p>
          <a:p>
            <a:r>
              <a:rPr lang="ja-JP" altLang="en-US" sz="2000" dirty="0"/>
              <a:t>３．ゲームのバグ修正</a:t>
            </a:r>
            <a:endParaRPr kumimoji="1" lang="ja-JP" altLang="en-US" sz="2000" dirty="0"/>
          </a:p>
        </p:txBody>
      </p:sp>
      <p:sp>
        <p:nvSpPr>
          <p:cNvPr id="4" name="テキスト ボックス 3"/>
          <p:cNvSpPr txBox="1"/>
          <p:nvPr/>
        </p:nvSpPr>
        <p:spPr>
          <a:xfrm>
            <a:off x="6516216" y="4293096"/>
            <a:ext cx="792088" cy="246221"/>
          </a:xfrm>
          <a:prstGeom prst="rect">
            <a:avLst/>
          </a:prstGeom>
          <a:noFill/>
        </p:spPr>
        <p:txBody>
          <a:bodyPr wrap="square" rtlCol="0">
            <a:spAutoFit/>
          </a:bodyPr>
          <a:lstStyle/>
          <a:p>
            <a:r>
              <a:rPr lang="ja-JP" altLang="en-US" sz="1000" dirty="0"/>
              <a:t>ほうし</a:t>
            </a:r>
            <a:r>
              <a:rPr lang="ja-JP" altLang="en-US" sz="1000" dirty="0" err="1"/>
              <a:t>ゅう</a:t>
            </a:r>
            <a:endParaRPr kumimoji="1" lang="ja-JP" altLang="en-US" sz="1000" dirty="0"/>
          </a:p>
        </p:txBody>
      </p:sp>
      <p:sp>
        <p:nvSpPr>
          <p:cNvPr id="5" name="テキスト ボックス 4"/>
          <p:cNvSpPr txBox="1"/>
          <p:nvPr/>
        </p:nvSpPr>
        <p:spPr>
          <a:xfrm>
            <a:off x="4355976" y="1361673"/>
            <a:ext cx="1008112" cy="246221"/>
          </a:xfrm>
          <a:prstGeom prst="rect">
            <a:avLst/>
          </a:prstGeom>
          <a:noFill/>
        </p:spPr>
        <p:txBody>
          <a:bodyPr wrap="square" rtlCol="0">
            <a:spAutoFit/>
          </a:bodyPr>
          <a:lstStyle/>
          <a:p>
            <a:r>
              <a:rPr kumimoji="1" lang="ja-JP" altLang="en-US" sz="1000" dirty="0" smtClean="0"/>
              <a:t>ちゅうかん</a:t>
            </a:r>
            <a:r>
              <a:rPr kumimoji="1" lang="ja-JP" altLang="en-US" sz="1000" dirty="0" err="1" smtClean="0"/>
              <a:t>そん</a:t>
            </a:r>
            <a:endParaRPr kumimoji="1" lang="ja-JP" altLang="en-US" sz="1000" dirty="0"/>
          </a:p>
        </p:txBody>
      </p:sp>
    </p:spTree>
    <p:extLst>
      <p:ext uri="{BB962C8B-B14F-4D97-AF65-F5344CB8AC3E}">
        <p14:creationId xmlns:p14="http://schemas.microsoft.com/office/powerpoint/2010/main" val="4095541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a:t>教師</a:t>
            </a:r>
            <a:r>
              <a:rPr lang="ja-JP" altLang="en-US" sz="2000" dirty="0" smtClean="0"/>
              <a:t>あり</a:t>
            </a:r>
            <a:r>
              <a:rPr lang="ja-JP" altLang="en-US" sz="2000" dirty="0"/>
              <a:t>機械</a:t>
            </a:r>
            <a:r>
              <a:rPr lang="ja-JP" altLang="en-US" sz="2000" dirty="0" smtClean="0"/>
              <a:t>学習　（</a:t>
            </a:r>
            <a:r>
              <a:rPr lang="en-US" altLang="ja-JP" sz="2000" dirty="0"/>
              <a:t>Supervised learning</a:t>
            </a:r>
            <a:r>
              <a:rPr lang="ja-JP" altLang="en-US" sz="2000" dirty="0" smtClean="0"/>
              <a:t>）</a:t>
            </a:r>
            <a:endParaRPr lang="en-US" altLang="ja-JP" sz="2000" dirty="0"/>
          </a:p>
          <a:p>
            <a:pPr marL="0" indent="0">
              <a:buNone/>
            </a:pPr>
            <a:r>
              <a:rPr lang="en-US" altLang="ja-JP" sz="2000" dirty="0" smtClean="0"/>
              <a:t>     ―</a:t>
            </a:r>
            <a:r>
              <a:rPr lang="ja-JP" altLang="en-US" sz="2000" dirty="0" smtClean="0"/>
              <a:t>＞</a:t>
            </a:r>
            <a:r>
              <a:rPr lang="ja-JP" altLang="en-US" sz="2000" dirty="0"/>
              <a:t>　</a:t>
            </a:r>
            <a:r>
              <a:rPr lang="ja-JP" altLang="en-US" sz="2000" dirty="0" smtClean="0"/>
              <a:t>ディープラーニング </a:t>
            </a:r>
            <a:r>
              <a:rPr lang="ja-JP" altLang="en-US" sz="2000" dirty="0"/>
              <a:t>（</a:t>
            </a:r>
            <a:r>
              <a:rPr lang="en-US" altLang="ja-JP" sz="2000" dirty="0"/>
              <a:t>Deep</a:t>
            </a:r>
            <a:r>
              <a:rPr lang="ja-JP" altLang="en-US" sz="2000" dirty="0"/>
              <a:t>　</a:t>
            </a:r>
            <a:r>
              <a:rPr lang="en-US" altLang="ja-JP" sz="2000" dirty="0"/>
              <a:t>Learning</a:t>
            </a:r>
            <a:r>
              <a:rPr lang="ja-JP" altLang="en-US" sz="2000" dirty="0" smtClean="0"/>
              <a:t>）</a:t>
            </a:r>
            <a:endParaRPr lang="en-US" altLang="ja-JP" sz="2000" dirty="0" smtClean="0"/>
          </a:p>
          <a:p>
            <a:pPr marL="0" indent="0">
              <a:buNone/>
            </a:pPr>
            <a:r>
              <a:rPr kumimoji="1" lang="ja-JP" altLang="en-US" sz="2000" dirty="0"/>
              <a:t>　</a:t>
            </a:r>
            <a:r>
              <a:rPr kumimoji="1" lang="ja-JP" altLang="en-US" sz="2000" dirty="0" smtClean="0"/>
              <a:t>　－＞</a:t>
            </a:r>
            <a:r>
              <a:rPr lang="ja-JP" altLang="en-US" sz="2000" dirty="0"/>
              <a:t>　畳み込み</a:t>
            </a:r>
            <a:r>
              <a:rPr lang="ja-JP" altLang="en-US" sz="2000" dirty="0" smtClean="0"/>
              <a:t>ニューラルネットワーク</a:t>
            </a:r>
            <a:endParaRPr lang="en-US" altLang="ja-JP" sz="2000" dirty="0" smtClean="0"/>
          </a:p>
          <a:p>
            <a:pPr marL="0" indent="0">
              <a:buNone/>
            </a:pPr>
            <a:r>
              <a:rPr lang="ja-JP" altLang="en-US" sz="2000" dirty="0"/>
              <a:t>　</a:t>
            </a:r>
            <a:r>
              <a:rPr lang="ja-JP" altLang="en-US" sz="2000" dirty="0" smtClean="0"/>
              <a:t>　　　　　（</a:t>
            </a:r>
            <a:r>
              <a:rPr lang="en-US" altLang="ja-JP" sz="2000" dirty="0"/>
              <a:t>Convolutional Neural Networks</a:t>
            </a:r>
            <a:r>
              <a:rPr lang="ja-JP" altLang="en-US" sz="2000" dirty="0" smtClean="0"/>
              <a:t>）</a:t>
            </a:r>
            <a:endParaRPr lang="en-US" altLang="ja-JP" sz="2000" dirty="0" smtClean="0"/>
          </a:p>
          <a:p>
            <a:pPr marL="0" indent="0">
              <a:buNone/>
            </a:pPr>
            <a:r>
              <a:rPr lang="ja-JP" altLang="en-US" sz="2000" dirty="0"/>
              <a:t>　</a:t>
            </a:r>
            <a:r>
              <a:rPr lang="ja-JP" altLang="en-US" sz="2000" dirty="0" smtClean="0"/>
              <a:t>　</a:t>
            </a:r>
            <a:r>
              <a:rPr lang="en-US" altLang="ja-JP" sz="2000" dirty="0" smtClean="0"/>
              <a:t>……</a:t>
            </a:r>
          </a:p>
          <a:p>
            <a:pPr marL="0" indent="0">
              <a:buNone/>
            </a:pPr>
            <a:endParaRPr lang="ja-JP" altLang="en-US" sz="2000" dirty="0"/>
          </a:p>
          <a:p>
            <a:pPr marL="0" indent="0">
              <a:buNone/>
            </a:pPr>
            <a:endParaRPr kumimoji="1" lang="ja-JP"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91802"/>
            <a:ext cx="5832648" cy="2017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4644008" y="5733256"/>
            <a:ext cx="2808312" cy="415498"/>
          </a:xfrm>
          <a:prstGeom prst="rect">
            <a:avLst/>
          </a:prstGeom>
          <a:noFill/>
        </p:spPr>
        <p:txBody>
          <a:bodyPr wrap="square" rtlCol="0">
            <a:spAutoFit/>
          </a:bodyPr>
          <a:lstStyle/>
          <a:p>
            <a:r>
              <a:rPr lang="fr-FR" altLang="ja-JP" sz="1050" dirty="0"/>
              <a:t>LeCun, Yann. </a:t>
            </a:r>
            <a:r>
              <a:rPr lang="fr-FR" altLang="ja-JP" sz="1050" dirty="0" smtClean="0"/>
              <a:t>LeNet-5</a:t>
            </a:r>
            <a:r>
              <a:rPr lang="fr-FR" altLang="ja-JP" sz="1050" dirty="0"/>
              <a:t>, </a:t>
            </a:r>
            <a:r>
              <a:rPr lang="fr-FR" altLang="ja-JP" sz="1050" dirty="0" smtClean="0"/>
              <a:t>Convolutional </a:t>
            </a:r>
            <a:r>
              <a:rPr lang="fr-FR" altLang="ja-JP" sz="1050" dirty="0"/>
              <a:t>neural </a:t>
            </a:r>
            <a:r>
              <a:rPr lang="fr-FR" altLang="ja-JP" sz="1050" dirty="0" smtClean="0"/>
              <a:t>network</a:t>
            </a:r>
            <a:r>
              <a:rPr lang="ja-JP" altLang="en-US" sz="1050" dirty="0"/>
              <a:t> </a:t>
            </a:r>
            <a:r>
              <a:rPr lang="en-US" altLang="ja-JP" sz="1050" dirty="0" smtClean="0"/>
              <a:t>1998</a:t>
            </a:r>
            <a:endParaRPr kumimoji="1" lang="ja-JP" altLang="en-US" sz="1050" dirty="0"/>
          </a:p>
        </p:txBody>
      </p:sp>
    </p:spTree>
    <p:extLst>
      <p:ext uri="{BB962C8B-B14F-4D97-AF65-F5344CB8AC3E}">
        <p14:creationId xmlns:p14="http://schemas.microsoft.com/office/powerpoint/2010/main" val="2310468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smtClean="0"/>
              <a:t>畳み込みニューラルネットワーク</a:t>
            </a:r>
            <a:r>
              <a:rPr lang="ja-JP" altLang="en-US" sz="2000" dirty="0"/>
              <a:t>（</a:t>
            </a:r>
            <a:r>
              <a:rPr lang="en-US" altLang="ja-JP" sz="2000" dirty="0"/>
              <a:t>CNN</a:t>
            </a:r>
            <a:r>
              <a:rPr lang="ja-JP" altLang="en-US" sz="2000" dirty="0"/>
              <a:t>）</a:t>
            </a:r>
          </a:p>
          <a:p>
            <a:pPr marL="0" indent="0">
              <a:buNone/>
            </a:pPr>
            <a:endParaRPr kumimoji="1" lang="ja-JP"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23" y="2348880"/>
            <a:ext cx="6253970" cy="303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58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CNN</a:t>
            </a:r>
            <a:r>
              <a:rPr lang="ja-JP" altLang="en-US" sz="2000" dirty="0" smtClean="0"/>
              <a:t>を利用するコンピュータビジョン（</a:t>
            </a:r>
            <a:r>
              <a:rPr lang="en-US" altLang="ja-JP" sz="2000" dirty="0"/>
              <a:t>C</a:t>
            </a:r>
            <a:r>
              <a:rPr lang="en-US" altLang="ja-JP" sz="2000" dirty="0" smtClean="0"/>
              <a:t>omputer Vision</a:t>
            </a:r>
            <a:r>
              <a:rPr lang="ja-JP" altLang="en-US" sz="2000" dirty="0" smtClean="0"/>
              <a:t>）</a:t>
            </a:r>
            <a:endParaRPr lang="ja-JP" altLang="en-US" sz="2000" dirty="0"/>
          </a:p>
          <a:p>
            <a:pPr marL="0" indent="0">
              <a:buNone/>
            </a:pPr>
            <a:endParaRPr kumimoji="1" lang="ja-JP" altLang="en-US" sz="2000" dirty="0"/>
          </a:p>
        </p:txBody>
      </p:sp>
      <p:pic>
        <p:nvPicPr>
          <p:cNvPr id="3074" name="Picture 2" descr="https://raw.githubusercontent.com/tensorflow/models/master/research/object_detection/g3doc/img/kites_detections_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408712" cy="426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03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卒業論文</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2000" dirty="0"/>
              <a:t>テーマ</a:t>
            </a:r>
            <a:r>
              <a:rPr lang="ja-JP" altLang="en-US" sz="2000" dirty="0" smtClean="0"/>
              <a:t>：</a:t>
            </a:r>
            <a:endParaRPr lang="en-US" altLang="ja-JP" sz="2000" dirty="0"/>
          </a:p>
          <a:p>
            <a:pPr marL="0" indent="0">
              <a:buNone/>
            </a:pPr>
            <a:r>
              <a:rPr lang="ja-JP" altLang="en-US" sz="2000" dirty="0" smtClean="0"/>
              <a:t>　　セキュリティ</a:t>
            </a:r>
            <a:r>
              <a:rPr lang="ja-JP" altLang="en-US" sz="2000" dirty="0"/>
              <a:t>検査</a:t>
            </a:r>
            <a:r>
              <a:rPr lang="ja-JP" altLang="en-US" sz="2000" dirty="0" smtClean="0"/>
              <a:t>装置のイメージ</a:t>
            </a:r>
            <a:r>
              <a:rPr lang="ja-JP" altLang="en-US" sz="2000" dirty="0"/>
              <a:t>に基づく</a:t>
            </a:r>
            <a:r>
              <a:rPr lang="ja-JP" altLang="en-US" sz="2000" dirty="0" smtClean="0"/>
              <a:t>禁止品</a:t>
            </a:r>
            <a:r>
              <a:rPr lang="ja-JP" altLang="en-US" sz="2000" dirty="0"/>
              <a:t>検出ソフトウェアの設計</a:t>
            </a:r>
            <a:r>
              <a:rPr lang="ja-JP" altLang="en-US" sz="2000" dirty="0" smtClean="0"/>
              <a:t>と</a:t>
            </a:r>
            <a:r>
              <a:rPr lang="ja-JP" altLang="en-US" sz="2000" dirty="0"/>
              <a:t>実現</a:t>
            </a:r>
            <a:endParaRPr lang="en-US" altLang="ja-JP" sz="2000" dirty="0" smtClean="0"/>
          </a:p>
          <a:p>
            <a:endParaRPr lang="en-US" altLang="ja-JP" sz="2000" dirty="0"/>
          </a:p>
          <a:p>
            <a:r>
              <a:rPr lang="ja-JP" altLang="en-US" sz="2000" dirty="0" smtClean="0"/>
              <a:t>概要：</a:t>
            </a:r>
            <a:endParaRPr lang="en-US" altLang="ja-JP" sz="2000" dirty="0"/>
          </a:p>
          <a:p>
            <a:pPr marL="0" indent="0">
              <a:buNone/>
            </a:pPr>
            <a:r>
              <a:rPr lang="en-US" altLang="ja-JP" sz="2000" dirty="0" smtClean="0"/>
              <a:t>     </a:t>
            </a:r>
            <a:r>
              <a:rPr lang="en-US" altLang="ja-JP" sz="2000" dirty="0" err="1" smtClean="0"/>
              <a:t>OpenCV</a:t>
            </a:r>
            <a:r>
              <a:rPr lang="ja-JP" altLang="en-US" sz="2000" dirty="0" err="1" smtClean="0"/>
              <a:t>、</a:t>
            </a:r>
            <a:r>
              <a:rPr lang="en-US" altLang="ja-JP" sz="2000" dirty="0" err="1" smtClean="0"/>
              <a:t>Numpy</a:t>
            </a:r>
            <a:r>
              <a:rPr lang="ja-JP" altLang="en-US" sz="2000" dirty="0" smtClean="0"/>
              <a:t>や</a:t>
            </a:r>
            <a:r>
              <a:rPr lang="en-US" altLang="ja-JP" sz="2000" dirty="0" err="1" smtClean="0"/>
              <a:t>Tensorflow</a:t>
            </a:r>
            <a:r>
              <a:rPr lang="ja-JP" altLang="en-US" sz="2000" dirty="0"/>
              <a:t>などのソフトウェアライブラリを利用して</a:t>
            </a:r>
            <a:r>
              <a:rPr lang="ja-JP" altLang="en-US" sz="2000" dirty="0" smtClean="0"/>
              <a:t>、特定</a:t>
            </a:r>
            <a:r>
              <a:rPr lang="ja-JP" altLang="en-US" sz="2000" dirty="0"/>
              <a:t>の構造を</a:t>
            </a:r>
            <a:r>
              <a:rPr lang="ja-JP" altLang="en-US" sz="2000" dirty="0" smtClean="0"/>
              <a:t>持つ</a:t>
            </a:r>
            <a:r>
              <a:rPr lang="ja-JP" altLang="en-US" sz="2000" dirty="0"/>
              <a:t>畳み込み</a:t>
            </a:r>
            <a:r>
              <a:rPr lang="ja-JP" altLang="en-US" sz="2000" dirty="0" smtClean="0"/>
              <a:t>ニューラルネットワーク（</a:t>
            </a:r>
            <a:r>
              <a:rPr lang="en-US" altLang="ja-JP" sz="2000" dirty="0" smtClean="0"/>
              <a:t>CNN</a:t>
            </a:r>
            <a:r>
              <a:rPr lang="ja-JP" altLang="en-US" sz="2000" dirty="0" smtClean="0"/>
              <a:t>）を</a:t>
            </a:r>
            <a:r>
              <a:rPr lang="ja-JP" altLang="en-US" sz="2000" dirty="0"/>
              <a:t>構築</a:t>
            </a:r>
            <a:r>
              <a:rPr lang="ja-JP" altLang="en-US" sz="2000" dirty="0" smtClean="0"/>
              <a:t>することにより、</a:t>
            </a:r>
            <a:r>
              <a:rPr lang="ja-JP" altLang="en-US" sz="2000" dirty="0"/>
              <a:t>スキャン</a:t>
            </a:r>
            <a:r>
              <a:rPr lang="ja-JP" altLang="en-US" sz="2000" dirty="0" smtClean="0"/>
              <a:t>されたアイテム</a:t>
            </a:r>
            <a:r>
              <a:rPr lang="ja-JP" altLang="en-US" sz="2000" dirty="0"/>
              <a:t>の種類を自動的に</a:t>
            </a:r>
            <a:r>
              <a:rPr lang="ja-JP" altLang="en-US" sz="2000" dirty="0" smtClean="0"/>
              <a:t>識別できるソフトウェアを実現する。</a:t>
            </a:r>
            <a:endParaRPr lang="en-US" altLang="ja-JP" sz="2000" dirty="0" smtClean="0"/>
          </a:p>
          <a:p>
            <a:pPr marL="0" indent="0">
              <a:buNone/>
            </a:pPr>
            <a:endParaRPr lang="en-US" altLang="ja-JP" sz="2000" dirty="0"/>
          </a:p>
          <a:p>
            <a:r>
              <a:rPr lang="en-US" altLang="ja-JP" sz="2000" dirty="0" smtClean="0"/>
              <a:t>PS:</a:t>
            </a:r>
            <a:r>
              <a:rPr lang="ja-JP" altLang="en-US" sz="2000" dirty="0" smtClean="0"/>
              <a:t>　すべて</a:t>
            </a:r>
            <a:r>
              <a:rPr lang="ja-JP" altLang="en-US" sz="2000" dirty="0"/>
              <a:t>の機能</a:t>
            </a:r>
            <a:r>
              <a:rPr lang="ja-JP" altLang="en-US" sz="2000" dirty="0" smtClean="0"/>
              <a:t>は</a:t>
            </a:r>
            <a:r>
              <a:rPr lang="en-US" altLang="ja-JP" sz="2000" dirty="0"/>
              <a:t>Pyt</a:t>
            </a:r>
            <a:r>
              <a:rPr lang="en-US" altLang="ja-JP" sz="2000" dirty="0" smtClean="0"/>
              <a:t>hon</a:t>
            </a:r>
            <a:r>
              <a:rPr lang="ja-JP" altLang="en-US" sz="2000" dirty="0"/>
              <a:t>で実現</a:t>
            </a:r>
            <a:r>
              <a:rPr lang="ja-JP" altLang="en-US" sz="2000" dirty="0" smtClean="0"/>
              <a:t>され</a:t>
            </a:r>
            <a:r>
              <a:rPr lang="ja-JP" altLang="en-US" sz="2000" dirty="0"/>
              <a:t>た</a:t>
            </a:r>
            <a:r>
              <a:rPr lang="ja-JP" altLang="en-US" sz="2000" dirty="0" smtClean="0"/>
              <a:t>。</a:t>
            </a:r>
            <a:endParaRPr lang="en-US" altLang="ja-JP" sz="2000" dirty="0" smtClean="0"/>
          </a:p>
          <a:p>
            <a:pPr marL="0" indent="0">
              <a:buNone/>
            </a:pPr>
            <a:r>
              <a:rPr lang="ja-JP" altLang="en-US" sz="2000" dirty="0" smtClean="0"/>
              <a:t>　　　　　　コード</a:t>
            </a:r>
            <a:r>
              <a:rPr lang="ja-JP" altLang="en-US" sz="2000" dirty="0"/>
              <a:t>の量は約</a:t>
            </a:r>
            <a:r>
              <a:rPr lang="en-US" altLang="ja-JP" sz="2000" dirty="0"/>
              <a:t>8000</a:t>
            </a:r>
            <a:r>
              <a:rPr lang="ja-JP" altLang="en-US" sz="2000" dirty="0" smtClean="0"/>
              <a:t>行である。</a:t>
            </a:r>
            <a:endParaRPr lang="en-US" altLang="ja-JP" sz="2000" dirty="0" smtClean="0"/>
          </a:p>
          <a:p>
            <a:pPr marL="0" indent="0">
              <a:buNone/>
            </a:pPr>
            <a:r>
              <a:rPr lang="ja-JP" altLang="en-US" sz="2000" dirty="0"/>
              <a:t>　　　　　</a:t>
            </a:r>
            <a:r>
              <a:rPr lang="ja-JP" altLang="en-US" sz="2000" dirty="0" smtClean="0"/>
              <a:t>　中国の東北大学の卒業論文優秀賞</a:t>
            </a:r>
            <a:r>
              <a:rPr lang="ja-JP" altLang="en-US" sz="2000" dirty="0"/>
              <a:t>を受賞</a:t>
            </a:r>
            <a:r>
              <a:rPr lang="ja-JP" altLang="en-US" sz="2000" dirty="0" smtClean="0"/>
              <a:t>した。</a:t>
            </a:r>
            <a:endParaRPr kumimoji="1" lang="ja-JP" altLang="en-US" sz="2000" dirty="0"/>
          </a:p>
        </p:txBody>
      </p:sp>
    </p:spTree>
    <p:extLst>
      <p:ext uri="{BB962C8B-B14F-4D97-AF65-F5344CB8AC3E}">
        <p14:creationId xmlns:p14="http://schemas.microsoft.com/office/powerpoint/2010/main" val="3729173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80928"/>
            <a:ext cx="8229600" cy="1143000"/>
          </a:xfrm>
        </p:spPr>
        <p:txBody>
          <a:bodyPr/>
          <a:lstStyle/>
          <a:p>
            <a:r>
              <a:rPr lang="ja-JP" altLang="en-US" dirty="0" smtClean="0"/>
              <a:t>コンピュータのすべてを知りたい</a:t>
            </a:r>
            <a:endParaRPr kumimoji="1" lang="ja-JP" altLang="en-US" dirty="0"/>
          </a:p>
        </p:txBody>
      </p:sp>
    </p:spTree>
    <p:extLst>
      <p:ext uri="{BB962C8B-B14F-4D97-AF65-F5344CB8AC3E}">
        <p14:creationId xmlns:p14="http://schemas.microsoft.com/office/powerpoint/2010/main" val="330076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36912"/>
            <a:ext cx="8229600" cy="1143000"/>
          </a:xfrm>
        </p:spPr>
        <p:txBody>
          <a:bodyPr/>
          <a:lstStyle/>
          <a:p>
            <a:r>
              <a:rPr kumimoji="1" lang="ja-JP" altLang="en-US" dirty="0" smtClean="0"/>
              <a:t>ご清聴をありがどうございます。</a:t>
            </a:r>
            <a:endParaRPr kumimoji="1" lang="ja-JP" altLang="en-US" dirty="0"/>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0392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自分の専攻</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a:t>デジタルメディア</a:t>
            </a:r>
            <a:r>
              <a:rPr lang="ja-JP" altLang="en-US" dirty="0" smtClean="0"/>
              <a:t>技術とは？</a:t>
            </a:r>
            <a:endParaRPr lang="en-US" altLang="ja-JP" dirty="0" smtClean="0"/>
          </a:p>
          <a:p>
            <a:endParaRPr kumimoji="1" lang="en-US" altLang="ja-JP" sz="2000" dirty="0"/>
          </a:p>
          <a:p>
            <a:r>
              <a:rPr lang="ja-JP" altLang="en-US" sz="2000" dirty="0" smtClean="0"/>
              <a:t>ソフトウェアをつくるために</a:t>
            </a:r>
            <a:endParaRPr lang="en-US" altLang="ja-JP" sz="2000" dirty="0" smtClean="0"/>
          </a:p>
          <a:p>
            <a:pPr marL="0" indent="0">
              <a:buNone/>
            </a:pPr>
            <a:endParaRPr lang="en-US" altLang="ja-JP" sz="2000" dirty="0" smtClean="0"/>
          </a:p>
          <a:p>
            <a:r>
              <a:rPr lang="ja-JP" altLang="en-US" sz="2000" dirty="0" smtClean="0"/>
              <a:t>コンピュータの構成（</a:t>
            </a:r>
            <a:r>
              <a:rPr lang="en-US" altLang="ja-JP" sz="2000" dirty="0"/>
              <a:t>Computer Organization</a:t>
            </a:r>
            <a:r>
              <a:rPr lang="ja-JP" altLang="en-US" sz="2000" dirty="0" smtClean="0"/>
              <a:t>）</a:t>
            </a:r>
            <a:r>
              <a:rPr lang="en-US" altLang="ja-JP" sz="2000" dirty="0" smtClean="0"/>
              <a:t>:</a:t>
            </a:r>
            <a:r>
              <a:rPr lang="ja-JP" altLang="en-US" sz="2000" dirty="0" smtClean="0"/>
              <a:t>　</a:t>
            </a:r>
            <a:r>
              <a:rPr lang="en-US" altLang="ja-JP" sz="2000" dirty="0" smtClean="0"/>
              <a:t>CPU</a:t>
            </a:r>
            <a:r>
              <a:rPr lang="ja-JP" altLang="en-US" sz="2000" dirty="0" err="1" smtClean="0"/>
              <a:t>、</a:t>
            </a:r>
            <a:r>
              <a:rPr lang="en-US" altLang="ja-JP" sz="2000" dirty="0" smtClean="0"/>
              <a:t>GPU</a:t>
            </a:r>
            <a:r>
              <a:rPr lang="ja-JP" altLang="en-US" sz="2000" dirty="0" err="1" smtClean="0"/>
              <a:t>、</a:t>
            </a:r>
            <a:r>
              <a:rPr lang="ja-JP" altLang="en-US" sz="2000" dirty="0" smtClean="0"/>
              <a:t>メモリーなど</a:t>
            </a:r>
            <a:endParaRPr lang="en-US" altLang="ja-JP" sz="2000" dirty="0" smtClean="0"/>
          </a:p>
          <a:p>
            <a:r>
              <a:rPr lang="ja-JP" altLang="en-US" sz="2000" dirty="0" smtClean="0"/>
              <a:t>コンピュータネットワーク（</a:t>
            </a:r>
            <a:r>
              <a:rPr lang="en-US" altLang="ja-JP" sz="2000" dirty="0" smtClean="0"/>
              <a:t>Computer Network</a:t>
            </a:r>
            <a:r>
              <a:rPr lang="ja-JP" altLang="en-US" sz="2000" dirty="0" smtClean="0"/>
              <a:t>）</a:t>
            </a:r>
            <a:endParaRPr lang="en-US" altLang="ja-JP" sz="2000" dirty="0" smtClean="0"/>
          </a:p>
          <a:p>
            <a:r>
              <a:rPr lang="ja-JP" altLang="en-US" sz="2000" dirty="0" smtClean="0"/>
              <a:t>プログラミング （</a:t>
            </a:r>
            <a:r>
              <a:rPr lang="en-US" altLang="ja-JP" sz="2000" dirty="0"/>
              <a:t>Programming</a:t>
            </a:r>
            <a:r>
              <a:rPr lang="ja-JP" altLang="en-US" sz="2000" dirty="0" smtClean="0"/>
              <a:t>）：</a:t>
            </a:r>
            <a:r>
              <a:rPr lang="ja-JP" altLang="en-US" sz="2000" dirty="0"/>
              <a:t>　</a:t>
            </a:r>
            <a:r>
              <a:rPr lang="ja-JP" altLang="en-US" sz="2000" dirty="0" smtClean="0"/>
              <a:t>－＞　データ</a:t>
            </a:r>
            <a:r>
              <a:rPr lang="ja-JP" altLang="en-US" sz="2000" dirty="0"/>
              <a:t>構造　（</a:t>
            </a:r>
            <a:r>
              <a:rPr lang="en-US" altLang="ja-JP" sz="2000" dirty="0"/>
              <a:t>Data Structure</a:t>
            </a:r>
            <a:r>
              <a:rPr lang="ja-JP" altLang="en-US" sz="2000" dirty="0" smtClean="0"/>
              <a:t>）</a:t>
            </a:r>
            <a:endParaRPr lang="en-US" altLang="ja-JP" sz="2000" dirty="0" smtClean="0"/>
          </a:p>
          <a:p>
            <a:pPr marL="0" indent="0">
              <a:buNone/>
            </a:pPr>
            <a:r>
              <a:rPr lang="ja-JP" altLang="en-US" sz="2000" dirty="0" smtClean="0"/>
              <a:t>　　　　　　　　　　　　　　　　　　　　　　　　　</a:t>
            </a:r>
            <a:r>
              <a:rPr lang="en-US" altLang="ja-JP" sz="2000" dirty="0" smtClean="0"/>
              <a:t>―</a:t>
            </a:r>
            <a:r>
              <a:rPr lang="ja-JP" altLang="en-US" sz="2000" dirty="0" smtClean="0"/>
              <a:t>＞　アルゴリズム （</a:t>
            </a:r>
            <a:r>
              <a:rPr lang="en-US" altLang="ja-JP" sz="2000" dirty="0" smtClean="0"/>
              <a:t>Algorithm</a:t>
            </a:r>
            <a:r>
              <a:rPr lang="ja-JP" altLang="en-US" sz="2000" dirty="0" smtClean="0"/>
              <a:t>）</a:t>
            </a:r>
            <a:endParaRPr lang="en-US" altLang="ja-JP" sz="2000" dirty="0" smtClean="0"/>
          </a:p>
          <a:p>
            <a:r>
              <a:rPr lang="ja-JP" altLang="en-US" sz="2000" dirty="0" smtClean="0"/>
              <a:t>画像処理　（</a:t>
            </a:r>
            <a:r>
              <a:rPr lang="en-US" altLang="ja-JP" sz="2000" dirty="0"/>
              <a:t>Image Processing</a:t>
            </a:r>
            <a:r>
              <a:rPr lang="ja-JP" altLang="en-US" sz="2000" dirty="0" smtClean="0"/>
              <a:t>）　（自分の趣味）</a:t>
            </a:r>
            <a:endParaRPr lang="en-US" altLang="ja-JP" sz="2000" dirty="0" smtClean="0"/>
          </a:p>
          <a:p>
            <a:r>
              <a:rPr lang="ja-JP" altLang="en-US" sz="2000" dirty="0"/>
              <a:t>人工</a:t>
            </a:r>
            <a:r>
              <a:rPr lang="ja-JP" altLang="en-US" sz="2000" dirty="0" smtClean="0"/>
              <a:t>知能：－＞</a:t>
            </a:r>
            <a:r>
              <a:rPr lang="ja-JP" altLang="en-US" sz="2000" dirty="0"/>
              <a:t>　</a:t>
            </a:r>
            <a:r>
              <a:rPr lang="ja-JP" altLang="en-US" sz="2000" dirty="0" smtClean="0"/>
              <a:t>機械学習　（</a:t>
            </a:r>
            <a:r>
              <a:rPr lang="en-US" altLang="ja-JP" sz="2000" dirty="0" smtClean="0"/>
              <a:t>Machine Learning</a:t>
            </a:r>
            <a:r>
              <a:rPr lang="ja-JP" altLang="en-US" sz="2000" dirty="0" smtClean="0"/>
              <a:t>）</a:t>
            </a:r>
            <a:endParaRPr lang="en-US" altLang="ja-JP" sz="2000" dirty="0" smtClean="0"/>
          </a:p>
          <a:p>
            <a:pPr marL="0" indent="0">
              <a:buNone/>
            </a:pPr>
            <a:r>
              <a:rPr lang="ja-JP" altLang="en-US" sz="2000" dirty="0" smtClean="0"/>
              <a:t>　　　　　　　　　－＞　ディープラーニング （</a:t>
            </a:r>
            <a:r>
              <a:rPr lang="en-US" altLang="ja-JP" sz="2000" dirty="0" smtClean="0"/>
              <a:t>Deep</a:t>
            </a:r>
            <a:r>
              <a:rPr lang="ja-JP" altLang="en-US" sz="2000" dirty="0" smtClean="0"/>
              <a:t>　</a:t>
            </a:r>
            <a:r>
              <a:rPr lang="en-US" altLang="ja-JP" sz="2000" dirty="0" smtClean="0"/>
              <a:t>Learning</a:t>
            </a:r>
            <a:r>
              <a:rPr lang="ja-JP" altLang="en-US" sz="2000" dirty="0" smtClean="0"/>
              <a:t>）　</a:t>
            </a:r>
            <a:endParaRPr lang="en-US" altLang="ja-JP" sz="2000" dirty="0" smtClean="0"/>
          </a:p>
          <a:p>
            <a:pPr marL="0" indent="0">
              <a:buNone/>
            </a:pPr>
            <a:r>
              <a:rPr lang="ja-JP" altLang="en-US" sz="2000" dirty="0" smtClean="0"/>
              <a:t>　　</a:t>
            </a:r>
            <a:r>
              <a:rPr lang="ja-JP" altLang="en-US" sz="2000" dirty="0"/>
              <a:t>　</a:t>
            </a:r>
            <a:r>
              <a:rPr lang="ja-JP" altLang="en-US" sz="2000" dirty="0" smtClean="0"/>
              <a:t>　　　　　　－</a:t>
            </a:r>
            <a:r>
              <a:rPr lang="ja-JP" altLang="en-US" sz="2000" dirty="0"/>
              <a:t>＞　畳み込み</a:t>
            </a:r>
            <a:r>
              <a:rPr lang="ja-JP" altLang="en-US" sz="2000" dirty="0" smtClean="0"/>
              <a:t>ニューラルネットワーク</a:t>
            </a:r>
            <a:endParaRPr lang="en-US" altLang="ja-JP" sz="2000" dirty="0" smtClean="0"/>
          </a:p>
          <a:p>
            <a:pPr marL="0" indent="0">
              <a:buNone/>
            </a:pPr>
            <a:r>
              <a:rPr lang="ja-JP" altLang="en-US" sz="2000" dirty="0"/>
              <a:t>　</a:t>
            </a:r>
            <a:r>
              <a:rPr lang="ja-JP" altLang="en-US" sz="2000" dirty="0" smtClean="0"/>
              <a:t>　　　　　　　　　　　　（</a:t>
            </a:r>
            <a:r>
              <a:rPr lang="en-US" altLang="ja-JP" sz="2000" dirty="0"/>
              <a:t>Convolutional Neural Networks</a:t>
            </a:r>
            <a:r>
              <a:rPr lang="ja-JP" altLang="en-US" sz="2000" dirty="0" smtClean="0"/>
              <a:t>）</a:t>
            </a:r>
            <a:endParaRPr lang="en-US" altLang="ja-JP" sz="2000" dirty="0" smtClean="0"/>
          </a:p>
        </p:txBody>
      </p:sp>
    </p:spTree>
    <p:extLst>
      <p:ext uri="{BB962C8B-B14F-4D97-AF65-F5344CB8AC3E}">
        <p14:creationId xmlns:p14="http://schemas.microsoft.com/office/powerpoint/2010/main" val="93475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a:t>プログラミング言語</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使用</a:t>
            </a:r>
            <a:r>
              <a:rPr lang="ja-JP" altLang="en-US" dirty="0"/>
              <a:t>でき</a:t>
            </a:r>
            <a:r>
              <a:rPr lang="ja-JP" altLang="en-US" dirty="0" smtClean="0"/>
              <a:t>る言語</a:t>
            </a:r>
            <a:endParaRPr lang="en-US" altLang="ja-JP" dirty="0" smtClean="0"/>
          </a:p>
          <a:p>
            <a:r>
              <a:rPr lang="en-US" altLang="ja-JP" sz="2000" dirty="0"/>
              <a:t>Python</a:t>
            </a:r>
            <a:r>
              <a:rPr lang="ja-JP" altLang="en-US" sz="2000" dirty="0"/>
              <a:t>（一番得意）</a:t>
            </a:r>
            <a:endParaRPr lang="en-US" altLang="ja-JP" sz="2000" dirty="0"/>
          </a:p>
          <a:p>
            <a:r>
              <a:rPr lang="en-US" altLang="ja-JP" sz="2000" dirty="0"/>
              <a:t>C/C++</a:t>
            </a:r>
          </a:p>
          <a:p>
            <a:r>
              <a:rPr lang="en-US" altLang="ja-JP" sz="2000" dirty="0" smtClean="0"/>
              <a:t>……</a:t>
            </a:r>
          </a:p>
          <a:p>
            <a:pPr marL="0" indent="0">
              <a:buNone/>
            </a:pPr>
            <a:endParaRPr lang="en-US" altLang="ja-JP" sz="2000" dirty="0"/>
          </a:p>
          <a:p>
            <a:pPr marL="0" indent="0">
              <a:buNone/>
            </a:pPr>
            <a:r>
              <a:rPr kumimoji="1" lang="ja-JP" altLang="en-US" dirty="0" smtClean="0"/>
              <a:t>理解できる言語</a:t>
            </a:r>
            <a:endParaRPr kumimoji="1" lang="en-US" altLang="ja-JP" dirty="0" smtClean="0"/>
          </a:p>
          <a:p>
            <a:r>
              <a:rPr lang="en-US" altLang="ja-JP" sz="2000" dirty="0"/>
              <a:t>Java</a:t>
            </a:r>
          </a:p>
          <a:p>
            <a:r>
              <a:rPr lang="en-US" altLang="ja-JP" sz="2000" dirty="0"/>
              <a:t>C</a:t>
            </a:r>
            <a:r>
              <a:rPr lang="en-US" altLang="ja-JP" sz="2000" dirty="0" smtClean="0"/>
              <a:t>#</a:t>
            </a:r>
          </a:p>
          <a:p>
            <a:r>
              <a:rPr lang="en-US" altLang="ja-JP" sz="2000" dirty="0" err="1" smtClean="0"/>
              <a:t>Lua</a:t>
            </a:r>
            <a:endParaRPr lang="en-US" altLang="ja-JP" sz="2000" dirty="0" smtClean="0"/>
          </a:p>
          <a:p>
            <a:r>
              <a:rPr lang="en-US" altLang="ja-JP" sz="2000" dirty="0" smtClean="0"/>
              <a:t>……</a:t>
            </a:r>
            <a:endParaRPr lang="ja-JP" altLang="en-US" sz="2000" dirty="0"/>
          </a:p>
        </p:txBody>
      </p:sp>
    </p:spTree>
    <p:extLst>
      <p:ext uri="{BB962C8B-B14F-4D97-AF65-F5344CB8AC3E}">
        <p14:creationId xmlns:p14="http://schemas.microsoft.com/office/powerpoint/2010/main" val="3874756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a:t>どの</a:t>
            </a:r>
            <a:r>
              <a:rPr lang="ja-JP" altLang="en-US" dirty="0" smtClean="0"/>
              <a:t>ツール</a:t>
            </a:r>
            <a:r>
              <a:rPr lang="ja-JP" altLang="en-US" dirty="0"/>
              <a:t>が</a:t>
            </a:r>
            <a:r>
              <a:rPr lang="ja-JP" altLang="en-US" dirty="0" smtClean="0"/>
              <a:t>使用</a:t>
            </a:r>
            <a:r>
              <a:rPr lang="ja-JP" altLang="en-US" dirty="0"/>
              <a:t>できますか？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smtClean="0"/>
              <a:t>Visual Studio</a:t>
            </a:r>
            <a:r>
              <a:rPr kumimoji="1" lang="ja-JP" altLang="en-US" sz="2000" dirty="0" smtClean="0"/>
              <a:t>　　　　（</a:t>
            </a:r>
            <a:r>
              <a:rPr kumimoji="1" lang="en-US" altLang="ja-JP" sz="2000" dirty="0" smtClean="0"/>
              <a:t>C/C++</a:t>
            </a:r>
            <a:r>
              <a:rPr lang="ja-JP" altLang="en-US" sz="2000" dirty="0"/>
              <a:t>言語を書く）</a:t>
            </a:r>
            <a:endParaRPr kumimoji="1" lang="en-US" altLang="ja-JP" sz="2000" dirty="0" smtClean="0"/>
          </a:p>
          <a:p>
            <a:r>
              <a:rPr lang="en-US" altLang="ja-JP" sz="2000" dirty="0" smtClean="0"/>
              <a:t>Sublime Text</a:t>
            </a:r>
            <a:r>
              <a:rPr lang="ja-JP" altLang="en-US" sz="2000" dirty="0" smtClean="0"/>
              <a:t>　　　　（</a:t>
            </a:r>
            <a:r>
              <a:rPr lang="ja-JP" altLang="en-US" sz="2000" dirty="0"/>
              <a:t>すべての言語を書く）</a:t>
            </a:r>
            <a:endParaRPr lang="en-US" altLang="ja-JP" sz="2000" dirty="0" smtClean="0"/>
          </a:p>
          <a:p>
            <a:r>
              <a:rPr kumimoji="1" lang="en-US" altLang="ja-JP" sz="2000" dirty="0" err="1" smtClean="0"/>
              <a:t>Jupyter</a:t>
            </a:r>
            <a:r>
              <a:rPr kumimoji="1" lang="en-US" altLang="ja-JP" sz="2000" dirty="0" smtClean="0"/>
              <a:t> Notebook</a:t>
            </a:r>
            <a:r>
              <a:rPr kumimoji="1" lang="ja-JP" altLang="en-US" sz="2000" dirty="0" smtClean="0"/>
              <a:t>　（</a:t>
            </a:r>
            <a:r>
              <a:rPr kumimoji="1" lang="en-US" altLang="ja-JP" sz="2000" dirty="0" smtClean="0"/>
              <a:t>Python</a:t>
            </a:r>
            <a:r>
              <a:rPr kumimoji="1" lang="ja-JP" altLang="en-US" sz="2000" dirty="0" smtClean="0"/>
              <a:t>を書く）</a:t>
            </a:r>
            <a:endParaRPr kumimoji="1" lang="en-US" altLang="ja-JP" sz="2000" dirty="0" smtClean="0"/>
          </a:p>
          <a:p>
            <a:r>
              <a:rPr lang="en-US" altLang="ja-JP" sz="2000" dirty="0" err="1" smtClean="0"/>
              <a:t>PyCharm</a:t>
            </a:r>
            <a:r>
              <a:rPr lang="en-US" altLang="ja-JP" sz="2000" dirty="0" smtClean="0"/>
              <a:t>                </a:t>
            </a:r>
            <a:r>
              <a:rPr lang="ja-JP" altLang="en-US" sz="2000" dirty="0" smtClean="0"/>
              <a:t>（</a:t>
            </a:r>
            <a:r>
              <a:rPr lang="en-US" altLang="ja-JP" sz="2000" dirty="0"/>
              <a:t>Python</a:t>
            </a:r>
            <a:r>
              <a:rPr lang="ja-JP" altLang="en-US" sz="2000" dirty="0"/>
              <a:t>を書く）</a:t>
            </a:r>
            <a:endParaRPr lang="en-US" altLang="ja-JP" sz="2000" dirty="0" smtClean="0"/>
          </a:p>
          <a:p>
            <a:r>
              <a:rPr lang="en-US" altLang="ja-JP" sz="2000" dirty="0" smtClean="0"/>
              <a:t>Android Studio       </a:t>
            </a:r>
            <a:r>
              <a:rPr lang="ja-JP" altLang="en-US" sz="2000" dirty="0" smtClean="0"/>
              <a:t>（</a:t>
            </a:r>
            <a:r>
              <a:rPr lang="en-US" altLang="ja-JP" sz="2000" dirty="0" smtClean="0"/>
              <a:t>Android app</a:t>
            </a:r>
            <a:r>
              <a:rPr lang="ja-JP" altLang="en-US" sz="2000" dirty="0" smtClean="0"/>
              <a:t>の開発）</a:t>
            </a:r>
            <a:endParaRPr kumimoji="1" lang="en-US" altLang="ja-JP" sz="2000" dirty="0" smtClean="0"/>
          </a:p>
          <a:p>
            <a:r>
              <a:rPr lang="en-US" altLang="ja-JP" sz="2000" dirty="0" smtClean="0"/>
              <a:t>Unity3D</a:t>
            </a:r>
            <a:r>
              <a:rPr lang="ja-JP" altLang="en-US" sz="2000" dirty="0" smtClean="0"/>
              <a:t>　　　　　　　　（</a:t>
            </a:r>
            <a:r>
              <a:rPr lang="en-US" altLang="ja-JP" sz="2000" dirty="0"/>
              <a:t>3</a:t>
            </a:r>
            <a:r>
              <a:rPr lang="ja-JP" altLang="en-US" sz="2000" dirty="0"/>
              <a:t>次元プログラムの開発</a:t>
            </a:r>
            <a:r>
              <a:rPr lang="ja-JP" altLang="en-US" sz="2000" dirty="0" smtClean="0"/>
              <a:t>）</a:t>
            </a:r>
            <a:endParaRPr lang="en-US" altLang="ja-JP" sz="2000" dirty="0" smtClean="0"/>
          </a:p>
          <a:p>
            <a:endParaRPr lang="en-US" altLang="ja-JP" sz="2000" dirty="0" smtClean="0"/>
          </a:p>
          <a:p>
            <a:r>
              <a:rPr lang="en-US" altLang="ja-JP" sz="2000" dirty="0" smtClean="0"/>
              <a:t>Google </a:t>
            </a:r>
            <a:r>
              <a:rPr lang="en-US" altLang="ja-JP" sz="2000" dirty="0" err="1" smtClean="0"/>
              <a:t>TensorFlow</a:t>
            </a:r>
            <a:r>
              <a:rPr lang="en-US" altLang="ja-JP" sz="2000" dirty="0" smtClean="0"/>
              <a:t> </a:t>
            </a:r>
            <a:r>
              <a:rPr lang="ja-JP" altLang="en-US" sz="2000" dirty="0" smtClean="0"/>
              <a:t>（</a:t>
            </a:r>
            <a:r>
              <a:rPr lang="ja-JP" altLang="en-US" sz="2000" dirty="0"/>
              <a:t>深層学習</a:t>
            </a:r>
            <a:r>
              <a:rPr lang="ja-JP" altLang="en-US" sz="2000" dirty="0" smtClean="0"/>
              <a:t>）</a:t>
            </a:r>
            <a:endParaRPr lang="en-US" altLang="ja-JP" sz="2000" dirty="0" smtClean="0"/>
          </a:p>
          <a:p>
            <a:r>
              <a:rPr lang="en-US" altLang="ja-JP" sz="2000" dirty="0" err="1" smtClean="0"/>
              <a:t>Scikit</a:t>
            </a:r>
            <a:r>
              <a:rPr lang="en-US" altLang="ja-JP" sz="2000" dirty="0" smtClean="0"/>
              <a:t>-learn              </a:t>
            </a:r>
            <a:r>
              <a:rPr lang="ja-JP" altLang="en-US" sz="2000" dirty="0" smtClean="0"/>
              <a:t>（機械学習）</a:t>
            </a:r>
            <a:endParaRPr lang="en-US" altLang="ja-JP" sz="2000" dirty="0" smtClean="0"/>
          </a:p>
          <a:p>
            <a:r>
              <a:rPr lang="en-US" altLang="ja-JP" sz="2000" dirty="0" err="1" smtClean="0"/>
              <a:t>Numpy</a:t>
            </a:r>
            <a:r>
              <a:rPr lang="ja-JP" altLang="en-US" sz="2000" dirty="0" smtClean="0"/>
              <a:t>と</a:t>
            </a:r>
            <a:r>
              <a:rPr lang="en-US" altLang="ja-JP" sz="2000" dirty="0" smtClean="0"/>
              <a:t>Pandas</a:t>
            </a:r>
            <a:r>
              <a:rPr lang="ja-JP" altLang="en-US" sz="2000" dirty="0"/>
              <a:t>　　　（データ処理）</a:t>
            </a:r>
            <a:endParaRPr lang="en-US" altLang="ja-JP" sz="2000" dirty="0" smtClean="0"/>
          </a:p>
          <a:p>
            <a:r>
              <a:rPr kumimoji="1" lang="en-US" altLang="ja-JP" sz="2000" dirty="0" smtClean="0"/>
              <a:t>……</a:t>
            </a:r>
            <a:endParaRPr kumimoji="1" lang="ja-JP" altLang="en-US" sz="2000" dirty="0"/>
          </a:p>
        </p:txBody>
      </p:sp>
      <p:sp>
        <p:nvSpPr>
          <p:cNvPr id="4" name="テキスト ボックス 3"/>
          <p:cNvSpPr txBox="1"/>
          <p:nvPr/>
        </p:nvSpPr>
        <p:spPr>
          <a:xfrm>
            <a:off x="3275856" y="3866940"/>
            <a:ext cx="643125" cy="261610"/>
          </a:xfrm>
          <a:prstGeom prst="rect">
            <a:avLst/>
          </a:prstGeom>
          <a:noFill/>
        </p:spPr>
        <p:txBody>
          <a:bodyPr wrap="none" rtlCol="0">
            <a:spAutoFit/>
          </a:bodyPr>
          <a:lstStyle/>
          <a:p>
            <a:r>
              <a:rPr lang="ja-JP" altLang="en-US" sz="1050" dirty="0"/>
              <a:t>しんそう</a:t>
            </a:r>
            <a:endParaRPr kumimoji="1" lang="ja-JP" altLang="en-US" sz="1050" dirty="0"/>
          </a:p>
        </p:txBody>
      </p:sp>
    </p:spTree>
    <p:extLst>
      <p:ext uri="{BB962C8B-B14F-4D97-AF65-F5344CB8AC3E}">
        <p14:creationId xmlns:p14="http://schemas.microsoft.com/office/powerpoint/2010/main" val="2116045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pPr algn="l"/>
            <a:r>
              <a:rPr kumimoji="1" lang="ja-JP" altLang="en-US" dirty="0" smtClean="0"/>
              <a:t>ソフトウェアの作成経験</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lgn="ctr">
              <a:buNone/>
            </a:pPr>
            <a:endParaRPr kumimoji="1" lang="ja-JP" altLang="en-US" dirty="0"/>
          </a:p>
        </p:txBody>
      </p:sp>
      <p:sp>
        <p:nvSpPr>
          <p:cNvPr id="4" name="テキスト ボックス 3"/>
          <p:cNvSpPr txBox="1"/>
          <p:nvPr/>
        </p:nvSpPr>
        <p:spPr>
          <a:xfrm>
            <a:off x="683568" y="1628800"/>
            <a:ext cx="8136904" cy="3539430"/>
          </a:xfrm>
          <a:prstGeom prst="rect">
            <a:avLst/>
          </a:prstGeom>
          <a:noFill/>
        </p:spPr>
        <p:txBody>
          <a:bodyPr wrap="square" rtlCol="0">
            <a:spAutoFit/>
          </a:bodyPr>
          <a:lstStyle/>
          <a:p>
            <a:r>
              <a:rPr kumimoji="1" lang="ja-JP" altLang="en-US" sz="3200" b="1" dirty="0" smtClean="0">
                <a:latin typeface="+mn-ea"/>
              </a:rPr>
              <a:t>・３</a:t>
            </a:r>
            <a:r>
              <a:rPr kumimoji="1" lang="en-US" altLang="ja-JP" sz="3200" b="1" dirty="0" smtClean="0">
                <a:latin typeface="+mn-ea"/>
              </a:rPr>
              <a:t>D</a:t>
            </a:r>
            <a:r>
              <a:rPr kumimoji="1" lang="ja-JP" altLang="en-US" sz="3200" b="1" dirty="0" smtClean="0">
                <a:latin typeface="+mn-ea"/>
              </a:rPr>
              <a:t>ゲームの作成</a:t>
            </a:r>
            <a:endParaRPr kumimoji="1" lang="en-US" altLang="ja-JP" sz="3200" b="1" dirty="0" smtClean="0">
              <a:latin typeface="+mn-ea"/>
            </a:endParaRPr>
          </a:p>
          <a:p>
            <a:endParaRPr lang="en-US" altLang="ja-JP" sz="3200" b="1" dirty="0">
              <a:latin typeface="+mn-ea"/>
            </a:endParaRPr>
          </a:p>
          <a:p>
            <a:r>
              <a:rPr lang="ja-JP" altLang="en-US" sz="3200" dirty="0" smtClean="0">
                <a:latin typeface="+mn-ea"/>
              </a:rPr>
              <a:t>・画像</a:t>
            </a:r>
            <a:r>
              <a:rPr lang="ja-JP" altLang="en-US" sz="3200" dirty="0">
                <a:latin typeface="+mn-ea"/>
              </a:rPr>
              <a:t>処理に関連する</a:t>
            </a:r>
            <a:r>
              <a:rPr lang="ja-JP" altLang="en-US" sz="3200" dirty="0" smtClean="0">
                <a:latin typeface="+mn-ea"/>
              </a:rPr>
              <a:t>ソフトウェア</a:t>
            </a:r>
            <a:endParaRPr lang="en-US" altLang="ja-JP" sz="3200" dirty="0" smtClean="0">
              <a:latin typeface="+mn-ea"/>
            </a:endParaRPr>
          </a:p>
          <a:p>
            <a:endParaRPr lang="en-US" altLang="ja-JP" sz="3200" dirty="0">
              <a:latin typeface="+mn-ea"/>
            </a:endParaRPr>
          </a:p>
          <a:p>
            <a:r>
              <a:rPr lang="ja-JP" altLang="en-US" sz="3200" dirty="0" smtClean="0">
                <a:latin typeface="+mn-ea"/>
              </a:rPr>
              <a:t>・コンピュータビジョン</a:t>
            </a:r>
            <a:r>
              <a:rPr lang="ja-JP" altLang="en-US" sz="3200" dirty="0">
                <a:latin typeface="+mn-ea"/>
              </a:rPr>
              <a:t>を利用する</a:t>
            </a:r>
            <a:r>
              <a:rPr lang="en-US" altLang="ja-JP" sz="3200" dirty="0">
                <a:latin typeface="+mn-ea"/>
              </a:rPr>
              <a:t>AI</a:t>
            </a:r>
            <a:r>
              <a:rPr lang="ja-JP" altLang="en-US" sz="3200" dirty="0">
                <a:latin typeface="+mn-ea"/>
              </a:rPr>
              <a:t>ソフトウェア</a:t>
            </a:r>
            <a:endParaRPr lang="en-US" altLang="ja-JP" sz="3200" dirty="0">
              <a:latin typeface="+mn-ea"/>
            </a:endParaRPr>
          </a:p>
          <a:p>
            <a:endParaRPr lang="en-US" altLang="ja-JP" sz="3200" dirty="0">
              <a:latin typeface="+mn-ea"/>
            </a:endParaRPr>
          </a:p>
          <a:p>
            <a:endParaRPr kumimoji="1" lang="ja-JP" altLang="en-US" sz="3200" b="1" dirty="0">
              <a:latin typeface="+mn-ea"/>
            </a:endParaRPr>
          </a:p>
        </p:txBody>
      </p:sp>
    </p:spTree>
    <p:extLst>
      <p:ext uri="{BB962C8B-B14F-4D97-AF65-F5344CB8AC3E}">
        <p14:creationId xmlns:p14="http://schemas.microsoft.com/office/powerpoint/2010/main" val="388910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939336" cy="1143000"/>
          </a:xfrm>
        </p:spPr>
        <p:txBody>
          <a:bodyPr>
            <a:normAutofit/>
          </a:bodyPr>
          <a:lstStyle/>
          <a:p>
            <a:pPr algn="l"/>
            <a:r>
              <a:rPr lang="ja-JP" altLang="en-US" b="1" dirty="0">
                <a:latin typeface="+mn-ea"/>
              </a:rPr>
              <a:t>３</a:t>
            </a:r>
            <a:r>
              <a:rPr lang="en-US" altLang="ja-JP" b="1" dirty="0">
                <a:latin typeface="+mn-ea"/>
              </a:rPr>
              <a:t>D</a:t>
            </a:r>
            <a:r>
              <a:rPr lang="ja-JP" altLang="en-US" b="1" dirty="0">
                <a:latin typeface="+mn-ea"/>
              </a:rPr>
              <a:t>ゲームの作成</a:t>
            </a:r>
            <a:endParaRPr lang="en-US" altLang="ja-JP" b="1" dirty="0">
              <a:latin typeface="+mn-ea"/>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t>目次</a:t>
            </a:r>
            <a:endParaRPr lang="en-US" altLang="ja-JP" sz="3600" dirty="0" smtClean="0"/>
          </a:p>
          <a:p>
            <a:r>
              <a:rPr lang="ja-JP" altLang="en-US" sz="2400" dirty="0"/>
              <a:t>１</a:t>
            </a:r>
            <a:r>
              <a:rPr lang="ja-JP" altLang="en-US" sz="2400" dirty="0" smtClean="0"/>
              <a:t>．背景</a:t>
            </a:r>
            <a:endParaRPr lang="en-US" altLang="ja-JP" sz="2400" dirty="0" smtClean="0"/>
          </a:p>
          <a:p>
            <a:r>
              <a:rPr lang="ja-JP" altLang="en-US" sz="2400" dirty="0"/>
              <a:t>２</a:t>
            </a:r>
            <a:r>
              <a:rPr lang="ja-JP" altLang="en-US" sz="2400" dirty="0" smtClean="0"/>
              <a:t>．概要</a:t>
            </a:r>
            <a:endParaRPr lang="en-US" altLang="ja-JP" sz="2400" dirty="0" smtClean="0"/>
          </a:p>
          <a:p>
            <a:r>
              <a:rPr lang="ja-JP" altLang="en-US" sz="2400" dirty="0" smtClean="0"/>
              <a:t>３．ツールと技術</a:t>
            </a:r>
            <a:endParaRPr lang="en-US" altLang="ja-JP" sz="2400" dirty="0" smtClean="0"/>
          </a:p>
          <a:p>
            <a:r>
              <a:rPr lang="ja-JP" altLang="en-US" sz="2400" dirty="0" smtClean="0"/>
              <a:t>４．プロセス</a:t>
            </a:r>
            <a:endParaRPr lang="en-US" altLang="ja-JP" sz="2400" dirty="0" smtClean="0"/>
          </a:p>
          <a:p>
            <a:r>
              <a:rPr lang="ja-JP" altLang="en-US" sz="2400" dirty="0" smtClean="0"/>
              <a:t>５</a:t>
            </a:r>
            <a:r>
              <a:rPr lang="ja-JP" altLang="en-US" sz="2400" dirty="0"/>
              <a:t>．難しいところ</a:t>
            </a:r>
            <a:endParaRPr lang="en-US" altLang="ja-JP" sz="2400" dirty="0"/>
          </a:p>
          <a:p>
            <a:r>
              <a:rPr lang="ja-JP" altLang="en-US" sz="2400" dirty="0" smtClean="0"/>
              <a:t>６．感想</a:t>
            </a:r>
            <a:endParaRPr lang="en-US" altLang="ja-JP" sz="2400"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41851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１．</a:t>
            </a:r>
            <a:r>
              <a:rPr lang="ja-JP" altLang="en-US" dirty="0" smtClean="0"/>
              <a:t>背景</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三年生</a:t>
            </a:r>
            <a:r>
              <a:rPr lang="ja-JP" altLang="en-US" sz="2000" dirty="0"/>
              <a:t>のときは、クラスの期末の宿題を仕上げるため</a:t>
            </a:r>
            <a:r>
              <a:rPr lang="ja-JP" altLang="en-US" sz="2000" dirty="0" smtClean="0"/>
              <a:t>に、このゲームを造った。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161517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２</a:t>
            </a:r>
            <a:r>
              <a:rPr lang="ja-JP" altLang="en-US" dirty="0" smtClean="0"/>
              <a:t>．概要</a:t>
            </a:r>
            <a:endParaRPr lang="en-US" altLang="ja-JP"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763261705"/>
              </p:ext>
            </p:extLst>
          </p:nvPr>
        </p:nvGraphicFramePr>
        <p:xfrm>
          <a:off x="1115616" y="2276872"/>
          <a:ext cx="7056784" cy="3290664"/>
        </p:xfrm>
        <a:graphic>
          <a:graphicData uri="http://schemas.openxmlformats.org/drawingml/2006/table">
            <a:tbl>
              <a:tblPr firstRow="1" bandRow="1">
                <a:tableStyleId>{93296810-A885-4BE3-A3E7-6D5BEEA58F35}</a:tableStyleId>
              </a:tblPr>
              <a:tblGrid>
                <a:gridCol w="2109760"/>
                <a:gridCol w="4947024"/>
              </a:tblGrid>
              <a:tr h="545385">
                <a:tc gridSpan="2">
                  <a:txBody>
                    <a:bodyPr/>
                    <a:lstStyle/>
                    <a:p>
                      <a:pPr algn="ctr"/>
                      <a:r>
                        <a:rPr lang="en-US" altLang="ja-JP" sz="1800" dirty="0" smtClean="0"/>
                        <a:t>FPS</a:t>
                      </a:r>
                      <a:r>
                        <a:rPr lang="ja-JP" altLang="en-US" sz="1800" dirty="0" smtClean="0"/>
                        <a:t>ゲーム（一人称視点シューティングゲーム）</a:t>
                      </a:r>
                      <a:endParaRPr kumimoji="1" lang="ja-JP" altLang="en-US" dirty="0"/>
                    </a:p>
                  </a:txBody>
                  <a:tcPr/>
                </a:tc>
                <a:tc hMerge="1">
                  <a:txBody>
                    <a:bodyPr/>
                    <a:lstStyle/>
                    <a:p>
                      <a:endParaRPr kumimoji="1" lang="ja-JP" altLang="en-US" dirty="0"/>
                    </a:p>
                  </a:txBody>
                  <a:tcPr/>
                </a:tc>
              </a:tr>
              <a:tr h="545385">
                <a:tc>
                  <a:txBody>
                    <a:bodyPr/>
                    <a:lstStyle/>
                    <a:p>
                      <a:r>
                        <a:rPr lang="ja-JP" altLang="en-US" sz="1800" dirty="0" smtClean="0"/>
                        <a:t>開発時間</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45</a:t>
                      </a:r>
                      <a:r>
                        <a:rPr lang="ja-JP" altLang="en-US" sz="1800" dirty="0" smtClean="0"/>
                        <a:t>時間以上</a:t>
                      </a:r>
                      <a:endParaRPr lang="en-US" altLang="ja-JP" sz="1800" dirty="0" smtClean="0"/>
                    </a:p>
                  </a:txBody>
                  <a:tcPr/>
                </a:tc>
              </a:tr>
              <a:tr h="1285494">
                <a:tc>
                  <a:txBody>
                    <a:bodyPr/>
                    <a:lstStyle/>
                    <a:p>
                      <a:r>
                        <a:rPr lang="ja-JP" altLang="en-US" sz="1800" dirty="0" smtClean="0"/>
                        <a:t>ストーリー</a:t>
                      </a:r>
                      <a:endParaRPr kumimoji="1" lang="ja-JP" altLang="en-US" dirty="0"/>
                    </a:p>
                  </a:txBody>
                  <a:tcPr/>
                </a:tc>
                <a:tc>
                  <a:txBody>
                    <a:bodyPr/>
                    <a:lstStyle/>
                    <a:p>
                      <a:pPr algn="l"/>
                      <a:r>
                        <a:rPr kumimoji="1" lang="ja-JP" altLang="en-US" dirty="0" smtClean="0"/>
                        <a:t>　主人公</a:t>
                      </a:r>
                      <a:r>
                        <a:rPr kumimoji="1" lang="ja-JP" altLang="en-US" dirty="0" smtClean="0"/>
                        <a:t>は暗闇の中で未知の谷に着陸し、シーンに隠されたピラミッドを見つけて破壊することによって村を救うというストーリーで、隠されたピラミッドは無限に主人公を攻撃するゾンビを生成できる。</a:t>
                      </a:r>
                    </a:p>
                  </a:txBody>
                  <a:tcPr/>
                </a:tc>
              </a:tr>
              <a:tr h="545385">
                <a:tc>
                  <a:txBody>
                    <a:bodyPr/>
                    <a:lstStyle/>
                    <a:p>
                      <a:r>
                        <a:rPr kumimoji="1" lang="ja-JP" altLang="en-US" sz="1800" dirty="0" smtClean="0"/>
                        <a:t>クリア条件</a:t>
                      </a:r>
                      <a:endParaRPr kumimoji="1" lang="ja-JP" altLang="en-US" dirty="0"/>
                    </a:p>
                  </a:txBody>
                  <a:tcPr/>
                </a:tc>
                <a:tc>
                  <a:txBody>
                    <a:bodyPr/>
                    <a:lstStyle/>
                    <a:p>
                      <a:r>
                        <a:rPr kumimoji="1" lang="ja-JP" altLang="en-US" dirty="0" smtClean="0"/>
                        <a:t>　プレイヤーがすべてのピラミッドを破壊した後、ゲームは終了する。プレイヤーのスコアは、ゲーム終了後自動的に計算される。</a:t>
                      </a:r>
                      <a:endParaRPr kumimoji="1" lang="ja-JP" altLang="en-US" dirty="0"/>
                    </a:p>
                  </a:txBody>
                  <a:tcPr/>
                </a:tc>
              </a:tr>
            </a:tbl>
          </a:graphicData>
        </a:graphic>
      </p:graphicFrame>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1043608" y="5877272"/>
            <a:ext cx="7128792" cy="646331"/>
          </a:xfrm>
          <a:prstGeom prst="rect">
            <a:avLst/>
          </a:prstGeom>
          <a:noFill/>
        </p:spPr>
        <p:txBody>
          <a:bodyPr wrap="square" rtlCol="0">
            <a:spAutoFit/>
          </a:bodyPr>
          <a:lstStyle/>
          <a:p>
            <a:r>
              <a:rPr kumimoji="1" lang="en-US" altLang="ja-JP" dirty="0" smtClean="0"/>
              <a:t>PS</a:t>
            </a:r>
            <a:r>
              <a:rPr lang="ja-JP" altLang="en-US" dirty="0" smtClean="0"/>
              <a:t>：</a:t>
            </a:r>
            <a:r>
              <a:rPr lang="ja-JP" altLang="en-US" dirty="0"/>
              <a:t>友達</a:t>
            </a:r>
            <a:r>
              <a:rPr lang="ja-JP" altLang="en-US" dirty="0" smtClean="0"/>
              <a:t>の間、</a:t>
            </a:r>
            <a:r>
              <a:rPr lang="ja-JP" altLang="en-US" dirty="0"/>
              <a:t>スコアを比較することによってゲームをより競争力のあるものにすることが</a:t>
            </a:r>
            <a:r>
              <a:rPr lang="ja-JP" altLang="en-US" dirty="0" smtClean="0"/>
              <a:t>できる。</a:t>
            </a:r>
            <a:endParaRPr kumimoji="1" lang="ja-JP" altLang="en-US" dirty="0"/>
          </a:p>
        </p:txBody>
      </p:sp>
    </p:spTree>
    <p:extLst>
      <p:ext uri="{BB962C8B-B14F-4D97-AF65-F5344CB8AC3E}">
        <p14:creationId xmlns:p14="http://schemas.microsoft.com/office/powerpoint/2010/main" val="1828242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雪藤">
      <a:majorFont>
        <a:latin typeface="Bookman Old Style"/>
        <a:ea typeface=""/>
        <a:cs typeface=""/>
        <a:font script="Jpan" typeface="HGP明朝E"/>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1769</TotalTime>
  <Words>501</Words>
  <Application>Microsoft Office PowerPoint</Application>
  <PresentationFormat>画面に合わせる (4:3)</PresentationFormat>
  <Paragraphs>255</Paragraphs>
  <Slides>27</Slides>
  <Notes>17</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雪藤</vt:lpstr>
      <vt:lpstr>学生時代、身に付けた知識、技術について</vt:lpstr>
      <vt:lpstr>紹介内容</vt:lpstr>
      <vt:lpstr>自分の専攻</vt:lpstr>
      <vt:lpstr>プログラミング言語</vt:lpstr>
      <vt:lpstr>どのツールが使用できますか？</vt:lpstr>
      <vt:lpstr>ソフトウェアの作成経験</vt:lpstr>
      <vt:lpstr>３Dゲームの作成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どんな種類のソフトウェアを作りましたか？</vt:lpstr>
      <vt:lpstr>経験、論文について</vt:lpstr>
      <vt:lpstr>インターンシップ体験</vt:lpstr>
      <vt:lpstr>人工知能アルゴリズム</vt:lpstr>
      <vt:lpstr>人工知能アルゴリズム</vt:lpstr>
      <vt:lpstr>人工知能アルゴリズム</vt:lpstr>
      <vt:lpstr>卒業論文</vt:lpstr>
      <vt:lpstr>コンピュータのすべてを知りたい</vt:lpstr>
      <vt:lpstr>ご清聴をありがどうございます。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徐 宏伸</dc:creator>
  <cp:lastModifiedBy>徐 宏伸</cp:lastModifiedBy>
  <cp:revision>159</cp:revision>
  <dcterms:created xsi:type="dcterms:W3CDTF">2018-10-10T00:00:53Z</dcterms:created>
  <dcterms:modified xsi:type="dcterms:W3CDTF">2018-10-16T07:23:19Z</dcterms:modified>
</cp:coreProperties>
</file>