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388" r:id="rId3"/>
    <p:sldId id="416" r:id="rId4"/>
    <p:sldId id="415" r:id="rId5"/>
    <p:sldId id="28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1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38" autoAdjust="0"/>
    <p:restoredTop sz="94660"/>
  </p:normalViewPr>
  <p:slideViewPr>
    <p:cSldViewPr snapToGrid="0">
      <p:cViewPr>
        <p:scale>
          <a:sx n="117" d="100"/>
          <a:sy n="117" d="100"/>
        </p:scale>
        <p:origin x="87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78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04D4C-B8E5-421F-BCD2-B2B9B7A3F004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2029-7E08-4D06-9245-3615554073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04D4C-B8E5-421F-BCD2-B2B9B7A3F004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2029-7E08-4D06-9245-3615554073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04D4C-B8E5-421F-BCD2-B2B9B7A3F004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2029-7E08-4D06-9245-3615554073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"/>
          <p:cNvSpPr/>
          <p:nvPr/>
        </p:nvSpPr>
        <p:spPr>
          <a:xfrm>
            <a:off x="-3" y="0"/>
            <a:ext cx="12219957" cy="621239"/>
          </a:xfrm>
          <a:prstGeom prst="rect">
            <a:avLst/>
          </a:prstGeom>
          <a:solidFill>
            <a:srgbClr val="E5E5E5"/>
          </a:solidFill>
          <a:ln w="12700">
            <a:miter lim="400000"/>
          </a:ln>
        </p:spPr>
        <p:txBody>
          <a:bodyPr lIns="90431" tIns="90431" rIns="90431" bIns="90431" anchor="ctr"/>
          <a:lstStyle/>
          <a:p>
            <a:pPr>
              <a:defRPr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endParaRPr sz="3560"/>
          </a:p>
        </p:txBody>
      </p:sp>
      <p:sp>
        <p:nvSpPr>
          <p:cNvPr id="33" name="矩形"/>
          <p:cNvSpPr/>
          <p:nvPr/>
        </p:nvSpPr>
        <p:spPr>
          <a:xfrm>
            <a:off x="0" y="-4"/>
            <a:ext cx="6110145" cy="62124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90431" tIns="90431" rIns="90431" bIns="90431" anchor="ctr"/>
          <a:lstStyle/>
          <a:p>
            <a:pPr>
              <a:defRPr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endParaRPr sz="3560"/>
          </a:p>
        </p:txBody>
      </p:sp>
      <p:sp>
        <p:nvSpPr>
          <p:cNvPr id="34" name="矩形"/>
          <p:cNvSpPr/>
          <p:nvPr/>
        </p:nvSpPr>
        <p:spPr>
          <a:xfrm>
            <a:off x="6110143" y="-4"/>
            <a:ext cx="6109811" cy="621245"/>
          </a:xfrm>
          <a:prstGeom prst="rect">
            <a:avLst/>
          </a:prstGeom>
          <a:solidFill>
            <a:srgbClr val="3333B2"/>
          </a:solidFill>
          <a:ln w="12700">
            <a:miter lim="400000"/>
          </a:ln>
        </p:spPr>
        <p:txBody>
          <a:bodyPr lIns="90431" tIns="90431" rIns="90431" bIns="90431" anchor="ctr"/>
          <a:lstStyle/>
          <a:p>
            <a:pPr>
              <a:defRPr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endParaRPr sz="3560"/>
          </a:p>
        </p:txBody>
      </p:sp>
      <p:sp>
        <p:nvSpPr>
          <p:cNvPr id="35" name="矩形"/>
          <p:cNvSpPr/>
          <p:nvPr/>
        </p:nvSpPr>
        <p:spPr>
          <a:xfrm>
            <a:off x="-3" y="621237"/>
            <a:ext cx="12219957" cy="690573"/>
          </a:xfrm>
          <a:prstGeom prst="rect">
            <a:avLst/>
          </a:prstGeom>
          <a:solidFill>
            <a:srgbClr val="3333B2"/>
          </a:solidFill>
          <a:ln w="12700">
            <a:miter lim="400000"/>
          </a:ln>
        </p:spPr>
        <p:txBody>
          <a:bodyPr lIns="90431" tIns="90431" rIns="90431" bIns="90431" anchor="ctr"/>
          <a:lstStyle/>
          <a:p>
            <a:pPr>
              <a:defRPr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endParaRPr sz="3560"/>
          </a:p>
        </p:txBody>
      </p:sp>
      <p:sp>
        <p:nvSpPr>
          <p:cNvPr id="36" name="矩形"/>
          <p:cNvSpPr/>
          <p:nvPr/>
        </p:nvSpPr>
        <p:spPr>
          <a:xfrm>
            <a:off x="0" y="6651475"/>
            <a:ext cx="6110145" cy="207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90431" tIns="90431" rIns="90431" bIns="90431" anchor="ctr"/>
          <a:lstStyle/>
          <a:p>
            <a:pPr>
              <a:defRPr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endParaRPr sz="3560"/>
          </a:p>
        </p:txBody>
      </p:sp>
      <p:sp>
        <p:nvSpPr>
          <p:cNvPr id="37" name="线条"/>
          <p:cNvSpPr/>
          <p:nvPr/>
        </p:nvSpPr>
        <p:spPr>
          <a:xfrm>
            <a:off x="6110143" y="6651475"/>
            <a:ext cx="6109811" cy="207000"/>
          </a:xfrm>
          <a:prstGeom prst="rect">
            <a:avLst/>
          </a:prstGeom>
          <a:solidFill>
            <a:srgbClr val="3333B2"/>
          </a:solidFill>
          <a:ln w="12700">
            <a:miter lim="400000"/>
          </a:ln>
        </p:spPr>
        <p:txBody>
          <a:bodyPr lIns="90431" tIns="90431" rIns="90431" bIns="90431" anchor="ctr"/>
          <a:lstStyle/>
          <a:p>
            <a:pPr>
              <a:defRPr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endParaRPr sz="3560"/>
          </a:p>
        </p:txBody>
      </p:sp>
      <p:sp>
        <p:nvSpPr>
          <p:cNvPr id="38" name="永磁同步电机的分数阶滑模控制算法研究"/>
          <p:cNvSpPr txBox="1"/>
          <p:nvPr/>
        </p:nvSpPr>
        <p:spPr>
          <a:xfrm>
            <a:off x="1448221" y="6668559"/>
            <a:ext cx="3945738" cy="18224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 indent="12700">
              <a:defRPr sz="600">
                <a:solidFill>
                  <a:srgbClr val="FFFFFF"/>
                </a:solidFill>
              </a:defRPr>
            </a:lvl1pPr>
          </a:lstStyle>
          <a:p>
            <a:r>
              <a:rPr sz="1185"/>
              <a:t>永磁同步电机的分数阶滑模控制算法研究</a:t>
            </a:r>
          </a:p>
        </p:txBody>
      </p:sp>
      <p:sp>
        <p:nvSpPr>
          <p:cNvPr id="39" name="中国科学技术大学自动化系  杨阳"/>
          <p:cNvSpPr txBox="1"/>
          <p:nvPr/>
        </p:nvSpPr>
        <p:spPr>
          <a:xfrm>
            <a:off x="6656539" y="6668559"/>
            <a:ext cx="3370661" cy="18224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indent="12700">
              <a:defRPr sz="600" spc="-5">
                <a:solidFill>
                  <a:srgbClr val="FFFFFF"/>
                </a:solidFill>
              </a:defRPr>
            </a:pPr>
            <a:r>
              <a:rPr sz="1185"/>
              <a:t>中国科学技术大学自动化系 </a:t>
            </a:r>
            <a:r>
              <a:rPr sz="1185" spc="-15"/>
              <a:t> 杨阳</a:t>
            </a:r>
          </a:p>
        </p:txBody>
      </p:sp>
      <p:sp>
        <p:nvSpPr>
          <p:cNvPr id="4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5037" y="609460"/>
            <a:ext cx="6085103" cy="709386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56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标题文本</a:t>
            </a:r>
          </a:p>
        </p:txBody>
      </p:sp>
      <p:sp>
        <p:nvSpPr>
          <p:cNvPr id="4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976843" y="-65603"/>
            <a:ext cx="3106939" cy="68684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990"/>
              </a:spcBef>
              <a:buSzTx/>
              <a:buFontTx/>
              <a:buNone/>
              <a:defRPr sz="2375" b="1">
                <a:solidFill>
                  <a:srgbClr val="3333B2"/>
                </a:solidFill>
                <a:latin typeface="+mn-lt"/>
                <a:ea typeface="+mn-ea"/>
                <a:cs typeface="+mn-cs"/>
                <a:sym typeface="Helvetica"/>
              </a:defRPr>
            </a:lvl1pPr>
            <a:lvl2pPr marL="1130300" indent="-226060">
              <a:lnSpc>
                <a:spcPct val="100000"/>
              </a:lnSpc>
              <a:spcBef>
                <a:spcPts val="990"/>
              </a:spcBef>
              <a:buFontTx/>
              <a:defRPr sz="2375" b="1">
                <a:solidFill>
                  <a:srgbClr val="3333B2"/>
                </a:solidFill>
                <a:latin typeface="+mn-lt"/>
                <a:ea typeface="+mn-ea"/>
                <a:cs typeface="+mn-cs"/>
                <a:sym typeface="Helvetica"/>
              </a:defRPr>
            </a:lvl2pPr>
            <a:lvl3pPr marL="2080260" indent="-271145">
              <a:lnSpc>
                <a:spcPct val="100000"/>
              </a:lnSpc>
              <a:spcBef>
                <a:spcPts val="990"/>
              </a:spcBef>
              <a:buFontTx/>
              <a:defRPr sz="2375" b="1">
                <a:solidFill>
                  <a:srgbClr val="3333B2"/>
                </a:solidFill>
                <a:latin typeface="+mn-lt"/>
                <a:ea typeface="+mn-ea"/>
                <a:cs typeface="+mn-cs"/>
                <a:sym typeface="Helvetica"/>
              </a:defRPr>
            </a:lvl3pPr>
            <a:lvl4pPr marL="3014345" indent="-301625">
              <a:lnSpc>
                <a:spcPct val="100000"/>
              </a:lnSpc>
              <a:spcBef>
                <a:spcPts val="990"/>
              </a:spcBef>
              <a:buFontTx/>
              <a:defRPr sz="2375" b="1">
                <a:solidFill>
                  <a:srgbClr val="3333B2"/>
                </a:solidFill>
                <a:latin typeface="+mn-lt"/>
                <a:ea typeface="+mn-ea"/>
                <a:cs typeface="+mn-cs"/>
                <a:sym typeface="Helvetica"/>
              </a:defRPr>
            </a:lvl4pPr>
            <a:lvl5pPr marL="3918585" indent="-301625">
              <a:lnSpc>
                <a:spcPct val="100000"/>
              </a:lnSpc>
              <a:spcBef>
                <a:spcPts val="990"/>
              </a:spcBef>
              <a:buFontTx/>
              <a:defRPr sz="2375" b="1">
                <a:solidFill>
                  <a:srgbClr val="3333B2"/>
                </a:solidFill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04D4C-B8E5-421F-BCD2-B2B9B7A3F004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2029-7E08-4D06-9245-3615554073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04D4C-B8E5-421F-BCD2-B2B9B7A3F004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2029-7E08-4D06-9245-3615554073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04D4C-B8E5-421F-BCD2-B2B9B7A3F004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2029-7E08-4D06-9245-3615554073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04D4C-B8E5-421F-BCD2-B2B9B7A3F004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2029-7E08-4D06-9245-3615554073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04D4C-B8E5-421F-BCD2-B2B9B7A3F004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2029-7E08-4D06-9245-3615554073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04D4C-B8E5-421F-BCD2-B2B9B7A3F004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2029-7E08-4D06-9245-3615554073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04D4C-B8E5-421F-BCD2-B2B9B7A3F004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2029-7E08-4D06-9245-3615554073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04D4C-B8E5-421F-BCD2-B2B9B7A3F004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2029-7E08-4D06-9245-3615554073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04D4C-B8E5-421F-BCD2-B2B9B7A3F004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E2029-7E08-4D06-9245-3615554073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6.png"/><Relationship Id="rId5" Type="http://schemas.openxmlformats.org/officeDocument/2006/relationships/image" Target="../media/image7.png"/><Relationship Id="rId10" Type="http://schemas.openxmlformats.org/officeDocument/2006/relationships/image" Target="../media/image15.png"/><Relationship Id="rId4" Type="http://schemas.openxmlformats.org/officeDocument/2006/relationships/image" Target="../media/image4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1.png"/><Relationship Id="rId7" Type="http://schemas.openxmlformats.org/officeDocument/2006/relationships/image" Target="../media/image18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333242"/>
            <a:ext cx="3397956" cy="252475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291370" y="0"/>
            <a:ext cx="2900630" cy="296825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5354" y="622589"/>
            <a:ext cx="720080" cy="73802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31826" y="6003843"/>
            <a:ext cx="538399" cy="51998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64879" y="1287798"/>
            <a:ext cx="437159" cy="43474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12689" y="298082"/>
            <a:ext cx="367947" cy="36591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59" r="22559"/>
          <a:stretch>
            <a:fillRect/>
          </a:stretch>
        </p:blipFill>
        <p:spPr>
          <a:xfrm>
            <a:off x="1375417" y="3866877"/>
            <a:ext cx="324162" cy="33224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93" b="-1993"/>
          <a:stretch>
            <a:fillRect/>
          </a:stretch>
        </p:blipFill>
        <p:spPr>
          <a:xfrm>
            <a:off x="7950724" y="820102"/>
            <a:ext cx="468084" cy="46549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291370" y="2180918"/>
            <a:ext cx="730211" cy="72617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584422" y="5876731"/>
            <a:ext cx="437159" cy="43474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32232" y="4887015"/>
            <a:ext cx="367947" cy="365915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1844040" y="2833523"/>
            <a:ext cx="8503920" cy="1933186"/>
            <a:chOff x="3013405" y="3052616"/>
            <a:chExt cx="8503920" cy="1933186"/>
          </a:xfrm>
        </p:grpSpPr>
        <p:sp>
          <p:nvSpPr>
            <p:cNvPr id="18" name="文本框 17"/>
            <p:cNvSpPr txBox="1"/>
            <p:nvPr/>
          </p:nvSpPr>
          <p:spPr>
            <a:xfrm>
              <a:off x="3013405" y="3052616"/>
              <a:ext cx="85039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飛龍天に在り</a:t>
              </a:r>
              <a:endPara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4523627" y="3885866"/>
              <a:ext cx="5483476" cy="0"/>
            </a:xfrm>
            <a:prstGeom prst="line">
              <a:avLst/>
            </a:prstGeom>
            <a:ln w="3175">
              <a:solidFill>
                <a:srgbClr val="50846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4911055" y="4587022"/>
              <a:ext cx="4708621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Auther: Hongkun Xu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710187" y="4766709"/>
            <a:ext cx="470862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February </a:t>
            </a:r>
            <a:r>
              <a:rPr lang="en-US" altLang="ja-JP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201</a:t>
            </a:r>
            <a:r>
              <a:rPr lang="en-US" altLang="ja-JP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advTm="2812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2002" y="179526"/>
            <a:ext cx="529545" cy="54274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16864" y="322158"/>
            <a:ext cx="29322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01. </a:t>
            </a:r>
            <a:r>
              <a:rPr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ライブラリ王様たち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>
            <a:off x="11088098" y="5754099"/>
            <a:ext cx="1091182" cy="111662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939441" y="5216785"/>
            <a:ext cx="538399" cy="51998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59" r="22559"/>
          <a:stretch>
            <a:fillRect/>
          </a:stretch>
        </p:blipFill>
        <p:spPr>
          <a:xfrm>
            <a:off x="9502827" y="6224444"/>
            <a:ext cx="324162" cy="33224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399647" y="4240615"/>
            <a:ext cx="468084" cy="465499"/>
          </a:xfrm>
          <a:prstGeom prst="rect">
            <a:avLst/>
          </a:prstGeom>
        </p:spPr>
      </p:pic>
      <p:sp>
        <p:nvSpPr>
          <p:cNvPr id="19" name="文本框 1"/>
          <p:cNvSpPr txBox="1"/>
          <p:nvPr/>
        </p:nvSpPr>
        <p:spPr>
          <a:xfrm>
            <a:off x="1538487" y="1267460"/>
            <a:ext cx="470862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3" name="Picture 5" descr="https://i0.wp.com/www.numfocus.org/wp-content/uploads/2016/07/pandas-logo-300.png?w=1080&amp;ssl=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1" y="1055176"/>
            <a:ext cx="2138136" cy="213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https://i0.wp.com/numfocus.org/wp-content/uploads/2016/07/ipython-logo-300.png?w=300&amp;ssl=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760" y="1727835"/>
            <a:ext cx="1849198" cy="1849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https://i2.wp.com/www.numfocus.org/wp-content/uploads/2016/07/jupyter-logo-300.png?w=1080&amp;ssl=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949" y="4046627"/>
            <a:ext cx="2510058" cy="251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http://iatlex.com/wp-content/uploads/2016/09/Numpy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945" y="4407654"/>
            <a:ext cx="3427112" cy="1359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https://matplotlib.org/_static/logo2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3786" y="1983468"/>
            <a:ext cx="3774054" cy="90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Tm="2297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2002" y="179526"/>
            <a:ext cx="529545" cy="54274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16864" y="322158"/>
            <a:ext cx="2105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en-US" altLang="ja-JP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Pythontutor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>
            <a:off x="11088098" y="5754099"/>
            <a:ext cx="1091182" cy="111662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939441" y="5216785"/>
            <a:ext cx="538399" cy="51998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59" r="22559"/>
          <a:stretch>
            <a:fillRect/>
          </a:stretch>
        </p:blipFill>
        <p:spPr>
          <a:xfrm>
            <a:off x="9502827" y="6224444"/>
            <a:ext cx="324162" cy="33224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399647" y="4240615"/>
            <a:ext cx="468084" cy="465499"/>
          </a:xfrm>
          <a:prstGeom prst="rect">
            <a:avLst/>
          </a:prstGeom>
        </p:spPr>
      </p:pic>
      <p:sp>
        <p:nvSpPr>
          <p:cNvPr id="19" name="文本框 1"/>
          <p:cNvSpPr txBox="1"/>
          <p:nvPr/>
        </p:nvSpPr>
        <p:spPr>
          <a:xfrm>
            <a:off x="1538487" y="1267460"/>
            <a:ext cx="470862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747" y="858175"/>
            <a:ext cx="9391824" cy="5773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46818"/>
      </p:ext>
    </p:extLst>
  </p:cSld>
  <p:clrMapOvr>
    <a:masterClrMapping/>
  </p:clrMapOvr>
  <p:transition advTm="2297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2002" y="179526"/>
            <a:ext cx="529545" cy="54274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16864" y="322158"/>
            <a:ext cx="29322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ja-JP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ほか</a:t>
            </a:r>
            <a:r>
              <a:rPr lang="ja-JP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の</a:t>
            </a:r>
            <a:r>
              <a:rPr lang="ja-JP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お</a:t>
            </a:r>
            <a:r>
              <a:rPr lang="ja-JP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すすめ</a:t>
            </a:r>
            <a:r>
              <a:rPr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資料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>
            <a:off x="11088098" y="5754099"/>
            <a:ext cx="1091182" cy="111662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939441" y="5216785"/>
            <a:ext cx="538399" cy="51998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59" r="22559"/>
          <a:stretch>
            <a:fillRect/>
          </a:stretch>
        </p:blipFill>
        <p:spPr>
          <a:xfrm>
            <a:off x="9502827" y="6224444"/>
            <a:ext cx="324162" cy="33224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399647" y="4240615"/>
            <a:ext cx="468084" cy="465499"/>
          </a:xfrm>
          <a:prstGeom prst="rect">
            <a:avLst/>
          </a:prstGeom>
        </p:spPr>
      </p:pic>
      <p:pic>
        <p:nvPicPr>
          <p:cNvPr id="1026" name="Picture 2" descr="https://images-na.ssl-images-amazon.com/images/I/91-wRpolA1L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577" y="1453154"/>
            <a:ext cx="2464436" cy="315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mages-na.ssl-images-amazon.com/images/I/91TnJtD9RfL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728" y="1453154"/>
            <a:ext cx="2366396" cy="310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6246255" y="4706114"/>
            <a:ext cx="2775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『</a:t>
            </a:r>
            <a:r>
              <a:rPr kumimoji="1" lang="en-US" altLang="ja-JP" sz="1400" dirty="0"/>
              <a:t>Fluent Python ―</a:t>
            </a:r>
            <a:r>
              <a:rPr kumimoji="1" lang="en-US" altLang="ja-JP" sz="1400" dirty="0" err="1"/>
              <a:t>Pythonic</a:t>
            </a:r>
            <a:r>
              <a:rPr kumimoji="1" lang="ja-JP" altLang="en-US" sz="1400" dirty="0"/>
              <a:t>な思考とコーディング手法</a:t>
            </a:r>
            <a:r>
              <a:rPr kumimoji="1" lang="en-US" altLang="ja-JP" sz="1400" dirty="0"/>
              <a:t>』</a:t>
            </a:r>
            <a:endParaRPr kumimoji="1" lang="ja-JP" altLang="en-US" sz="14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466492" y="4706114"/>
            <a:ext cx="2204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『Python</a:t>
            </a:r>
            <a:r>
              <a:rPr kumimoji="1" lang="ja-JP" altLang="en-US" sz="1400" dirty="0"/>
              <a:t>クックブック</a:t>
            </a:r>
            <a:r>
              <a:rPr kumimoji="1" lang="en-US" altLang="ja-JP" sz="1400" dirty="0"/>
              <a:t>』</a:t>
            </a:r>
            <a:r>
              <a:rPr kumimoji="1" lang="ja-JP" altLang="en-US" sz="1400" dirty="0"/>
              <a:t>第</a:t>
            </a:r>
            <a:r>
              <a:rPr kumimoji="1" lang="en-US" altLang="ja-JP" sz="1400" dirty="0"/>
              <a:t>3</a:t>
            </a:r>
            <a:r>
              <a:rPr kumimoji="1" lang="ja-JP" altLang="en-US" sz="1400" dirty="0"/>
              <a:t>版</a:t>
            </a:r>
          </a:p>
        </p:txBody>
      </p:sp>
    </p:spTree>
  </p:cSld>
  <p:clrMapOvr>
    <a:masterClrMapping/>
  </p:clrMapOvr>
  <p:transition advTm="2297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333242"/>
            <a:ext cx="3397956" cy="252475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291370" y="0"/>
            <a:ext cx="2900630" cy="296825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5354" y="622589"/>
            <a:ext cx="720080" cy="73802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31826" y="6003843"/>
            <a:ext cx="538399" cy="51998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64879" y="1287798"/>
            <a:ext cx="437159" cy="4347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12689" y="298082"/>
            <a:ext cx="367947" cy="3659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59" r="22559"/>
          <a:stretch>
            <a:fillRect/>
          </a:stretch>
        </p:blipFill>
        <p:spPr>
          <a:xfrm>
            <a:off x="1375417" y="3866877"/>
            <a:ext cx="324162" cy="33224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93" b="-1993"/>
          <a:stretch>
            <a:fillRect/>
          </a:stretch>
        </p:blipFill>
        <p:spPr>
          <a:xfrm>
            <a:off x="7950724" y="820102"/>
            <a:ext cx="468084" cy="46549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291370" y="2180918"/>
            <a:ext cx="730211" cy="72617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584422" y="5876731"/>
            <a:ext cx="437159" cy="43474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32232" y="4887015"/>
            <a:ext cx="367947" cy="365915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2831250" y="2270680"/>
            <a:ext cx="6529501" cy="1396093"/>
            <a:chOff x="4000615" y="2489773"/>
            <a:chExt cx="6529501" cy="1396093"/>
          </a:xfrm>
        </p:grpSpPr>
        <p:sp>
          <p:nvSpPr>
            <p:cNvPr id="14" name="文本框 13"/>
            <p:cNvSpPr txBox="1"/>
            <p:nvPr/>
          </p:nvSpPr>
          <p:spPr>
            <a:xfrm>
              <a:off x="4019176" y="2489773"/>
              <a:ext cx="64923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endParaRPr lang="zh-CN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000615" y="3384299"/>
              <a:ext cx="6529501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Thank you for your listening</a:t>
              </a: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4523627" y="3885866"/>
              <a:ext cx="5483476" cy="0"/>
            </a:xfrm>
            <a:prstGeom prst="line">
              <a:avLst/>
            </a:prstGeom>
            <a:ln w="3175">
              <a:solidFill>
                <a:srgbClr val="50846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47</Words>
  <Application>Microsoft Office PowerPoint</Application>
  <PresentationFormat>ユーザー設定</PresentationFormat>
  <Paragraphs>9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Office 主题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杉原 勲</cp:lastModifiedBy>
  <cp:revision>178</cp:revision>
  <dcterms:created xsi:type="dcterms:W3CDTF">2017-02-07T10:33:00Z</dcterms:created>
  <dcterms:modified xsi:type="dcterms:W3CDTF">2019-02-18T07:12:10Z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  <property fmtid="{D5CDD505-2E9C-101B-9397-08002B2CF9AE}" pid="3" name="KSORubyTemplateID">
    <vt:lpwstr>8</vt:lpwstr>
  </property>
</Properties>
</file>