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8" r:id="rId18"/>
    <p:sldId id="280" r:id="rId19"/>
    <p:sldId id="272" r:id="rId20"/>
    <p:sldId id="273" r:id="rId21"/>
    <p:sldId id="274" r:id="rId22"/>
    <p:sldId id="275" r:id="rId23"/>
    <p:sldId id="276" r:id="rId24"/>
    <p:sldId id="281" r:id="rId25"/>
    <p:sldId id="277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F0D8D4-0354-4B8F-9793-833F37BDF70A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92F91D-EBA2-476C-B6A4-066CC97B10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bin.com/NE3P9NG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bin.com/ZTkRPT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Mobility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 Robotics Club</a:t>
            </a:r>
          </a:p>
          <a:p>
            <a:r>
              <a:rPr lang="en-US" dirty="0" smtClean="0"/>
              <a:t>September 25,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Mecanum</a:t>
            </a:r>
            <a:r>
              <a:rPr lang="en-US" dirty="0" smtClean="0"/>
              <a:t> Wheels 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Pros:</a:t>
            </a:r>
          </a:p>
          <a:p>
            <a:endParaRPr lang="en-US" dirty="0"/>
          </a:p>
          <a:p>
            <a:r>
              <a:rPr lang="en-US" dirty="0" smtClean="0"/>
              <a:t>Can translate in any direction without turning</a:t>
            </a:r>
          </a:p>
          <a:p>
            <a:endParaRPr lang="en-US" dirty="0"/>
          </a:p>
          <a:p>
            <a:r>
              <a:rPr lang="en-US" dirty="0" smtClean="0"/>
              <a:t>Can turn without translating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72790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Cons:</a:t>
            </a:r>
          </a:p>
          <a:p>
            <a:endParaRPr lang="en-US" dirty="0" smtClean="0"/>
          </a:p>
          <a:p>
            <a:r>
              <a:rPr lang="en-US" dirty="0" smtClean="0"/>
              <a:t>Takes at least 4 motors</a:t>
            </a:r>
          </a:p>
          <a:p>
            <a:endParaRPr lang="en-US" dirty="0"/>
          </a:p>
          <a:p>
            <a:r>
              <a:rPr lang="en-US" dirty="0" smtClean="0"/>
              <a:t>Control quite complicated</a:t>
            </a:r>
          </a:p>
          <a:p>
            <a:endParaRPr lang="en-US" dirty="0" smtClean="0"/>
          </a:p>
          <a:p>
            <a:r>
              <a:rPr lang="en-US" dirty="0" smtClean="0"/>
              <a:t>Performs poorly on uneven surfaces (but better than </a:t>
            </a:r>
            <a:r>
              <a:rPr lang="en-US" dirty="0" err="1" smtClean="0"/>
              <a:t>omni</a:t>
            </a:r>
            <a:r>
              <a:rPr lang="en-US" dirty="0" smtClean="0"/>
              <a:t>-wheels)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Drive Systems:  2-Wheel Differential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601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Image credit: </a:t>
            </a:r>
            <a:r>
              <a:rPr lang="en-US" dirty="0" smtClean="0">
                <a:solidFill>
                  <a:prstClr val="black"/>
                </a:solidFill>
              </a:rPr>
              <a:t>Robotix.in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AutoShape 2" descr="https://lh5.googleusercontent.com/I6XsTIozi2Z1vzV6EwT6r2JdgazA9Oszim48Z9uPRkaDPihmsyi06PzG1FpLKCA2EO-eKRxQ9GaL0UVl_DdaACxQ9UuEkEoncB9C90hwTZ-2jpWcrV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AODhASEBAQEBIQEhIPEBIREhAQDxETGBIWFBMQFRMXGygfFx4kGxcTITsgIzMpLDgtGB49NTAqNSYuLCkBCQoKDQwOGQ8PGTUkHiIvLy0uLDE1NTU1KTQvNS80LSwvKTQ1NTU1LCwvLDUsKTIsLC8pLCkqLCksLiw0KSksKf/AABEIAMIBAwMBIgACEQEDEQH/xAAcAAEAAgMBAQEAAAAAAAAAAAAABgcBBAUDAgj/xABLEAABAwIBBAsLCQcEAwAAAAABAAIDBBEhBQYSMQcTM0FRU2FxcrKzFRYiMjRCc4GRktI1UnSCg5OisdEUFyNioaPTJFTh8EPBw//EABoBAQADAQEBAAAAAAAAAAAAAAACAwQFAQb/xAAsEQEAAgIABAIKAwEAAAAAAAAAAQIDEQQSEzMxUiEiMkFRcYGRwdE0YYIU/9oADAMBAAIRAxEAPwC8UREBERAREQEREBERAREQEREBERAREQEREBERAREQEREBERAREQEREBERAREQEREBERAREQEREBEXJy7nPT0IG2uLnuF2QxgOmeNVw29gP5nEDlQdZaGU8u01KBt80cZOLWucNN3RYPCd6gVXWVs9qupuGu/ZYz5kJ/ikfzTWuPqBvOVwGsAJIGLsXHW5x4XOOLjylBYlXsl07biKGom4DothZ/cId+FcyXZMnPiUsLelO959gjH5qIIgk37xq2+50tuDRmv7dNbEWyZUDxqWB3RmkYfYY3KIogn9Lsmwm22088fCW6EzB7p0z7qkGTM5KSqNoZ43u16FyyUcpjdZw9iqBfL4w4WcAbYi4vY8I4EF5oqmyTndWUtgJNvjH/jnLnYfyzYvb69IcinmQM8KetIYCYprXMMlg821lhGEg5Rq3wEHdREQEREBERAREQEREBERAREQEREBERAREQERQbPfO8gupaZ5a4YVErTZzLi+0xkanka3eaDh4Ru0PXOvPranOgpCDI27ZZiA5kR1FjBqe8e6DruRoqBEkuc5xc5zzpPe4lz3nhc44n/trBYYwNAAAAAsAMABwLKAiIgIiICIiAiIgLDm3tyEOBBILSNTmkYgjhGKyiCY5sZ+uYWw1rrt8VlSbAjgbNvfaavnW8Y2AqOUqzKzsNO5lNO68LiGQPJxhccGwuPzCbAHeNhqI0QsdERAREQEREBERAREQEREBERBCtkXP1+S9pjhjY+WYPfeTSMbGNLR4rSC4ku4RqKg376MpcXRfc1H+dbmzh5XR+gl7RirdBYEGzXXtcDJDSPYMXNYyaNxG+A8yOAPqKuOhq2zxRysvoysZI2+B0XNDhccxX5bdqPMv0tmy4DJ1GSQAKWAknAAbS3EoNLPTOM0cAbGRt812xajoAW05iDrDbjDfc5o1Eqr2tsN86ySSS4km5cScSSSSSdZJW7ljKxramSc30X2bCD5sLb7XhvE3LzyvtvBaaAiIgIiICIiAiIgIiICIiAsOaCCCAQQQQcQQcCCFlEFh5g5xmdhp5nF0sLbsc43dLDcAOJ33NJDSeVp1uwlypOkrX08sc0WL4nabRq0xazozyOaS3kuDvK5aKsZPFHLGdJkrWyMOq7XAEYb2tBUWUtmqrMr/wBnhpmxBxEe2tlkkLQcHEtkaBfXa2F9Z1rV/fRlLi6L7mo/zqBN1LKC6dj3ZJlyjUOp6iKJr9rdMx8Ie1pDXNa5rmuc4g+G03vw4cNgqi9h35XH0Wo68KvRAREQEREBERAREQU7s4eV0foJe0Yq3VkbOHldH6CXtGKt0GHajzK78t5S2rIVHEDZ1VBTwcu17Q10x9bAW87wqQdqPMrLy3W7Y2gjBwp8n0w+vKxrnj3WRe1BzkWrWZTihID3WJFwA1znW4bNBsFr98NP85/3UvwoOki5vfDT/Of91L8Ky3OCnJtpkcrmSNb6yW2HrQdFERAREQEREBERARFo1GWoI3Frnm4wIax77HgJaCL8iDeRc3vhp/nP+6l+FO+Gn+c/7qX4UHSU82NcpXimpydxcJY/Rykkj1SCT1Oaq2pssQyuDWuOkdQc17L4XsNIC+G8pNmbWbTlGA6hLp07vrN02n342D6yCrG6llYbqWUE22HflcfRajrwq9FRew78rj6LUdeFXogIiICIiAiIgIiIKd2cPK6P0EvaMVbqyNnDyuj9BL2jFW6DD9R5lN45dPwv5IWD7Onih/8AmVCHDArt5NznpWwxh83hWx8CU2uSbXDUGlls/wCql+z7Nv8AytJe1dWMmnlfG7SaSwA2cMRG0HAgFar2kuBBGpzeXEjEexB93WJPFPMfyWuyjPgkuuW2134Wn/0fath+o8x/JBJaqreyGm0HaOm1tzYOOEQO+tbujNxv4I/0XplDcqTojsQq9zn8rfzM6gWDJ1L5uSttejbJfntl5Ytr0J93Rm438Ef6J3Qn438Ef6KrFP8ALHksvoyqM3WxTWOfe1eXqUmI5vF1O6M3G/gj/RO6E3G/gj/RVYpFmbukvQHWVmambHSbdTw/pPJTJSs250x7ozcb+CP9E7ozcb+CP9FXWW/KpvSO/NeNBu0XTZ1gpRizTXm6nu+D2MeSa751sZJq5Hve17tIBrHDwWttcuB1cwUYJxd039dykWRN1k6EfWkUdGs9N/XK0cNabYqzPiuwzNqRMiLSBkaLnHC+OIHjXvjzYal9B8hBI1HVgNQLsRjyN9q0LXQpN2h9ND2rVN6eba5IX8XNBJ6mzMcf6AqCxStZJG5xDWtliLnE2AAkbck7ykk2XaQscP2mDFpG6s4OdBGQLYcGCLDXXFxv4hZQTbYd+Vx9FqOvCr0VF7DvyuPotR14VeiAiIgIiICIiAiIgp3Zw8ro/QS9oxVurI2cPK6P0EvaMVboMO1HmUwyU0tgjbc+CLb/AAm39LKHu1HmU7kh0C0WtpQ0so5n0kRJ9/bPYgiWWj/qpfs+yYuP+xG+DhgXEax419IX5cP6rr5a8ql+z7Jq00GsKVwPja8dbuT22Atjwr1azRZa9yG4nE3NsTivRfL9R5j+SCQZQ3Kk6I7EKvc5/K38zOoFYWUNypOiOxCr3Ofyt/MzqBYo/lf5/LNHf+jlKf5Y8ll9GVAFP8seSy+jKq4328fz/SHE+1T5/pAFIszd0l6A6yjqkWZu6S9AdZaOL7NlvEduXLy35VN6R35rwoN2i6bOsF75b8qm9I7814UG7RdNnWCsr2o+X4Tj2PotTIm6ydCPrSKNvvZ9td5Lc+k6ykmRN1k6EfWkUd33dN/XKr4Ts1Q4ftw1A6Ubx1Aar3I0vCtymyyZJccLnHWMNbsb36PtW0i1L3pTNvLCDj/FhBwwP8Vu8pbPA3QdZjL2NvBbrthvcKiVLu0Ppoe1ap5k6DbKimZa+nUQAjhaJWuf+Br0Ff2siw04LKCbbDvyuPotR14VeiovYd+Vx9FqOvCr0QEREBERAREQEREFO7OHldH6CXtGKt1ZGzh5XR+gl7RirdBh2o8ytTOGh0afJcwGEtFDA472lHGJIx62vm9xVW7UeZX7UZINXkKnawXkZTU00I3zIyJpDB0hpM+uUFH5a8ql+z7Jq01t5XeHVMhGIIiIPIYmELUQF8v1HmP5L6Xy/UeY/kgkGUNypOiOxC4Nbm9DPIXvL9I2Bs4AYCw3uRd7KG5UnRHYhQvLOXp4qiRjHANbaw0WHW0HWRyrl56ZLZ9Y51OmHJW9svqTqdN/vSp+GX3m/CutUU4kY5jr2cNE2wNlDe+ep+ePcZ+i6GQctzzThj3AtIcbBrRqFxiAqsvD8RrnvbevSryYcuua0+Dc70qfhl95vwrcydkWOnLizT8IWOkQd+/AFvosds+S0amzPOW8xqZcmpzahle57jJdxLjZwAufUvmLNaBjmuBku0hwu5trg3+auwi9/wCjLrXMdW+tbb2RN1k6EfWkUd33dN/XKkWRN1k6EfWkUd33dN/XK7fCdmrp8P24ERFpXvSl3aH00PatVrZg0O217X28GnjdKTwPfeKMe6Z/dVU0u7Q+mh7Vqv3Y8yXtVHtrhZ9U4TY6xHYCEe74VuF5Qfn1upZWG6llBNth35XH0Wo68KvRUXsO/K4+i1HXhV6ICIiAiIgIiICIiCndnDyuj9BL2jFW6/RedmZVNlVsYnMjHRE6EkRaHgOtpN8JpBBs3WN7BRn9yFF/uq320v8AhQUy7UeZfpfNb5Po/o1P2TVEYdhKhDgXT1kjQcWOfA1rh80lkQcPUQVYEUTWNDWgNa0BrQBYAAWAAQUvshZkCKuc9jjHHU3kZZoczTveSO1xY3OkORxFvAUa71jx/wDaHxq/sv5EZW07onnRJ8KN4F3RyDxZBzcG+CRqKqKoppIZHxSt0JIzovbrHI5p32kYg8HAQQAj3eseP/tD41luawv4UxI3wGBpI4NLSNl3UQcnLbQNoAwALgBwAMwCrXOPyuXnb1Gqy8u64ek/qFQLLeRp5KiRzIy5p0bG7cfBA4Vhm1a8TM2nXq/ll5ojNO59yPrsZq+VN6L+qV4d71TxR9rf1XSzfyRNFUNc+MtaGuF7t324aip58uOcdoi0eHxTy5KTSdT7kqREXz7kCIiDdyLusnQj60i+anNoOe5zZSwOJdo6AcASbmxuML3wX1kXdZOhH1pF2F9FwnZq6/D9uHB71jx/9ofGneseP/tD413kDSS1rWl73uDGMb4z3HU0f9sBcmwBK0r2tmrmGKqtijc90kbCJprNDAIwdRNzi4+CBh5x81XyBYWG9ZcbNTN0UMGibOmkOnO8ai61gxt8dFowHrOsldpB+VG6llXblDYaoZpXyNlqYQ9xftcToNraSbnRD43EC+9ew3rDBa/7kKL/AHVb7aX/AAoIhsO/K4+i1HXhV6KMZqbH1Lkt75InSyyPboaczmEtZcEtaGNaBchuNr4BSdAREQEREBERAREQEREBERAUfzszUbXMDmEMqIwRG830XDWYpLYlp4dYOIviHSBEFISxOje5kjHRyRnRex3jNO9qwIOsEYEal8q18481oa9o0rxysBEczQNNu/ouHntJ80+qxsRWeV8jz0T9GoZogmzJW3MEnAGu8138jrHg0hig5dbQNm0blzdEkgt0b4ix1grW7hN4yb2xfAukirtipad2iJQmlbemYc3uE3jJvbF8Cdwm8ZN7YvgXSRR6GLyx9nnSx+WHN7hN4yb2xfAncJvGTe2L4F0kToYvLH2Olj8sOb3Cbxk3ti+BO4TeMm9sXwLpInQxeWPsdLH5YatHk5sJcQ57i4AHS0dQJItotHCVtIvfJ+T5qqTa6eMyPFtLHRjjvqMj9TObFx3gVbFYrGoTiIiNQ174gAFxcQ1rWguc5x1Na0YkngVj5nZofso2+cA1DgQ1oIc2Bp1sB33HC7hzDAXdtZs5nRUX8R5E1QQQZCLNYDrZE3zRwnEnfNrASFevRERAREQEREBERAREQEREBERAREQEREBERAXnPTskY5j2texws5rgHNcOAg4EL0RBCcr7GzDd1JJtR4qTSfDzNd48f4hwNCiWUchVVNfbqeQNHnxgzRW4dJly0dMNVxogoyORr/FId0SHfkvpXDX5v0tQbzU0Mp+c+NheOZ1rhcuTY9oDqjkZ0KioA93Tt/RBWSKxf3aUfz6r7936L3j2PKAa2Sv6VRUW9jXgIKykeGi7iGjhcQB7StvJ+SqipttEEsgPn6OhFz7Y+zT9W55FalDmzR05BipoGOHniNpk98jS/qumggmSdjUmzquW44qAua3mdMbOP1QznKmlFQxU8YjhjZGxuprAGtHCbDf5V7ogIiICIiAiIgIiICIiAiIgIiICIiAiIgIiICIiAiIgIiICIiAiIgIiICIiAiIgI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58385"/>
            <a:ext cx="6476999" cy="485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3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2-Wheel Differential Pros and Cons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Pros:</a:t>
            </a:r>
          </a:p>
          <a:p>
            <a:endParaRPr lang="en-US" dirty="0"/>
          </a:p>
          <a:p>
            <a:r>
              <a:rPr lang="en-US" dirty="0" smtClean="0"/>
              <a:t>Can execute zero-point turn</a:t>
            </a:r>
          </a:p>
          <a:p>
            <a:endParaRPr lang="en-US" dirty="0"/>
          </a:p>
          <a:p>
            <a:r>
              <a:rPr lang="en-US" dirty="0" smtClean="0"/>
              <a:t>Control is very simple</a:t>
            </a:r>
          </a:p>
          <a:p>
            <a:endParaRPr lang="en-US" dirty="0"/>
          </a:p>
          <a:p>
            <a:r>
              <a:rPr lang="en-US" dirty="0" smtClean="0"/>
              <a:t>Mechanically very simple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72790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Cons: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8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Motor Speed Control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802067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What’s wrong with this?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9197"/>
            <a:ext cx="76771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70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" y="1905000"/>
            <a:ext cx="931843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1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great approach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440180"/>
            <a:ext cx="38385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clear.rice.edu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great approach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440180"/>
            <a:ext cx="38385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clear.rice.edu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1676400"/>
            <a:ext cx="152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30" y="3429000"/>
            <a:ext cx="170738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429000"/>
            <a:ext cx="3102098" cy="15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8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great approach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440180"/>
            <a:ext cx="38385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clear.rice.edu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429000"/>
            <a:ext cx="152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30" y="1850722"/>
            <a:ext cx="170738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429000"/>
            <a:ext cx="3102098" cy="15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0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PWM: Pulse Width Modulation</a:t>
            </a:r>
            <a:endParaRPr lang="en-US" dirty="0"/>
          </a:p>
        </p:txBody>
      </p:sp>
      <p:pic>
        <p:nvPicPr>
          <p:cNvPr id="4098" name="Picture 2" descr="Different duty cy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5248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5791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protostack.com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Learn about different types of drive </a:t>
            </a:r>
            <a:r>
              <a:rPr lang="en-US" dirty="0"/>
              <a:t>s</a:t>
            </a:r>
            <a:r>
              <a:rPr lang="en-US" dirty="0" smtClean="0"/>
              <a:t>ystems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Learn about motor control with PWM and H-bridges</a:t>
            </a:r>
          </a:p>
          <a:p>
            <a:endParaRPr lang="en-US" dirty="0"/>
          </a:p>
          <a:p>
            <a:r>
              <a:rPr lang="en-US" dirty="0" smtClean="0"/>
              <a:t>Implement automated control of a 2-wheeled robot</a:t>
            </a:r>
          </a:p>
          <a:p>
            <a:endParaRPr lang="en-US" dirty="0"/>
          </a:p>
          <a:p>
            <a:r>
              <a:rPr lang="en-US" dirty="0" smtClean="0"/>
              <a:t>Implement control of a 2-wheeled robot over serial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Tonight’s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Today’s Robot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the H-Bridge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7" y="1600201"/>
            <a:ext cx="7959183" cy="357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6903" y="5867400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Pololu.com, then 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10600" cy="4525963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setupMotors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setMotors</a:t>
            </a:r>
            <a:r>
              <a:rPr lang="en-US" dirty="0" smtClean="0"/>
              <a:t> functions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pastebin.com/NE3P9NGV</a:t>
            </a:r>
            <a:r>
              <a:rPr lang="en-US" dirty="0" smtClean="0"/>
              <a:t> and include those methods in your file.</a:t>
            </a:r>
          </a:p>
          <a:p>
            <a:endParaRPr lang="en-US" dirty="0"/>
          </a:p>
          <a:p>
            <a:r>
              <a:rPr lang="en-US" dirty="0" smtClean="0"/>
              <a:t>Write your own “setup” and “loop” functions</a:t>
            </a:r>
          </a:p>
          <a:p>
            <a:endParaRPr lang="en-US" dirty="0"/>
          </a:p>
          <a:p>
            <a:r>
              <a:rPr lang="en-US" dirty="0" smtClean="0"/>
              <a:t>Be sure to call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setupMotors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 once during the setup function. 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setMotors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leftSpeed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rightSpeed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as often as you like.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the robot to drive in a pattern (e.g. a square) by issuing movement and delay commands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setMotors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(255,255);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delay(2000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);//times may vary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setMotors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(255,-255);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delay(1500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);//times may vary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the robot to take serial data so that you can remote control it with the keyboard.</a:t>
            </a:r>
          </a:p>
          <a:p>
            <a:endParaRPr lang="en-US" dirty="0"/>
          </a:p>
          <a:p>
            <a:r>
              <a:rPr lang="en-US" dirty="0" smtClean="0"/>
              <a:t>Include Forward, backward, left, right, speed up, and slow down.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342263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switch(c){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//handle the characters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3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r>
              <a:rPr lang="en-US" dirty="0" smtClean="0"/>
              <a:t>See </a:t>
            </a:r>
            <a:r>
              <a:rPr lang="en-US" dirty="0"/>
              <a:t>my solution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pastebin.com/ZTkRPTDu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Drive Systems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Systems: Car Steering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27387"/>
            <a:ext cx="6248399" cy="469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6019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HowStufWorks.com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Steering 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Pros:</a:t>
            </a:r>
          </a:p>
          <a:p>
            <a:endParaRPr lang="en-US" dirty="0"/>
          </a:p>
          <a:p>
            <a:r>
              <a:rPr lang="en-US" dirty="0" smtClean="0"/>
              <a:t>Only needs one motor</a:t>
            </a:r>
          </a:p>
          <a:p>
            <a:endParaRPr lang="en-US" dirty="0"/>
          </a:p>
          <a:p>
            <a:r>
              <a:rPr lang="en-US" dirty="0" smtClean="0"/>
              <a:t>Good at going straight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Cons:</a:t>
            </a:r>
          </a:p>
          <a:p>
            <a:endParaRPr lang="en-US" dirty="0" smtClean="0"/>
          </a:p>
          <a:p>
            <a:r>
              <a:rPr lang="en-US" dirty="0" smtClean="0"/>
              <a:t>Bad at turning</a:t>
            </a:r>
          </a:p>
          <a:p>
            <a:endParaRPr lang="en-US" dirty="0"/>
          </a:p>
          <a:p>
            <a:r>
              <a:rPr lang="en-US" dirty="0" smtClean="0"/>
              <a:t>Mechanically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848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Today’s Word of the Day:</a:t>
            </a:r>
            <a:endParaRPr 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667000"/>
            <a:ext cx="632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/>
              <a:t>Holonomic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2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Systems:  </a:t>
            </a:r>
            <a:r>
              <a:rPr lang="en-US" dirty="0" err="1" smtClean="0"/>
              <a:t>Omniwheels</a:t>
            </a:r>
            <a:endParaRPr lang="en-US" dirty="0"/>
          </a:p>
        </p:txBody>
      </p:sp>
      <p:pic>
        <p:nvPicPr>
          <p:cNvPr id="2050" name="Picture 2" descr="Fuzzy Omni-Wheel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410200" cy="470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601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SocietyOfRobots.com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Omni-wheel </a:t>
            </a: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Pros:</a:t>
            </a:r>
          </a:p>
          <a:p>
            <a:endParaRPr lang="en-US" dirty="0"/>
          </a:p>
          <a:p>
            <a:r>
              <a:rPr lang="en-US" dirty="0" smtClean="0"/>
              <a:t>Can translate in any direction without turning</a:t>
            </a:r>
          </a:p>
          <a:p>
            <a:endParaRPr lang="en-US" dirty="0"/>
          </a:p>
          <a:p>
            <a:r>
              <a:rPr lang="en-US" dirty="0" smtClean="0"/>
              <a:t>Can turn without translating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Cons:</a:t>
            </a:r>
          </a:p>
          <a:p>
            <a:endParaRPr lang="en-US" dirty="0" smtClean="0"/>
          </a:p>
          <a:p>
            <a:r>
              <a:rPr lang="en-US" dirty="0" smtClean="0"/>
              <a:t>Takes at least 3 motors</a:t>
            </a:r>
          </a:p>
          <a:p>
            <a:endParaRPr lang="en-US" dirty="0"/>
          </a:p>
          <a:p>
            <a:r>
              <a:rPr lang="en-US" dirty="0" smtClean="0"/>
              <a:t>Control slightly complicated</a:t>
            </a:r>
          </a:p>
          <a:p>
            <a:endParaRPr lang="en-US" dirty="0" smtClean="0"/>
          </a:p>
          <a:p>
            <a:r>
              <a:rPr lang="en-US" dirty="0" smtClean="0"/>
              <a:t>Performs poorly on uneven surfaces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Drive Systems:  </a:t>
            </a:r>
            <a:r>
              <a:rPr lang="en-US" dirty="0" err="1" smtClean="0"/>
              <a:t>Mecanum</a:t>
            </a:r>
            <a:r>
              <a:rPr lang="en-US" dirty="0" smtClean="0"/>
              <a:t> Wheels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601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Wikipedia</a:t>
            </a:r>
            <a:endParaRPr lang="en-US" dirty="0"/>
          </a:p>
        </p:txBody>
      </p:sp>
      <p:pic>
        <p:nvPicPr>
          <p:cNvPr id="3074" name="Picture 2" descr="http://upload.wikimedia.org/wikipedia/commons/0/00/UranusOmniDirectionalRobotPodn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01000" cy="482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507</TotalTime>
  <Words>446</Words>
  <Application>Microsoft Office PowerPoint</Application>
  <PresentationFormat>On-screen Show (4:3)</PresentationFormat>
  <Paragraphs>120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Robot Mobility</vt:lpstr>
      <vt:lpstr>Tonight’s Goals</vt:lpstr>
      <vt:lpstr>Drive Systems</vt:lpstr>
      <vt:lpstr>Drive Systems: Car Steering</vt:lpstr>
      <vt:lpstr>Car Steering Pros and Cons</vt:lpstr>
      <vt:lpstr>PowerPoint Presentation</vt:lpstr>
      <vt:lpstr>Drive Systems:  Omniwheels</vt:lpstr>
      <vt:lpstr>Omni-wheel Pros and Cons</vt:lpstr>
      <vt:lpstr>Drive Systems:  Mecanum Wheels</vt:lpstr>
      <vt:lpstr>Mecanum Wheels Pros and Cons</vt:lpstr>
      <vt:lpstr>Drive Systems:  2-Wheel Differential</vt:lpstr>
      <vt:lpstr>2-Wheel Differential Pros and Cons</vt:lpstr>
      <vt:lpstr>Motor Speed Control</vt:lpstr>
      <vt:lpstr>A basic approach</vt:lpstr>
      <vt:lpstr>A better approach</vt:lpstr>
      <vt:lpstr>A great approach</vt:lpstr>
      <vt:lpstr>A great approach</vt:lpstr>
      <vt:lpstr>A great approach</vt:lpstr>
      <vt:lpstr>PWM: Pulse Width Modulation</vt:lpstr>
      <vt:lpstr>Making Today’s Robot</vt:lpstr>
      <vt:lpstr>Wiring the H-Bridge</vt:lpstr>
      <vt:lpstr>The Code</vt:lpstr>
      <vt:lpstr>The Task</vt:lpstr>
      <vt:lpstr>My solution</vt:lpstr>
      <vt:lpstr>The Challenge</vt:lpstr>
      <vt:lpstr>My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Mobility</dc:title>
  <dc:creator>Andrew</dc:creator>
  <cp:lastModifiedBy>Andrew</cp:lastModifiedBy>
  <cp:revision>10</cp:revision>
  <dcterms:created xsi:type="dcterms:W3CDTF">2014-09-25T19:22:22Z</dcterms:created>
  <dcterms:modified xsi:type="dcterms:W3CDTF">2014-09-26T03:53:52Z</dcterms:modified>
</cp:coreProperties>
</file>