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3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234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12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95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867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7526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918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934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9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422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838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55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37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867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46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9/18/2014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2899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Oh the </a:t>
            </a:r>
            <a:r>
              <a:rPr lang="en-US" dirty="0"/>
              <a:t>A</a:t>
            </a:r>
            <a:r>
              <a:rPr lang="en-US" dirty="0" smtClean="0"/>
              <a:t>rduinos You’ll </a:t>
            </a:r>
            <a:r>
              <a:rPr lang="en-US" dirty="0"/>
              <a:t>P</a:t>
            </a:r>
            <a:r>
              <a:rPr lang="en-US" dirty="0" smtClean="0"/>
              <a:t>rogram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too-fast intro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583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Arduino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set of functions that let you change pins, read pins, and communicate</a:t>
            </a:r>
          </a:p>
          <a:p>
            <a:r>
              <a:rPr lang="en-US" dirty="0" smtClean="0"/>
              <a:t>The ones that you will need to use immediately are these:</a:t>
            </a:r>
          </a:p>
          <a:p>
            <a:r>
              <a:rPr lang="en-US" dirty="0" err="1" smtClean="0"/>
              <a:t>pinMode</a:t>
            </a:r>
            <a:r>
              <a:rPr lang="en-US" dirty="0" smtClean="0"/>
              <a:t>( [Pin Number], [Pin Type (INPUT, INPUT_PULLUP, OUTPUT)] )</a:t>
            </a:r>
          </a:p>
          <a:p>
            <a:r>
              <a:rPr lang="en-US" dirty="0" err="1" smtClean="0"/>
              <a:t>digitalWrite</a:t>
            </a:r>
            <a:r>
              <a:rPr lang="en-US" dirty="0" smtClean="0"/>
              <a:t>( [</a:t>
            </a:r>
            <a:r>
              <a:rPr lang="en-US" dirty="0"/>
              <a:t>Pin Number], </a:t>
            </a:r>
            <a:r>
              <a:rPr lang="en-US" dirty="0" smtClean="0"/>
              <a:t>[Pin Mode (LOW, HIGH)] )</a:t>
            </a:r>
          </a:p>
          <a:p>
            <a:r>
              <a:rPr lang="en-US" dirty="0" err="1" smtClean="0"/>
              <a:t>digitalRead</a:t>
            </a:r>
            <a:r>
              <a:rPr lang="en-US" dirty="0" smtClean="0"/>
              <a:t>(</a:t>
            </a:r>
            <a:r>
              <a:rPr lang="en-US" dirty="0"/>
              <a:t>[Pin Number</a:t>
            </a:r>
            <a:r>
              <a:rPr lang="en-US" dirty="0" smtClean="0"/>
              <a:t>] )</a:t>
            </a:r>
          </a:p>
          <a:p>
            <a:r>
              <a:rPr lang="en-US" dirty="0" smtClean="0"/>
              <a:t>Everything is documented at arduino.cc (click the ‘Reference’ tab)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854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Blinking LEDs</a:t>
            </a:r>
          </a:p>
          <a:p>
            <a:r>
              <a:rPr lang="en-US" dirty="0" smtClean="0"/>
              <a:t>With buttons!</a:t>
            </a:r>
          </a:p>
          <a:p>
            <a:r>
              <a:rPr lang="en-US" dirty="0" smtClean="0"/>
              <a:t>And computer control!</a:t>
            </a:r>
          </a:p>
          <a:p>
            <a:r>
              <a:rPr lang="en-US" dirty="0" smtClean="0"/>
              <a:t>And counting!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041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Most </a:t>
            </a:r>
            <a:r>
              <a:rPr lang="en-US" dirty="0"/>
              <a:t>B</a:t>
            </a:r>
            <a:r>
              <a:rPr lang="en-US" dirty="0" smtClean="0"/>
              <a:t>asic </a:t>
            </a:r>
            <a:r>
              <a:rPr lang="en-US" dirty="0"/>
              <a:t>P</a:t>
            </a:r>
            <a:r>
              <a:rPr lang="en-US" dirty="0" smtClean="0"/>
              <a:t>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(Do this with me)</a:t>
            </a:r>
          </a:p>
          <a:p>
            <a:r>
              <a:rPr lang="en-US" dirty="0" smtClean="0"/>
              <a:t>Setup function</a:t>
            </a:r>
          </a:p>
          <a:p>
            <a:r>
              <a:rPr lang="en-US" dirty="0" smtClean="0"/>
              <a:t>Loop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857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one side of the button to a pin</a:t>
            </a:r>
          </a:p>
          <a:p>
            <a:r>
              <a:rPr lang="en-US" dirty="0" smtClean="0"/>
              <a:t>Connect the other side to ground</a:t>
            </a:r>
          </a:p>
          <a:p>
            <a:r>
              <a:rPr lang="en-US" dirty="0" err="1" smtClean="0"/>
              <a:t>pinMode</a:t>
            </a:r>
            <a:r>
              <a:rPr lang="en-US" dirty="0" smtClean="0"/>
              <a:t>( [Button Pin Name], </a:t>
            </a:r>
            <a:r>
              <a:rPr lang="en-US" dirty="0"/>
              <a:t>INPUT_PULLUP</a:t>
            </a:r>
            <a:r>
              <a:rPr lang="en-US" dirty="0" smtClean="0"/>
              <a:t>);</a:t>
            </a:r>
          </a:p>
          <a:p>
            <a:r>
              <a:rPr lang="en-US" dirty="0" err="1"/>
              <a:t>digitalRead</a:t>
            </a:r>
            <a:r>
              <a:rPr lang="en-US" dirty="0" smtClean="0"/>
              <a:t>( [</a:t>
            </a:r>
            <a:r>
              <a:rPr lang="en-US" dirty="0"/>
              <a:t>Button Pin Name</a:t>
            </a:r>
            <a:r>
              <a:rPr lang="en-US" dirty="0" smtClean="0"/>
              <a:t>] )</a:t>
            </a:r>
          </a:p>
          <a:p>
            <a:r>
              <a:rPr lang="en-US" dirty="0" smtClean="0"/>
              <a:t>This reads the opposite of what you’d expect, 1 (true) when the button isn’t pressed and 0 (false) when it is. This can be fixed by putting a ‘!’ in front of that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695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when you press the button, make the LED turn on</a:t>
            </a:r>
          </a:p>
          <a:p>
            <a:r>
              <a:rPr lang="en-US" dirty="0" smtClean="0"/>
              <a:t>Second, when you press the button, make the LED switch</a:t>
            </a:r>
          </a:p>
          <a:p>
            <a:r>
              <a:rPr lang="en-US" dirty="0" smtClean="0"/>
              <a:t>Third, when you send some specific character over serial make the LED switch</a:t>
            </a:r>
          </a:p>
          <a:p>
            <a:r>
              <a:rPr lang="en-US" dirty="0" smtClean="0"/>
              <a:t>Fourth, wire up 4 LEDs, and set them so that they display a number in binary and have it go up when you hit the button. Add serial commands if there’s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883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Serial?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setup put “</a:t>
            </a:r>
            <a:r>
              <a:rPr lang="en-US" dirty="0" err="1"/>
              <a:t>Serial.begin</a:t>
            </a:r>
            <a:r>
              <a:rPr lang="en-US" dirty="0"/>
              <a:t>(9600</a:t>
            </a:r>
            <a:r>
              <a:rPr lang="en-US" dirty="0" smtClean="0"/>
              <a:t>);”</a:t>
            </a:r>
          </a:p>
          <a:p>
            <a:r>
              <a:rPr lang="en-US" dirty="0" smtClean="0"/>
              <a:t>If there are characters to read </a:t>
            </a:r>
            <a:r>
              <a:rPr lang="en-US" dirty="0" err="1" smtClean="0"/>
              <a:t>Serial.available</a:t>
            </a:r>
            <a:r>
              <a:rPr lang="en-US" dirty="0" smtClean="0"/>
              <a:t>() will return a value that isn’t 0</a:t>
            </a:r>
          </a:p>
          <a:p>
            <a:r>
              <a:rPr lang="en-US" dirty="0" err="1" smtClean="0"/>
              <a:t>Serial.read</a:t>
            </a:r>
            <a:r>
              <a:rPr lang="en-US" dirty="0" smtClean="0"/>
              <a:t>() will return the oldest character that’s still stored (In </a:t>
            </a:r>
            <a:r>
              <a:rPr lang="en-US" dirty="0" err="1" smtClean="0"/>
              <a:t>ascii</a:t>
            </a:r>
            <a:r>
              <a:rPr lang="en-US" dirty="0" smtClean="0"/>
              <a:t>)</a:t>
            </a:r>
          </a:p>
          <a:p>
            <a:r>
              <a:rPr lang="en-US" dirty="0" smtClean="0"/>
              <a:t>You can compare those values to characters by using single quotes (‘a’) will match to an “a“ character that was returned by </a:t>
            </a:r>
            <a:r>
              <a:rPr lang="en-US" dirty="0" err="1" smtClean="0"/>
              <a:t>Serial.read</a:t>
            </a:r>
            <a:r>
              <a:rPr lang="en-US" dirty="0" smtClean="0"/>
              <a:t>()</a:t>
            </a:r>
          </a:p>
          <a:p>
            <a:r>
              <a:rPr lang="en-US" dirty="0" smtClean="0"/>
              <a:t>You can reply with </a:t>
            </a:r>
            <a:r>
              <a:rPr lang="en-US" dirty="0" err="1" smtClean="0"/>
              <a:t>printf</a:t>
            </a:r>
            <a:r>
              <a:rPr lang="en-US" dirty="0" smtClean="0"/>
              <a:t> or </a:t>
            </a:r>
            <a:r>
              <a:rPr lang="en-US" dirty="0" err="1" smtClean="0"/>
              <a:t>Serial.write</a:t>
            </a:r>
            <a:r>
              <a:rPr lang="en-US" dirty="0" smtClean="0"/>
              <a:t>( character )</a:t>
            </a:r>
          </a:p>
        </p:txBody>
      </p:sp>
    </p:spTree>
    <p:extLst>
      <p:ext uri="{BB962C8B-B14F-4D97-AF65-F5344CB8AC3E}">
        <p14:creationId xmlns:p14="http://schemas.microsoft.com/office/powerpoint/2010/main" val="3190492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Arduino 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Integrated Development Environment</a:t>
            </a:r>
          </a:p>
          <a:p>
            <a:pPr lvl="1"/>
            <a:r>
              <a:rPr lang="en-US" dirty="0" smtClean="0"/>
              <a:t>Allows you to program, compile, and load programs from one place</a:t>
            </a:r>
          </a:p>
          <a:p>
            <a:r>
              <a:rPr lang="en-US" dirty="0" smtClean="0"/>
              <a:t>Official one from Arduino.cc</a:t>
            </a:r>
          </a:p>
          <a:p>
            <a:r>
              <a:rPr lang="en-US" dirty="0" smtClean="0"/>
              <a:t>Many 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24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all computers are controlled</a:t>
            </a:r>
          </a:p>
          <a:p>
            <a:r>
              <a:rPr lang="en-US" dirty="0" smtClean="0"/>
              <a:t>Lots of languages</a:t>
            </a:r>
          </a:p>
          <a:p>
            <a:r>
              <a:rPr lang="en-US" dirty="0" smtClean="0"/>
              <a:t>Generally divided into a range of ‘low’ to ‘high’ level programing</a:t>
            </a:r>
          </a:p>
          <a:p>
            <a:r>
              <a:rPr lang="en-US" dirty="0" smtClean="0"/>
              <a:t>Arduino uses basically 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241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Toolbox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</a:p>
          <a:p>
            <a:r>
              <a:rPr lang="en-US" dirty="0" smtClean="0"/>
              <a:t>Assignments/Math</a:t>
            </a:r>
          </a:p>
          <a:p>
            <a:r>
              <a:rPr lang="en-US" dirty="0" smtClean="0"/>
              <a:t>Functions</a:t>
            </a:r>
          </a:p>
          <a:p>
            <a:r>
              <a:rPr lang="en-US" dirty="0" smtClean="0"/>
              <a:t>Conditionals</a:t>
            </a:r>
          </a:p>
          <a:p>
            <a:r>
              <a:rPr lang="en-US" dirty="0" smtClean="0"/>
              <a:t>Loops</a:t>
            </a:r>
          </a:p>
          <a:p>
            <a:r>
              <a:rPr lang="en-US" dirty="0" smtClean="0"/>
              <a:t>The Arduino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395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Containers to store information</a:t>
            </a:r>
          </a:p>
          <a:p>
            <a:r>
              <a:rPr lang="en-US" dirty="0" smtClean="0"/>
              <a:t>Lots of types</a:t>
            </a:r>
          </a:p>
          <a:p>
            <a:r>
              <a:rPr lang="en-US" dirty="0" smtClean="0"/>
              <a:t>Today we need only ‘</a:t>
            </a:r>
            <a:r>
              <a:rPr lang="en-US" dirty="0" err="1" smtClean="0"/>
              <a:t>int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Defined by saying “</a:t>
            </a:r>
            <a:r>
              <a:rPr lang="en-US" dirty="0" err="1" smtClean="0"/>
              <a:t>int</a:t>
            </a:r>
            <a:r>
              <a:rPr lang="en-US" dirty="0" smtClean="0"/>
              <a:t> foo;” or “</a:t>
            </a:r>
            <a:r>
              <a:rPr lang="en-US" dirty="0" err="1" smtClean="0"/>
              <a:t>int</a:t>
            </a:r>
            <a:r>
              <a:rPr lang="en-US" dirty="0" smtClean="0"/>
              <a:t> foo = 5;”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92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Assignments/Math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of your standard math symbols ( * , / , + ,  - )</a:t>
            </a:r>
          </a:p>
          <a:p>
            <a:r>
              <a:rPr lang="en-US" dirty="0" smtClean="0"/>
              <a:t>Parentheses group like you would expect</a:t>
            </a:r>
          </a:p>
          <a:p>
            <a:r>
              <a:rPr lang="en-US" dirty="0" smtClean="0"/>
              <a:t>More complicated functions like exponents, sums, square roots, need a library</a:t>
            </a:r>
          </a:p>
          <a:p>
            <a:r>
              <a:rPr lang="en-US" dirty="0" smtClean="0"/>
              <a:t>Also bitwise and shifting operators (and &amp;, or |, not ~, </a:t>
            </a:r>
            <a:r>
              <a:rPr lang="en-US" dirty="0" err="1" smtClean="0"/>
              <a:t>xor</a:t>
            </a:r>
            <a:r>
              <a:rPr lang="en-US" dirty="0" smtClean="0"/>
              <a:t> ^, left shift &lt;&lt;)</a:t>
            </a:r>
          </a:p>
          <a:p>
            <a:r>
              <a:rPr lang="en-US" dirty="0" smtClean="0"/>
              <a:t>Variables are assigned by saying “foo = (bar + bat) / </a:t>
            </a:r>
            <a:r>
              <a:rPr lang="en-US" dirty="0" err="1" smtClean="0"/>
              <a:t>baz</a:t>
            </a:r>
            <a:r>
              <a:rPr lang="en-US" dirty="0" smtClean="0"/>
              <a:t>;”</a:t>
            </a:r>
          </a:p>
        </p:txBody>
      </p:sp>
    </p:spTree>
    <p:extLst>
      <p:ext uri="{BB962C8B-B14F-4D97-AF65-F5344CB8AC3E}">
        <p14:creationId xmlns:p14="http://schemas.microsoft.com/office/powerpoint/2010/main" val="1576998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allow code to be reused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getNthBit</a:t>
            </a:r>
            <a:r>
              <a:rPr lang="en-US" dirty="0" smtClean="0"/>
              <a:t>( </a:t>
            </a:r>
            <a:r>
              <a:rPr lang="en-US" dirty="0" err="1" smtClean="0"/>
              <a:t>int</a:t>
            </a:r>
            <a:r>
              <a:rPr lang="en-US" dirty="0" smtClean="0"/>
              <a:t> input,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bitNum</a:t>
            </a:r>
            <a:r>
              <a:rPr lang="en-US" dirty="0" smtClean="0"/>
              <a:t>){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result = (input &amp; (1 &lt;&lt; </a:t>
            </a:r>
            <a:r>
              <a:rPr lang="en-US" dirty="0" err="1" smtClean="0"/>
              <a:t>bitNum</a:t>
            </a:r>
            <a:r>
              <a:rPr lang="en-US" dirty="0" smtClean="0"/>
              <a:t>)) &gt;&gt; </a:t>
            </a:r>
            <a:r>
              <a:rPr lang="en-US" dirty="0" err="1" smtClean="0"/>
              <a:t>bitNum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	return result;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r>
              <a:rPr lang="en-US" dirty="0" smtClean="0"/>
              <a:t>Foo = </a:t>
            </a:r>
            <a:r>
              <a:rPr lang="en-US" dirty="0" err="1" smtClean="0"/>
              <a:t>getBitNum</a:t>
            </a:r>
            <a:r>
              <a:rPr lang="en-US" dirty="0" smtClean="0"/>
              <a:t>(1337, 4); // foo is now ‘1’</a:t>
            </a:r>
            <a:br>
              <a:rPr lang="en-US" dirty="0" smtClean="0"/>
            </a:br>
            <a:r>
              <a:rPr lang="en-US" dirty="0" smtClean="0"/>
              <a:t>// Anything after ‘//’ is a “comment” and not run as code</a:t>
            </a:r>
          </a:p>
        </p:txBody>
      </p:sp>
    </p:spTree>
    <p:extLst>
      <p:ext uri="{BB962C8B-B14F-4D97-AF65-F5344CB8AC3E}">
        <p14:creationId xmlns:p14="http://schemas.microsoft.com/office/powerpoint/2010/main" val="1188276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Conditionals allow for comparing values and running different sections of code depending on the comparison</a:t>
            </a:r>
          </a:p>
          <a:p>
            <a:r>
              <a:rPr lang="en-US" dirty="0" smtClean="0"/>
              <a:t>Void </a:t>
            </a:r>
            <a:r>
              <a:rPr lang="en-US" dirty="0" err="1" smtClean="0"/>
              <a:t>printBigOrSmall</a:t>
            </a:r>
            <a:r>
              <a:rPr lang="en-US" dirty="0" smtClean="0"/>
              <a:t>( </a:t>
            </a:r>
            <a:r>
              <a:rPr lang="en-US" dirty="0" err="1" smtClean="0"/>
              <a:t>int</a:t>
            </a:r>
            <a:r>
              <a:rPr lang="en-US" dirty="0" smtClean="0"/>
              <a:t> input ){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if (input &gt; 300){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</a:t>
            </a:r>
            <a:r>
              <a:rPr lang="en-US" dirty="0" err="1" smtClean="0"/>
              <a:t>printf</a:t>
            </a:r>
            <a:r>
              <a:rPr lang="en-US" dirty="0" smtClean="0"/>
              <a:t>( “%d is big!\n\r”, input);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} else 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 “%d is </a:t>
            </a:r>
            <a:r>
              <a:rPr lang="en-US" dirty="0" smtClean="0"/>
              <a:t>small.\n\r</a:t>
            </a:r>
            <a:r>
              <a:rPr lang="en-US" dirty="0"/>
              <a:t>”, input);</a:t>
            </a:r>
            <a:br>
              <a:rPr lang="en-US" dirty="0"/>
            </a:br>
            <a:r>
              <a:rPr lang="en-US" dirty="0" smtClean="0"/>
              <a:t>	}</a:t>
            </a:r>
            <a:br>
              <a:rPr lang="en-US" dirty="0" smtClean="0"/>
            </a:br>
            <a:r>
              <a:rPr lang="en-US" dirty="0" smtClean="0"/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3010051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Loops allow sections of code to be repeated until some condition is no longer met</a:t>
            </a:r>
          </a:p>
          <a:p>
            <a:r>
              <a:rPr lang="en-US" dirty="0" smtClean="0"/>
              <a:t>While(1){ // Infinite loop, does this forever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(“All work and no play makes %s a dull boy.\n\r”, name);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r>
              <a:rPr lang="en-US" dirty="0" smtClean="0"/>
              <a:t>For( I = 1; I &lt;= 100 ; I++)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 “%d Mississippi\n\r”, I );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printf</a:t>
            </a:r>
            <a:r>
              <a:rPr lang="en-US" dirty="0" smtClean="0"/>
              <a:t>( “Ready or not, here I come!\n\r”);</a:t>
            </a:r>
          </a:p>
        </p:txBody>
      </p:sp>
    </p:spTree>
    <p:extLst>
      <p:ext uri="{BB962C8B-B14F-4D97-AF65-F5344CB8AC3E}">
        <p14:creationId xmlns:p14="http://schemas.microsoft.com/office/powerpoint/2010/main" val="9943377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TC103457503[[fn=Quotable]]</Template>
  <TotalTime>87</TotalTime>
  <Words>570</Words>
  <Application>Microsoft Office PowerPoint</Application>
  <PresentationFormat>Widescreen</PresentationFormat>
  <Paragraphs>74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Century Gothic</vt:lpstr>
      <vt:lpstr>Wingdings 2</vt:lpstr>
      <vt:lpstr>Quotable</vt:lpstr>
      <vt:lpstr>Oh the Arduinos You’ll Program</vt:lpstr>
      <vt:lpstr>The Arduino IDE</vt:lpstr>
      <vt:lpstr>Programing</vt:lpstr>
      <vt:lpstr>Your Toolbox</vt:lpstr>
      <vt:lpstr>Variables</vt:lpstr>
      <vt:lpstr>Assignments/Math</vt:lpstr>
      <vt:lpstr>Functions</vt:lpstr>
      <vt:lpstr>Conditionals</vt:lpstr>
      <vt:lpstr>Loops</vt:lpstr>
      <vt:lpstr>The Arduino Library</vt:lpstr>
      <vt:lpstr>The Project</vt:lpstr>
      <vt:lpstr>The Most Basic Program</vt:lpstr>
      <vt:lpstr>Adding a Button</vt:lpstr>
      <vt:lpstr>Four Projects</vt:lpstr>
      <vt:lpstr>Serial? What?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Oh the arduinos you’ll program</dc:title>
  <dc:creator>Shawn Swatek</dc:creator>
  <cp:lastModifiedBy>Shawn Swatek</cp:lastModifiedBy>
  <cp:revision>10</cp:revision>
  <dcterms:created xsi:type="dcterms:W3CDTF">2014-09-18T15:37:51Z</dcterms:created>
  <dcterms:modified xsi:type="dcterms:W3CDTF">2014-09-18T17:05:33Z</dcterms:modified>
</cp:coreProperties>
</file>