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057807" y="332656"/>
            <a:ext cx="6840760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3200" dirty="0" smtClean="0">
                <a:solidFill>
                  <a:schemeClr val="accent4"/>
                </a:solidFill>
              </a:rPr>
              <a:t>Welcome Panel</a:t>
            </a:r>
            <a:endParaRPr lang="de-DE" sz="3200" dirty="0">
              <a:solidFill>
                <a:schemeClr val="accent4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57807" y="2348880"/>
            <a:ext cx="6840760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3200" dirty="0" smtClean="0">
                <a:solidFill>
                  <a:schemeClr val="accent4"/>
                </a:solidFill>
              </a:rPr>
              <a:t>Login Panel</a:t>
            </a:r>
            <a:endParaRPr lang="de-DE" sz="3200" dirty="0">
              <a:solidFill>
                <a:schemeClr val="accent4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643068" y="3068960"/>
            <a:ext cx="427277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400" dirty="0" smtClean="0">
                <a:solidFill>
                  <a:schemeClr val="accent4"/>
                </a:solidFill>
              </a:rPr>
              <a:t>Login form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915846" y="3068960"/>
            <a:ext cx="132045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400" dirty="0" smtClean="0">
                <a:solidFill>
                  <a:schemeClr val="accent4"/>
                </a:solidFill>
              </a:rPr>
              <a:t>Register form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057807" y="4941168"/>
            <a:ext cx="6840760" cy="1584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3200" dirty="0" smtClean="0">
                <a:solidFill>
                  <a:schemeClr val="accent4"/>
                </a:solidFill>
              </a:rPr>
              <a:t>Link Panel</a:t>
            </a:r>
            <a:endParaRPr lang="de-DE" sz="3200" dirty="0">
              <a:solidFill>
                <a:schemeClr val="accent4"/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5148064" y="3068960"/>
            <a:ext cx="0" cy="1368152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Pfeil nach rechts 12"/>
          <p:cNvSpPr/>
          <p:nvPr/>
        </p:nvSpPr>
        <p:spPr>
          <a:xfrm rot="10800000">
            <a:off x="4652946" y="3447002"/>
            <a:ext cx="1262900" cy="61206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24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24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Vogel</dc:creator>
  <cp:lastModifiedBy>Florian Vogel</cp:lastModifiedBy>
  <cp:revision>2</cp:revision>
  <dcterms:created xsi:type="dcterms:W3CDTF">2015-03-01T13:29:47Z</dcterms:created>
  <dcterms:modified xsi:type="dcterms:W3CDTF">2015-03-01T13:36:27Z</dcterms:modified>
</cp:coreProperties>
</file>