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057807" y="332656"/>
            <a:ext cx="684076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3200" dirty="0">
                <a:solidFill>
                  <a:schemeClr val="accent4"/>
                </a:solidFill>
              </a:rPr>
              <a:t>Account Data Panel</a:t>
            </a:r>
          </a:p>
        </p:txBody>
      </p:sp>
      <p:sp>
        <p:nvSpPr>
          <p:cNvPr id="7" name="Rechteck 6"/>
          <p:cNvSpPr/>
          <p:nvPr/>
        </p:nvSpPr>
        <p:spPr>
          <a:xfrm>
            <a:off x="1057807" y="2348880"/>
            <a:ext cx="6840760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3200" dirty="0" smtClean="0">
                <a:solidFill>
                  <a:schemeClr val="accent4"/>
                </a:solidFill>
              </a:rPr>
              <a:t>User Data </a:t>
            </a:r>
            <a:r>
              <a:rPr lang="de-DE" sz="3200" dirty="0">
                <a:solidFill>
                  <a:schemeClr val="accent4"/>
                </a:solidFill>
              </a:rPr>
              <a:t>Panel</a:t>
            </a:r>
          </a:p>
        </p:txBody>
      </p:sp>
      <p:sp>
        <p:nvSpPr>
          <p:cNvPr id="10" name="Rechteck 9"/>
          <p:cNvSpPr/>
          <p:nvPr/>
        </p:nvSpPr>
        <p:spPr>
          <a:xfrm>
            <a:off x="1057807" y="4437112"/>
            <a:ext cx="6840760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3200" dirty="0" smtClean="0">
                <a:solidFill>
                  <a:schemeClr val="accent4"/>
                </a:solidFill>
              </a:rPr>
              <a:t>Game Settings Panel</a:t>
            </a:r>
            <a:endParaRPr lang="de-DE" sz="3200" dirty="0">
              <a:solidFill>
                <a:schemeClr val="accent4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403648" y="1043254"/>
            <a:ext cx="2664296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accent4"/>
                </a:solidFill>
              </a:rPr>
              <a:t>E-Mail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403648" y="1447985"/>
            <a:ext cx="2664296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accent4"/>
                </a:solidFill>
              </a:rPr>
              <a:t>New Password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03648" y="1860292"/>
            <a:ext cx="2664296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accent4"/>
                </a:solidFill>
              </a:rPr>
              <a:t>New Password </a:t>
            </a:r>
            <a:r>
              <a:rPr lang="de-DE" sz="2000" dirty="0" err="1" smtClean="0">
                <a:solidFill>
                  <a:schemeClr val="accent4"/>
                </a:solidFill>
              </a:rPr>
              <a:t>Confirm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067944" y="1043253"/>
            <a:ext cx="3312368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067944" y="1447984"/>
            <a:ext cx="3312368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067944" y="1860291"/>
            <a:ext cx="3312368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03648" y="3022679"/>
            <a:ext cx="2664296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accent4"/>
                </a:solidFill>
              </a:rPr>
              <a:t>Username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067944" y="3022678"/>
            <a:ext cx="3312368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403648" y="3429001"/>
            <a:ext cx="2664296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accent4"/>
                </a:solidFill>
              </a:rPr>
              <a:t>Avatar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067944" y="3429000"/>
            <a:ext cx="3312368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03648" y="3839717"/>
            <a:ext cx="5976664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accent4"/>
                </a:solidFill>
              </a:rPr>
              <a:t>etc.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403648" y="5085184"/>
            <a:ext cx="2664296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err="1" smtClean="0">
                <a:solidFill>
                  <a:schemeClr val="accent4"/>
                </a:solidFill>
              </a:rPr>
              <a:t>Preferred</a:t>
            </a:r>
            <a:r>
              <a:rPr lang="de-DE" sz="2000" dirty="0" smtClean="0">
                <a:solidFill>
                  <a:schemeClr val="accent4"/>
                </a:solidFill>
              </a:rPr>
              <a:t> Color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403648" y="5495901"/>
            <a:ext cx="2664296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err="1" smtClean="0">
                <a:solidFill>
                  <a:schemeClr val="accent4"/>
                </a:solidFill>
              </a:rPr>
              <a:t>Map</a:t>
            </a:r>
            <a:r>
              <a:rPr lang="de-DE" sz="2000" dirty="0" smtClean="0">
                <a:solidFill>
                  <a:schemeClr val="accent4"/>
                </a:solidFill>
              </a:rPr>
              <a:t> </a:t>
            </a:r>
            <a:r>
              <a:rPr lang="de-DE" sz="2000" dirty="0" err="1">
                <a:solidFill>
                  <a:schemeClr val="accent4"/>
                </a:solidFill>
              </a:rPr>
              <a:t>T</a:t>
            </a:r>
            <a:r>
              <a:rPr lang="de-DE" sz="2000" dirty="0" err="1" smtClean="0">
                <a:solidFill>
                  <a:schemeClr val="accent4"/>
                </a:solidFill>
              </a:rPr>
              <a:t>heme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067944" y="5085184"/>
            <a:ext cx="3312368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4067944" y="5495901"/>
            <a:ext cx="3312368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03648" y="5877272"/>
            <a:ext cx="5976664" cy="309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accent4"/>
                </a:solidFill>
              </a:rPr>
              <a:t>etc.</a:t>
            </a:r>
            <a:endParaRPr lang="de-DE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24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Vogel</dc:creator>
  <cp:lastModifiedBy>Florian Vogel</cp:lastModifiedBy>
  <cp:revision>6</cp:revision>
  <dcterms:created xsi:type="dcterms:W3CDTF">2015-03-01T13:29:47Z</dcterms:created>
  <dcterms:modified xsi:type="dcterms:W3CDTF">2015-03-03T15:58:08Z</dcterms:modified>
</cp:coreProperties>
</file>