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8002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750"/>
      </p:cViewPr>
      <p:guideLst>
        <p:guide orient="horz" pos="5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59237"/>
            <a:ext cx="7772400" cy="38588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020128"/>
            <a:ext cx="6400800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2093"/>
            <a:ext cx="2057400" cy="153602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2093"/>
            <a:ext cx="6019800" cy="153602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156813"/>
            <a:ext cx="7772400" cy="3575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763013"/>
            <a:ext cx="7772400" cy="3937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420053"/>
            <a:ext cx="4038600" cy="1188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420053"/>
            <a:ext cx="4038600" cy="1188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402967"/>
            <a:ext cx="4040188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570906"/>
            <a:ext cx="4040188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402967"/>
            <a:ext cx="4041775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570906"/>
            <a:ext cx="4041775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71676"/>
            <a:ext cx="3008313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71676"/>
            <a:ext cx="5111750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376714"/>
            <a:ext cx="3008313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1260159"/>
            <a:ext cx="5486400" cy="1487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60855"/>
            <a:ext cx="5486400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1408927"/>
            <a:ext cx="5486400" cy="2112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72093"/>
            <a:ext cx="8229600" cy="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420053"/>
            <a:ext cx="8229600" cy="1188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1668542"/>
            <a:ext cx="2133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1668542"/>
            <a:ext cx="2895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1668542"/>
            <a:ext cx="2133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179512" y="108024"/>
            <a:ext cx="8784976" cy="707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400" b="1" dirty="0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79514" y="108024"/>
            <a:ext cx="1089259" cy="707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accent4"/>
                </a:solidFill>
              </a:rPr>
              <a:t>Logo</a:t>
            </a:r>
            <a:endParaRPr lang="de-DE" sz="3200" b="1" dirty="0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702267" y="213444"/>
            <a:ext cx="1190215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accent4"/>
                </a:solidFill>
              </a:rPr>
              <a:t>Logout</a:t>
            </a:r>
            <a:endParaRPr lang="de-DE" sz="2400" b="1" dirty="0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788024" y="213444"/>
            <a:ext cx="1440160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4"/>
                </a:solidFill>
              </a:rPr>
              <a:t>Language</a:t>
            </a:r>
            <a:endParaRPr lang="de-DE" sz="2400" b="1" dirty="0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346613" y="213444"/>
            <a:ext cx="1249725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4"/>
                </a:solidFill>
              </a:rPr>
              <a:t>Account</a:t>
            </a:r>
            <a:endParaRPr lang="de-DE" sz="2400" b="1" dirty="0">
              <a:solidFill>
                <a:schemeClr val="accent4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03650" y="213444"/>
            <a:ext cx="945243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4"/>
                </a:solidFill>
              </a:rPr>
              <a:t>Home</a:t>
            </a:r>
            <a:endParaRPr lang="de-DE" sz="2400" b="1" dirty="0">
              <a:solidFill>
                <a:schemeClr val="accent4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483770" y="213444"/>
            <a:ext cx="1039767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4"/>
                </a:solidFill>
              </a:rPr>
              <a:t>Match</a:t>
            </a:r>
            <a:endParaRPr lang="de-DE" sz="2400" b="1" dirty="0">
              <a:solidFill>
                <a:schemeClr val="accent4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788024" y="718262"/>
            <a:ext cx="1440160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4"/>
                </a:solidFill>
              </a:rPr>
              <a:t>English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88024" y="1223082"/>
            <a:ext cx="1440160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4"/>
                </a:solidFill>
              </a:rPr>
              <a:t>Deutsch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483768" y="718262"/>
            <a:ext cx="1440160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accent4"/>
                </a:solidFill>
              </a:rPr>
              <a:t>New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83768" y="1223082"/>
            <a:ext cx="1440160" cy="50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accent4"/>
                </a:solidFill>
              </a:rPr>
              <a:t>Search</a:t>
            </a:r>
            <a:endParaRPr lang="de-DE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24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Vogel</dc:creator>
  <cp:lastModifiedBy>Florian Vogel</cp:lastModifiedBy>
  <cp:revision>7</cp:revision>
  <dcterms:created xsi:type="dcterms:W3CDTF">2015-03-01T13:29:47Z</dcterms:created>
  <dcterms:modified xsi:type="dcterms:W3CDTF">2015-03-03T20:18:02Z</dcterms:modified>
</cp:coreProperties>
</file>