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8219F-7CCD-4379-8C20-C2A90753BD51}" v="8" dt="2023-09-25T02:19:32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รุสลัน มะทา" userId="S::406359002@ms.yru.ac.th::a5fdec0c-f0db-42d2-9eda-2ce84651c8b9" providerId="AD" clId="Web-{E7A8219F-7CCD-4379-8C20-C2A90753BD51}"/>
    <pc:docChg chg="modSld">
      <pc:chgData name="รุสลัน มะทา" userId="S::406359002@ms.yru.ac.th::a5fdec0c-f0db-42d2-9eda-2ce84651c8b9" providerId="AD" clId="Web-{E7A8219F-7CCD-4379-8C20-C2A90753BD51}" dt="2023-09-25T02:19:32.205" v="7"/>
      <pc:docMkLst>
        <pc:docMk/>
      </pc:docMkLst>
      <pc:sldChg chg="addSp delSp modSp mod modShow">
        <pc:chgData name="รุสลัน มะทา" userId="S::406359002@ms.yru.ac.th::a5fdec0c-f0db-42d2-9eda-2ce84651c8b9" providerId="AD" clId="Web-{E7A8219F-7CCD-4379-8C20-C2A90753BD51}" dt="2023-09-25T02:19:32.205" v="7"/>
        <pc:sldMkLst>
          <pc:docMk/>
          <pc:sldMk cId="109857222" sldId="256"/>
        </pc:sldMkLst>
        <pc:spChg chg="del">
          <ac:chgData name="รุสลัน มะทา" userId="S::406359002@ms.yru.ac.th::a5fdec0c-f0db-42d2-9eda-2ce84651c8b9" providerId="AD" clId="Web-{E7A8219F-7CCD-4379-8C20-C2A90753BD51}" dt="2023-09-25T02:19:13.048" v="2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รุสลัน มะทา" userId="S::406359002@ms.yru.ac.th::a5fdec0c-f0db-42d2-9eda-2ce84651c8b9" providerId="AD" clId="Web-{E7A8219F-7CCD-4379-8C20-C2A90753BD51}" dt="2023-09-25T02:19:15.048" v="3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รุสลัน มะทา" userId="S::406359002@ms.yru.ac.th::a5fdec0c-f0db-42d2-9eda-2ce84651c8b9" providerId="AD" clId="Web-{E7A8219F-7CCD-4379-8C20-C2A90753BD51}" dt="2023-09-25T02:19:20.486" v="5" actId="14100"/>
          <ac:spMkLst>
            <pc:docMk/>
            <pc:sldMk cId="109857222" sldId="256"/>
            <ac:spMk id="4" creationId="{A1F6097B-94CE-FE53-6ECF-1C648FA900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F6097B-94CE-FE53-6ECF-1C648FA90085}"/>
              </a:ext>
            </a:extLst>
          </p:cNvPr>
          <p:cNvSpPr/>
          <p:nvPr/>
        </p:nvSpPr>
        <p:spPr>
          <a:xfrm>
            <a:off x="1178560" y="741680"/>
            <a:ext cx="3576320" cy="5222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created xsi:type="dcterms:W3CDTF">2023-09-25T02:18:36Z</dcterms:created>
  <dcterms:modified xsi:type="dcterms:W3CDTF">2023-09-25T02:19:36Z</dcterms:modified>
</cp:coreProperties>
</file>