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9" d="100"/>
          <a:sy n="59" d="100"/>
        </p:scale>
        <p:origin x="-15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1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5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D882-818F-46FD-AC3A-AB5178133B6B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96" y="260648"/>
            <a:ext cx="7596336" cy="1152128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Chapter 3: Filtering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1640" y="47971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อาจารย์ ดร.อรรถพล อดุลยศาสน์</a:t>
            </a:r>
            <a:endParaRPr lang="en-GB" sz="3600" b="1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คณะวิทยาศาสตร์เทคโนโลยี และการเกษตร</a:t>
            </a:r>
            <a:endParaRPr lang="th-TH" sz="3600" b="1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สาขาวิชาวิทยาการคอมพิวเตอร์</a:t>
            </a:r>
          </a:p>
        </p:txBody>
      </p:sp>
      <p:pic>
        <p:nvPicPr>
          <p:cNvPr id="5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329707" cy="320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Mean Filtering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5301208"/>
            <a:ext cx="8424936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lphaLcParenBoth"/>
            </a:pP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ภาพที่มี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โดยปรากฏอยู่ใน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ตำแหน่ง (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4,3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)</a:t>
            </a:r>
            <a:endParaRPr lang="en-GB" altLang="en-US" sz="36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742950" indent="-742950" algn="l">
              <a:buAutoNum type="alphaLcParenBoth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Kernel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สำหรับการทำ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filtering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ขนาด 3</a:t>
            </a:r>
            <a:r>
              <a:rPr lang="en-GB" altLang="en-US" sz="36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 3</a:t>
            </a: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25707"/>
              </p:ext>
            </p:extLst>
          </p:nvPr>
        </p:nvGraphicFramePr>
        <p:xfrm>
          <a:off x="6181220" y="1340768"/>
          <a:ext cx="2268252" cy="1800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6084"/>
                <a:gridCol w="756084"/>
                <a:gridCol w="756084"/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88224" y="3196188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(b) Kernel</a:t>
            </a:r>
            <a:endParaRPr lang="en-GB" sz="32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74980"/>
              </p:ext>
            </p:extLst>
          </p:nvPr>
        </p:nvGraphicFramePr>
        <p:xfrm>
          <a:off x="359968" y="1071292"/>
          <a:ext cx="3768079" cy="311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97"/>
                <a:gridCol w="538297"/>
                <a:gridCol w="538297"/>
                <a:gridCol w="538297"/>
                <a:gridCol w="538297"/>
                <a:gridCol w="538297"/>
                <a:gridCol w="538297"/>
              </a:tblGrid>
              <a:tr h="44470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4703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4" y="4181726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(a) Image with noise</a:t>
            </a:r>
            <a:endParaRPr lang="en-GB" sz="32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79712" y="1988840"/>
            <a:ext cx="158417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Median Filtering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5424"/>
            <a:ext cx="8496538" cy="423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51" r="-13451"/>
          <a:stretch>
            <a:fillRect/>
          </a:stretch>
        </p:blipFill>
        <p:spPr>
          <a:xfrm>
            <a:off x="457200" y="1481138"/>
            <a:ext cx="822960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Image Filtering </a:t>
            </a:r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คืออะไร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916832"/>
            <a:ext cx="8424936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การทำ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filtering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คือการกรองเอาสิ่งที่รบกวน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(noise)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คุณภาพของภาพออกไป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เพื่อทำให้ภาพชัดเจนยิ่งขึ้น</a:t>
            </a: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 </a:t>
            </a:r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คืออะไร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คือความผิดปกติของค่า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pixel 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บางตำแหน่ง มีผลทำให้ปรากฏเสมือนสิ่งแปลกปลอมที่ปรากฏอยู่ในภาพซึ่งรบกวนคุณภาพของภาพ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endParaRPr lang="th-TH" altLang="en-US" sz="36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altLang="en-US" sz="36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ความผิดปกตินี้อาจเกิดขึ้นจากคุณภาพของกล้อง หรือสภาพแวดล้อมในการถ่ายภาพ โดยที่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ในบริเวณนั้นไม่สะท้อนค่า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ที่ถูกต้อง</a:t>
            </a: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79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ประเภทของ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Salt and Pepper Noise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มีลักษณะการเกิดแบบสุ่มทั่วทั้งภาพ โดยปรากฏเป็นจุดสีดำและขาวซึ่งเป็นสีที่ไม่สอดคล้องกับภาพในบริเวณเดียวกัน</a:t>
            </a:r>
            <a:endParaRPr lang="en-GB" altLang="en-US" sz="36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Impulse Noise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มีลักษณะการเกิดสิ่งแปลกปลอมเป็นจุดสีขาว โดยเกิดขึ้นแบบสุ่มทั่วทั้งภาพ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Gaussian Noise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มีลักษณะการเกิดสิ่งแปลกปลอม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โดยค่า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(0 – 255) มีการกระจายแบบ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Gaussian </a:t>
            </a:r>
            <a:endParaRPr lang="th-TH" altLang="en-US" sz="36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0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ตัวอย่างภาพ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Salt and Pepper Noise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" y="933527"/>
            <a:ext cx="799993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ตัวอย่างภาพ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Gaussian Noise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7" y="1268760"/>
            <a:ext cx="8525198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593015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ภาพปกติ</a:t>
            </a:r>
            <a:endParaRPr lang="en-GB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594928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ภาพมี </a:t>
            </a:r>
            <a:r>
              <a:rPr lang="en-GB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</a:t>
            </a:r>
            <a:endParaRPr lang="en-GB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33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Filtering </a:t>
            </a:r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รูปภาพ 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ดังนั้นการทำ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filtering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รูปภาพ คือขจัดความผิดปกติ (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noise)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ออกไปจากภาพ และพยายามปรับค่า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ให้ใกล้เคียงค่าที่ถูกต้องมากที่สุด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หลักการทำ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filtering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คือการปรับค่า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ที่ผิดปกติด้วยค่า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intensity values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จาก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pixels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ในบริเวณใกล้เคียง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การใช้ค่าจาก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pixels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ใกล้เคียงผ่าน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matrix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ขนาดเล็กซี่งเรียกว่า </a:t>
            </a:r>
            <a:r>
              <a:rPr lang="en-GB" altLang="en-US" sz="3600" b="1" i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kernel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เพื่อนำมาคำนวนปรับค่าใน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ที่ผิดปกติให้มีค่าใหม่ใกล้เคียงกัน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96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ประเภทการ 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Filtering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Mean Filtering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Medium Filtering</a:t>
            </a:r>
          </a:p>
          <a:p>
            <a:pPr algn="l"/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58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835292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Mean Filtering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4509120"/>
            <a:ext cx="8424936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Kernel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จะถูกใช้เป็นเสมือนหน้ากากครอบลงบน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array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ของภาพที่กำลังสนใจ โดยเริ่มครอบและคำนวนจากตำแหน่งแรกของภาพ จากนั้นเลื่อนไปทีละ </a:t>
            </a:r>
            <a:r>
              <a:rPr lang="en-GB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 </a:t>
            </a:r>
            <a:r>
              <a:rPr lang="th-TH" altLang="en-US" sz="36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จนครบทั่วทั้งภาพ </a:t>
            </a:r>
            <a:endParaRPr lang="en-US" altLang="en-US" sz="36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6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6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11842"/>
              </p:ext>
            </p:extLst>
          </p:nvPr>
        </p:nvGraphicFramePr>
        <p:xfrm>
          <a:off x="3473878" y="1340768"/>
          <a:ext cx="2268252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1/9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46894" y="3418889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Kernel </a:t>
            </a:r>
            <a:r>
              <a:rPr lang="th-TH" sz="36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ขนาด 3 </a:t>
            </a:r>
            <a:r>
              <a:rPr lang="en-GB" sz="36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 3</a:t>
            </a:r>
          </a:p>
        </p:txBody>
      </p:sp>
    </p:spTree>
    <p:extLst>
      <p:ext uri="{BB962C8B-B14F-4D97-AF65-F5344CB8AC3E}">
        <p14:creationId xmlns:p14="http://schemas.microsoft.com/office/powerpoint/2010/main" val="1590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430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3: Filtering</vt:lpstr>
      <vt:lpstr>Image Filtering คืออะไร</vt:lpstr>
      <vt:lpstr>Noise คืออะไร</vt:lpstr>
      <vt:lpstr>ประเภทของ Noise</vt:lpstr>
      <vt:lpstr>ตัวอย่างภาพ Salt and Pepper Noise</vt:lpstr>
      <vt:lpstr>ตัวอย่างภาพ Gaussian Noise</vt:lpstr>
      <vt:lpstr>การ Filtering รูปภาพ </vt:lpstr>
      <vt:lpstr>ประเภทการ Filtering</vt:lpstr>
      <vt:lpstr>Mean Filtering</vt:lpstr>
      <vt:lpstr>ตัวอย่าง Mean Filtering</vt:lpstr>
      <vt:lpstr>Median Filtering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4112427 : วิศวกรรมซอฟแวร์ (1/2558)</dc:title>
  <dc:creator>Attapol Adulyasas</dc:creator>
  <cp:lastModifiedBy>Attapol Adulyasas</cp:lastModifiedBy>
  <cp:revision>247</cp:revision>
  <dcterms:created xsi:type="dcterms:W3CDTF">2015-09-02T12:08:06Z</dcterms:created>
  <dcterms:modified xsi:type="dcterms:W3CDTF">2017-03-25T11:10:12Z</dcterms:modified>
</cp:coreProperties>
</file>