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4EAE"/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C4FD3D7-EFBC-A9F5-4102-804C1816DF50}"/>
              </a:ext>
            </a:extLst>
          </p:cNvPr>
          <p:cNvSpPr txBox="1"/>
          <p:nvPr/>
        </p:nvSpPr>
        <p:spPr>
          <a:xfrm>
            <a:off x="666752" y="5526845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40DB3599-9320-2C9B-4AAC-27CCDC784B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053" y="5569564"/>
            <a:ext cx="776336" cy="7763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7969C36E-35C8-D3EF-55E5-EDBC321B6309}"/>
              </a:ext>
            </a:extLst>
          </p:cNvPr>
          <p:cNvSpPr txBox="1"/>
          <p:nvPr/>
        </p:nvSpPr>
        <p:spPr>
          <a:xfrm>
            <a:off x="3450778" y="5649594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366D8A-5547-0705-D8AB-04D9769E66B2}"/>
              </a:ext>
            </a:extLst>
          </p:cNvPr>
          <p:cNvSpPr txBox="1"/>
          <p:nvPr/>
        </p:nvSpPr>
        <p:spPr>
          <a:xfrm>
            <a:off x="666752" y="6388619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22E1D5-A78A-0FF1-E5AE-753CEA47DC2A}"/>
              </a:ext>
            </a:extLst>
          </p:cNvPr>
          <p:cNvSpPr txBox="1"/>
          <p:nvPr/>
        </p:nvSpPr>
        <p:spPr>
          <a:xfrm>
            <a:off x="617295" y="1338061"/>
            <a:ext cx="63838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Indexação de documentos segundo a Metodologia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E118AA-252F-1F78-079C-9D8141463A42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188</cp:revision>
  <dcterms:created xsi:type="dcterms:W3CDTF">2022-03-07T18:58:56Z</dcterms:created>
  <dcterms:modified xsi:type="dcterms:W3CDTF">2024-02-27T19:00:38Z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