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6" r:id="rId6"/>
    <p:sldId id="277" r:id="rId7"/>
    <p:sldId id="278" r:id="rId8"/>
    <p:sldId id="279" r:id="rId9"/>
    <p:sldId id="280" r:id="rId10"/>
    <p:sldId id="281" r:id="rId11"/>
    <p:sldId id="28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5B13"/>
    <a:srgbClr val="2D7C4C"/>
    <a:srgbClr val="374EAE"/>
    <a:srgbClr val="00293B"/>
    <a:srgbClr val="04336B"/>
    <a:srgbClr val="F65F20"/>
    <a:srgbClr val="31286B"/>
    <a:srgbClr val="2BF6D1"/>
    <a:srgbClr val="FE4D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DC1770A-672C-ED95-71F5-B975BD245A33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D9A0A59E-7B77-B49E-0422-F7ACF5D5AED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C73CFFB1-AEFC-81D9-C4E9-95EEAD82B0A2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0159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9A7379-9A67-CB9F-AC3D-EA5B4A22D2E7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fev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12h00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A29AE4AB-CF8C-DB99-62AB-38BE9FD2A8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2E60931E-0071-561E-8475-77B7E3E2DFCA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Registre-se em: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0F78E2-4089-3FB8-1A60-65C346D8041D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Português ou Espanhol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D61E240-E3AF-A9BB-0F97-5C3553CCD7EF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DD06CE-A456-CD73-0EC8-5518335EC94C}"/>
              </a:ext>
            </a:extLst>
          </p:cNvPr>
          <p:cNvSpPr txBox="1"/>
          <p:nvPr/>
        </p:nvSpPr>
        <p:spPr>
          <a:xfrm>
            <a:off x="617295" y="1338061"/>
            <a:ext cx="66890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Boas Práticas nos Processos Editoriais de Periódicos Científicos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3EF0A-AD8D-D6B5-2728-13DEF24CC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4241D6F-C348-4180-78A9-1E18CD620B27}"/>
              </a:ext>
            </a:extLst>
          </p:cNvPr>
          <p:cNvGrpSpPr/>
          <p:nvPr/>
        </p:nvGrpSpPr>
        <p:grpSpPr>
          <a:xfrm>
            <a:off x="0" y="2570331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E6FA469C-2E39-C72F-698D-284B8E1583AF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CEAA5D5F-98EE-71D7-E1D7-3716F942BEDB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0159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7165564-F3CE-FB5C-A176-05EEF987DEA2}"/>
              </a:ext>
            </a:extLst>
          </p:cNvPr>
          <p:cNvSpPr txBox="1"/>
          <p:nvPr/>
        </p:nvSpPr>
        <p:spPr>
          <a:xfrm>
            <a:off x="617295" y="1338061"/>
            <a:ext cx="66890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Boas Práticas nos Processos Editoriais de Periódicos Científicos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EDBA7BA-F87D-AA1E-BB1B-3A02E6266FC9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4B6552B9-6714-D517-C049-5BFD848232F5}"/>
              </a:ext>
            </a:extLst>
          </p:cNvPr>
          <p:cNvGrpSpPr/>
          <p:nvPr/>
        </p:nvGrpSpPr>
        <p:grpSpPr>
          <a:xfrm>
            <a:off x="856694" y="3926143"/>
            <a:ext cx="3373517" cy="729642"/>
            <a:chOff x="807868" y="3945074"/>
            <a:chExt cx="3373517" cy="72964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1990DFD4-2DFB-C69B-A842-EE1462393CAB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5B95128C-C4E2-FBA6-D5D4-65CD35A5D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33017D-FD86-E7E9-F3A3-98CFB47E5F3A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25 de Abril</a:t>
              </a:r>
              <a:endParaRPr lang="pt-BR" sz="2400" dirty="0"/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B73D9A57-39D8-23B9-B8E4-0068759BE2A8}"/>
              </a:ext>
            </a:extLst>
          </p:cNvPr>
          <p:cNvGrpSpPr/>
          <p:nvPr/>
        </p:nvGrpSpPr>
        <p:grpSpPr>
          <a:xfrm>
            <a:off x="4409242" y="3926143"/>
            <a:ext cx="3373517" cy="729642"/>
            <a:chOff x="807868" y="3945074"/>
            <a:chExt cx="3373517" cy="729642"/>
          </a:xfrm>
        </p:grpSpPr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C5AAE1B5-CAFB-2759-41BD-E5E53CD4253D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3" name="Imagem 22" descr="Ícone&#10;&#10;Descrição gerada automaticamente">
              <a:extLst>
                <a:ext uri="{FF2B5EF4-FFF2-40B4-BE49-F238E27FC236}">
                  <a16:creationId xmlns:a16="http://schemas.microsoft.com/office/drawing/2014/main" id="{CA667382-BA67-C475-A07B-C4EA44B4A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34F74F-24D1-B3B8-078C-A08E242D9803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27 de Junho</a:t>
              </a:r>
              <a:endParaRPr lang="pt-BR" sz="2400" dirty="0"/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4241D3E-D053-7C8E-6AC1-FA9742545B37}"/>
              </a:ext>
            </a:extLst>
          </p:cNvPr>
          <p:cNvGrpSpPr/>
          <p:nvPr/>
        </p:nvGrpSpPr>
        <p:grpSpPr>
          <a:xfrm>
            <a:off x="7961789" y="3926143"/>
            <a:ext cx="3373517" cy="729642"/>
            <a:chOff x="807868" y="3945074"/>
            <a:chExt cx="3373517" cy="729642"/>
          </a:xfrm>
        </p:grpSpPr>
        <p:sp>
          <p:nvSpPr>
            <p:cNvPr id="26" name="Retângulo: Cantos Arredondados 25">
              <a:extLst>
                <a:ext uri="{FF2B5EF4-FFF2-40B4-BE49-F238E27FC236}">
                  <a16:creationId xmlns:a16="http://schemas.microsoft.com/office/drawing/2014/main" id="{5E932F14-4862-05C9-298B-37043ADE3DE6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7" name="Imagem 26" descr="Ícone&#10;&#10;Descrição gerada automaticamente">
              <a:extLst>
                <a:ext uri="{FF2B5EF4-FFF2-40B4-BE49-F238E27FC236}">
                  <a16:creationId xmlns:a16="http://schemas.microsoft.com/office/drawing/2014/main" id="{F03CE8B2-FD0D-B51B-E3EF-45135E793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3374EEA-077E-DA31-9E64-41AC84BF71D6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22 de Agosto</a:t>
              </a:r>
              <a:endParaRPr lang="pt-BR" sz="240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432E173-DCFA-45D7-9CEC-463D03DA18DC}"/>
              </a:ext>
            </a:extLst>
          </p:cNvPr>
          <p:cNvGrpSpPr/>
          <p:nvPr/>
        </p:nvGrpSpPr>
        <p:grpSpPr>
          <a:xfrm>
            <a:off x="2630267" y="5006792"/>
            <a:ext cx="3373517" cy="729642"/>
            <a:chOff x="807868" y="3945074"/>
            <a:chExt cx="3373517" cy="729642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0B445585-8E6A-A840-D4EA-ABD0B618C1D9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1" name="Imagem 30" descr="Ícone&#10;&#10;Descrição gerada automaticamente">
              <a:extLst>
                <a:ext uri="{FF2B5EF4-FFF2-40B4-BE49-F238E27FC236}">
                  <a16:creationId xmlns:a16="http://schemas.microsoft.com/office/drawing/2014/main" id="{FEEC44F2-8E13-71CA-3936-3AE61B803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3935A44-77B7-72BF-4E5B-46717DF50B39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24 de Outubro</a:t>
              </a:r>
              <a:endParaRPr lang="pt-BR" sz="2400" dirty="0"/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BB4685C4-D2E4-7248-3187-97AE468F087B}"/>
              </a:ext>
            </a:extLst>
          </p:cNvPr>
          <p:cNvGrpSpPr/>
          <p:nvPr/>
        </p:nvGrpSpPr>
        <p:grpSpPr>
          <a:xfrm>
            <a:off x="6188216" y="5016505"/>
            <a:ext cx="3373517" cy="729642"/>
            <a:chOff x="807868" y="3945074"/>
            <a:chExt cx="3373517" cy="729642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A2211A51-0C7F-FAF2-87EB-BBFACDB68841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04336B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5" name="Imagem 34" descr="Ícone&#10;&#10;Descrição gerada automaticamente">
              <a:extLst>
                <a:ext uri="{FF2B5EF4-FFF2-40B4-BE49-F238E27FC236}">
                  <a16:creationId xmlns:a16="http://schemas.microsoft.com/office/drawing/2014/main" id="{166B0D42-5BC5-6C76-4086-2769B028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9D387E0-04CE-EA2B-C5DF-119215FDB88A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28 de Novembro</a:t>
              </a:r>
              <a:endParaRPr lang="pt-BR" sz="2400" dirty="0"/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F084A0E-C966-0307-EAC2-FEE13AF6E8B2}"/>
              </a:ext>
            </a:extLst>
          </p:cNvPr>
          <p:cNvSpPr txBox="1"/>
          <p:nvPr/>
        </p:nvSpPr>
        <p:spPr>
          <a:xfrm>
            <a:off x="3047260" y="324655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Às quintas-feiras – 11h</a:t>
            </a:r>
          </a:p>
        </p:txBody>
      </p:sp>
    </p:spTree>
    <p:extLst>
      <p:ext uri="{BB962C8B-B14F-4D97-AF65-F5344CB8AC3E}">
        <p14:creationId xmlns:p14="http://schemas.microsoft.com/office/powerpoint/2010/main" val="13205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C7AC1-13C6-801E-39DC-D2E664065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CB614373-67B7-8652-6C50-3DC90EF85948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C1E72B-2037-235F-1DA0-4E84BB4BB3DE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03BE512-4CF4-4A36-E1A2-B2E10625364A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B8C3BA0-8975-1D15-11AF-35F39A89049D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6E87196-BB20-8620-51B5-2F87B72873E1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687A0862-2AD2-8CC5-EF16-A0ADE39B8A9C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5B3D8CD9-0F22-CB3F-BE82-D3121D875FA9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EA38D69-2FB0-11B3-54D2-34C4EB366070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374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09056B-B97B-3B38-BB1B-4F8E412DEC93}"/>
              </a:ext>
            </a:extLst>
          </p:cNvPr>
          <p:cNvSpPr txBox="1"/>
          <p:nvPr/>
        </p:nvSpPr>
        <p:spPr>
          <a:xfrm>
            <a:off x="617295" y="1338061"/>
            <a:ext cx="63838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Indexação de documentos segundo a Metodologia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DE472A-C0D3-9777-3C44-E372942B3B51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fev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12h00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D4412661-B38F-5B40-2822-176DF6722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651400-7841-C0DC-3A01-2DD60F0EA50D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Registre-se em: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440467-E03C-143B-1474-4E3AF8D96907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Português ou Espanhol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7BCC0E-EE94-C358-84D4-4EE12AB20F78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27909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E6092-4D6D-F481-D98A-1B27065DD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1D9E88E1-465E-4BFF-B965-4480259D4222}"/>
              </a:ext>
            </a:extLst>
          </p:cNvPr>
          <p:cNvGrpSpPr/>
          <p:nvPr/>
        </p:nvGrpSpPr>
        <p:grpSpPr>
          <a:xfrm>
            <a:off x="0" y="2570336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38396554-DEB1-50CC-78E1-08B117AFF13B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3FA9E3D2-0853-5292-79ED-478FC51DDB26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374EA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E03EC5-B565-3B28-20BB-1C433E37A0AD}"/>
              </a:ext>
            </a:extLst>
          </p:cNvPr>
          <p:cNvSpPr txBox="1"/>
          <p:nvPr/>
        </p:nvSpPr>
        <p:spPr>
          <a:xfrm>
            <a:off x="617295" y="1338061"/>
            <a:ext cx="63838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Indexação de documentos segundo a Metodologia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11D5B5DB-1F14-0D91-DBA2-68053A5BD7C6}"/>
              </a:ext>
            </a:extLst>
          </p:cNvPr>
          <p:cNvGrpSpPr/>
          <p:nvPr/>
        </p:nvGrpSpPr>
        <p:grpSpPr>
          <a:xfrm>
            <a:off x="2608555" y="3778506"/>
            <a:ext cx="3373517" cy="729642"/>
            <a:chOff x="807868" y="3945074"/>
            <a:chExt cx="3373517" cy="729642"/>
          </a:xfrm>
        </p:grpSpPr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A02D1DFF-911B-1EBD-DBE4-18383E0C6B69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solidFill>
              <a:srgbClr val="374EAE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CCB68C09-19B4-1295-44F7-EF89D4156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BF200FF9-3282-7765-7254-C344CD57A490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28 de Março</a:t>
              </a:r>
              <a:endParaRPr lang="pt-BR" sz="2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3010970B-755C-8D3E-E02E-AB2414569B94}"/>
              </a:ext>
            </a:extLst>
          </p:cNvPr>
          <p:cNvGrpSpPr/>
          <p:nvPr/>
        </p:nvGrpSpPr>
        <p:grpSpPr>
          <a:xfrm>
            <a:off x="6209928" y="3778506"/>
            <a:ext cx="3373517" cy="729642"/>
            <a:chOff x="807868" y="3945074"/>
            <a:chExt cx="3373517" cy="729642"/>
          </a:xfrm>
          <a:solidFill>
            <a:srgbClr val="374EAE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E68D5611-A833-24C4-7A4D-AD63DE87B05D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A9C7E9DF-5CA6-9F0A-B6EA-C4069AAFD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FA216B5-5347-D6B2-6C6D-0F86D16C6E43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23 de Maio</a:t>
              </a:r>
              <a:endParaRPr lang="pt-BR" sz="22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CD735032-C0AC-A27C-9F7C-F6F92EA4E9A2}"/>
              </a:ext>
            </a:extLst>
          </p:cNvPr>
          <p:cNvGrpSpPr/>
          <p:nvPr/>
        </p:nvGrpSpPr>
        <p:grpSpPr>
          <a:xfrm>
            <a:off x="6209928" y="4780584"/>
            <a:ext cx="3373517" cy="729642"/>
            <a:chOff x="807868" y="3945074"/>
            <a:chExt cx="3373517" cy="729642"/>
          </a:xfrm>
          <a:solidFill>
            <a:srgbClr val="374EAE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B5AAE08E-26B2-D10E-A233-83717CE1F6BA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8B0C2F93-9828-4519-FEA5-9E93D3788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E44DC5E4-67B4-C196-8FED-3CBEF23B098E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26 de Setembro</a:t>
              </a:r>
              <a:endParaRPr lang="pt-BR" sz="2200" dirty="0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8921FBF4-90F5-8650-0CB5-7167A569E671}"/>
              </a:ext>
            </a:extLst>
          </p:cNvPr>
          <p:cNvGrpSpPr/>
          <p:nvPr/>
        </p:nvGrpSpPr>
        <p:grpSpPr>
          <a:xfrm>
            <a:off x="2608555" y="4790297"/>
            <a:ext cx="3373517" cy="729642"/>
            <a:chOff x="807868" y="3945074"/>
            <a:chExt cx="3373517" cy="729642"/>
          </a:xfrm>
          <a:solidFill>
            <a:srgbClr val="374EAE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0B0F473-7F1C-B158-0594-EC6FE01BA07D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2" name="Imagem 21" descr="Ícone&#10;&#10;Descrição gerada automaticamente">
              <a:extLst>
                <a:ext uri="{FF2B5EF4-FFF2-40B4-BE49-F238E27FC236}">
                  <a16:creationId xmlns:a16="http://schemas.microsoft.com/office/drawing/2014/main" id="{F23BB7EE-B348-F08B-3480-6C9B8A021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585A9E22-92B0-4B86-C560-DF6DC316BBA7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25 de Julho</a:t>
              </a:r>
              <a:endParaRPr lang="pt-BR" sz="2200" dirty="0"/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C04831A-A529-0A45-B4CC-26BB8583D328}"/>
              </a:ext>
            </a:extLst>
          </p:cNvPr>
          <p:cNvSpPr txBox="1"/>
          <p:nvPr/>
        </p:nvSpPr>
        <p:spPr>
          <a:xfrm>
            <a:off x="3048740" y="3198167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Às quintas-feiras – 11h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80B59A-25AA-9C64-CD72-689BD511A176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1462106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823CF-5D18-054A-5F7F-E9B215E0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88114D3-28F7-1E79-D3E5-3192EA937772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D115E59-E852-1F4D-16B3-92F658315C50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401D2AFB-C0B7-DDAC-6B37-F1CA1A784BBA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7E78347-6C4C-D757-BBB7-5831724D8352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DD3E90D0-40A5-4770-ECC9-B95838FFA289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AFFD9D-9E3C-CD90-2497-BC169A65C73C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Biblioteca Virtual em Saúde (BVS)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7C46AA9-EFBF-0DB6-1FAD-C99B9A8041A2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2688CB5E-A4BE-5B41-3D9F-2582DC71BC4B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986E75D-3A98-AF42-04D2-26B1169273C8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2D7D4A"/>
            </a:solidFill>
            <a:ln>
              <a:solidFill>
                <a:srgbClr val="2D7D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730F253-43B1-6D5B-2501-FA99741D4951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fev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12h00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16" name="Imagem 15" descr="Ícone&#10;&#10;Descrição gerada automaticamente">
            <a:extLst>
              <a:ext uri="{FF2B5EF4-FFF2-40B4-BE49-F238E27FC236}">
                <a16:creationId xmlns:a16="http://schemas.microsoft.com/office/drawing/2014/main" id="{CAEAACA2-761D-2C3D-2F6D-3EEE8471D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2414672-7ED7-272E-667D-EAE32D390E24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Registre-se em: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CC0A6B8-DB8E-8661-44A3-F4A409C8404A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Português ou Espanhol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BED370-AAD1-E1CD-7BB9-5D9289983A18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166521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F56AA-C956-318E-E599-0CFB41275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5BBD57F-4512-E655-3189-E178EC65F867}"/>
              </a:ext>
            </a:extLst>
          </p:cNvPr>
          <p:cNvGrpSpPr/>
          <p:nvPr/>
        </p:nvGrpSpPr>
        <p:grpSpPr>
          <a:xfrm>
            <a:off x="0" y="2064307"/>
            <a:ext cx="6488545" cy="41564"/>
            <a:chOff x="0" y="2224357"/>
            <a:chExt cx="6488545" cy="45720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588903A3-F99B-6BC2-B0B6-E7A85AF105A4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806082BE-BB93-F3F2-4A8F-9F69315A6E51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2D7D4A"/>
            </a:solidFill>
            <a:ln>
              <a:solidFill>
                <a:srgbClr val="2D7D4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B5D6F066-AFF2-0B5B-049B-BFE082112F62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Biblioteca Virtual em Saúde (BVS)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7627581-F0E4-67CC-85B4-0B7A7FA654C8}"/>
              </a:ext>
            </a:extLst>
          </p:cNvPr>
          <p:cNvGrpSpPr/>
          <p:nvPr/>
        </p:nvGrpSpPr>
        <p:grpSpPr>
          <a:xfrm>
            <a:off x="856694" y="323285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3997D9C8-1C21-698A-6E8E-389FFD2BBB3F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AD512BB3-5339-82AE-1B3E-1C729B6C6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CF3C89E-A170-C16A-9326-C63E1CF5580C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29 de Fevereiro</a:t>
              </a:r>
              <a:endParaRPr lang="pt-BR" sz="22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FC1425B5-8B09-FCA6-F113-7F250ADE9F70}"/>
              </a:ext>
            </a:extLst>
          </p:cNvPr>
          <p:cNvGrpSpPr/>
          <p:nvPr/>
        </p:nvGrpSpPr>
        <p:grpSpPr>
          <a:xfrm>
            <a:off x="4409241" y="323285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454CBEF4-1DB3-FB94-F137-BF4582CF8E78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9DCF56D0-7FD7-1764-57FB-868CB1A99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BBB54CC-CC4E-8050-5A86-3688C0FCA8A5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14 de Março</a:t>
              </a:r>
              <a:endParaRPr lang="pt-BR" sz="2200" dirty="0"/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018EC8D0-C339-F669-5E92-D49B5C4B84C3}"/>
              </a:ext>
            </a:extLst>
          </p:cNvPr>
          <p:cNvGrpSpPr/>
          <p:nvPr/>
        </p:nvGrpSpPr>
        <p:grpSpPr>
          <a:xfrm>
            <a:off x="7961789" y="323285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2E528A6-5919-FCB2-F4DD-A22EC4AC9469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8" name="Imagem 17" descr="Ícone&#10;&#10;Descrição gerada automaticamente">
              <a:extLst>
                <a:ext uri="{FF2B5EF4-FFF2-40B4-BE49-F238E27FC236}">
                  <a16:creationId xmlns:a16="http://schemas.microsoft.com/office/drawing/2014/main" id="{32F6330D-6B75-2312-E7E5-EF7DF70B5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C9636FE9-A6E3-2E51-C730-8D8676869CE5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11 de Abril</a:t>
              </a:r>
              <a:endParaRPr lang="pt-BR" sz="2200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D2B28F7-F4BD-6825-577A-5DCD594064D5}"/>
              </a:ext>
            </a:extLst>
          </p:cNvPr>
          <p:cNvGrpSpPr/>
          <p:nvPr/>
        </p:nvGrpSpPr>
        <p:grpSpPr>
          <a:xfrm>
            <a:off x="856694" y="426323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8F2319EA-7A40-3894-5D0D-91618394E7CE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0" name="Imagem 29" descr="Ícone&#10;&#10;Descrição gerada automaticamente">
              <a:extLst>
                <a:ext uri="{FF2B5EF4-FFF2-40B4-BE49-F238E27FC236}">
                  <a16:creationId xmlns:a16="http://schemas.microsoft.com/office/drawing/2014/main" id="{DED8BA14-6350-4D33-9710-0B5AC97A3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234382B2-C703-0FED-E50C-F7F900EE7A0E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11 de Maio</a:t>
              </a:r>
              <a:endParaRPr lang="pt-BR" sz="2200" dirty="0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1A819E0-77A6-DC2B-1C50-FB6A11B8D77B}"/>
              </a:ext>
            </a:extLst>
          </p:cNvPr>
          <p:cNvGrpSpPr/>
          <p:nvPr/>
        </p:nvGrpSpPr>
        <p:grpSpPr>
          <a:xfrm>
            <a:off x="4409241" y="426323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80FFF0BF-F5C6-F902-F69F-4DC54486F90D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4" name="Imagem 33" descr="Ícone&#10;&#10;Descrição gerada automaticamente">
              <a:extLst>
                <a:ext uri="{FF2B5EF4-FFF2-40B4-BE49-F238E27FC236}">
                  <a16:creationId xmlns:a16="http://schemas.microsoft.com/office/drawing/2014/main" id="{85A9CBA0-0AB2-1015-3E20-00A283F60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DB629B9C-0217-8EB3-C8EC-096EC7C0B0B8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12 de Setembro</a:t>
              </a:r>
              <a:endParaRPr lang="pt-BR" sz="2200" dirty="0"/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BB06F8D-A438-C8F1-3606-ACE7BCC1A60B}"/>
              </a:ext>
            </a:extLst>
          </p:cNvPr>
          <p:cNvGrpSpPr/>
          <p:nvPr/>
        </p:nvGrpSpPr>
        <p:grpSpPr>
          <a:xfrm>
            <a:off x="7961789" y="426323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37" name="Retângulo: Cantos Arredondados 36">
              <a:extLst>
                <a:ext uri="{FF2B5EF4-FFF2-40B4-BE49-F238E27FC236}">
                  <a16:creationId xmlns:a16="http://schemas.microsoft.com/office/drawing/2014/main" id="{C7F0D5FA-9A2D-93BB-A61A-C6E5916B499F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38" name="Imagem 37" descr="Ícone&#10;&#10;Descrição gerada automaticamente">
              <a:extLst>
                <a:ext uri="{FF2B5EF4-FFF2-40B4-BE49-F238E27FC236}">
                  <a16:creationId xmlns:a16="http://schemas.microsoft.com/office/drawing/2014/main" id="{03C13ACD-160A-F7AF-885E-C5138A7D1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131F510-ACF3-3D19-B595-23F68DC880BC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10 de Outubro</a:t>
              </a:r>
              <a:endParaRPr lang="pt-BR" sz="2200" dirty="0"/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7BCBE7F-0D13-5F16-C5B3-7C1D471F23FC}"/>
              </a:ext>
            </a:extLst>
          </p:cNvPr>
          <p:cNvGrpSpPr/>
          <p:nvPr/>
        </p:nvGrpSpPr>
        <p:grpSpPr>
          <a:xfrm>
            <a:off x="4409241" y="5293614"/>
            <a:ext cx="3373517" cy="729642"/>
            <a:chOff x="807868" y="3945074"/>
            <a:chExt cx="3373517" cy="729642"/>
          </a:xfrm>
          <a:solidFill>
            <a:srgbClr val="2D7C4C"/>
          </a:solidFill>
        </p:grpSpPr>
        <p:sp>
          <p:nvSpPr>
            <p:cNvPr id="41" name="Retângulo: Cantos Arredondados 40">
              <a:extLst>
                <a:ext uri="{FF2B5EF4-FFF2-40B4-BE49-F238E27FC236}">
                  <a16:creationId xmlns:a16="http://schemas.microsoft.com/office/drawing/2014/main" id="{4CC2306A-B64A-DBDD-CE1F-4A31AAEFF943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42" name="Imagem 41" descr="Ícone&#10;&#10;Descrição gerada automaticamente">
              <a:extLst>
                <a:ext uri="{FF2B5EF4-FFF2-40B4-BE49-F238E27FC236}">
                  <a16:creationId xmlns:a16="http://schemas.microsoft.com/office/drawing/2014/main" id="{20CDADAF-EE05-4A28-0BEC-9E77095B9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1CA2A6E-11A5-DD95-7548-854D30BD6E20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 14 de Novembro</a:t>
              </a:r>
              <a:endParaRPr lang="pt-BR" sz="2200" dirty="0"/>
            </a:p>
          </p:txBody>
        </p:sp>
      </p:grp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B87BE86A-7379-17BB-267C-B561C5A9018F}"/>
              </a:ext>
            </a:extLst>
          </p:cNvPr>
          <p:cNvSpPr txBox="1"/>
          <p:nvPr/>
        </p:nvSpPr>
        <p:spPr>
          <a:xfrm>
            <a:off x="3048740" y="2570742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Às quintas-feiras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59E1CE2-7119-D24D-4B13-44B687235910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164958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B468DC-E410-B9E2-757E-4DD6BCEB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153B70CE-30D0-8E20-1F89-553717341336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823E4B7-E42B-6DD7-A582-6C1ECDB433E8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04C1A477-BB51-5124-70BF-CC02BD877776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F687C4B-952F-3890-F3F0-D8168EEC8656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5602F2C-3B6F-6C05-EF2E-2AB059586ED7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E8810E7-49D5-D8AD-A8AB-51C43CCCF637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6E5341F6-76F7-8A60-2835-FC59EEEFC60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38ED348D-4E53-110F-833D-5B79E649EDC8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FE4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5E1AA8-3031-2810-9DEB-1ACF84CD5933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Reunião da Rede de </a:t>
            </a:r>
            <a:r>
              <a:rPr lang="pt-BR" sz="3200" b="1" i="0" dirty="0" err="1">
                <a:solidFill>
                  <a:schemeClr val="bg1"/>
                </a:solidFill>
                <a:effectLst/>
              </a:rPr>
              <a:t>Referencistas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4BDBBE8-FCB7-BDD2-CEF1-DE9F85816B6C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fev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12h00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21" name="Imagem 20" descr="Ícone&#10;&#10;Descrição gerada automaticamente">
            <a:extLst>
              <a:ext uri="{FF2B5EF4-FFF2-40B4-BE49-F238E27FC236}">
                <a16:creationId xmlns:a16="http://schemas.microsoft.com/office/drawing/2014/main" id="{9A97E1A4-83A3-BCF8-E9DE-4D54A0FC7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947827B9-70BE-65AA-56C0-8549A3060381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Registre-se em: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87F9497-7B33-0196-DD86-2757B8010531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Português ou Espanhol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48DEA06-8DB8-42B1-7928-083AB7841B32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334578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7243AF-AD33-9440-8463-C0B322B50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73FBEC25-677B-99E0-042A-A6F999CF6259}"/>
              </a:ext>
            </a:extLst>
          </p:cNvPr>
          <p:cNvGrpSpPr/>
          <p:nvPr/>
        </p:nvGrpSpPr>
        <p:grpSpPr>
          <a:xfrm>
            <a:off x="0" y="2304000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8ED97D4D-D41E-7F10-83D5-FA5C4C2A933A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8300C05-8756-AC94-8C67-1039D0707D60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FE4D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2FE251-4F7A-28E3-E935-8B8DD3FDBCB0}"/>
              </a:ext>
            </a:extLst>
          </p:cNvPr>
          <p:cNvSpPr txBox="1"/>
          <p:nvPr/>
        </p:nvSpPr>
        <p:spPr>
          <a:xfrm>
            <a:off x="617295" y="1338061"/>
            <a:ext cx="63838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Reunião da Rede de </a:t>
            </a:r>
            <a:r>
              <a:rPr lang="pt-BR" sz="3200" b="1" i="0" dirty="0" err="1">
                <a:solidFill>
                  <a:schemeClr val="bg1"/>
                </a:solidFill>
                <a:effectLst/>
              </a:rPr>
              <a:t>Referencistas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A4D2B64-CBC0-BAA8-6CD0-D676299B208B}"/>
              </a:ext>
            </a:extLst>
          </p:cNvPr>
          <p:cNvGrpSpPr/>
          <p:nvPr/>
        </p:nvGrpSpPr>
        <p:grpSpPr>
          <a:xfrm>
            <a:off x="2608555" y="3778506"/>
            <a:ext cx="3373517" cy="729642"/>
            <a:chOff x="807868" y="3945074"/>
            <a:chExt cx="3373517" cy="729642"/>
          </a:xfrm>
          <a:solidFill>
            <a:srgbClr val="FE5B13"/>
          </a:solidFill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90B1DC95-991C-5D67-6512-4FBB3E5DC57C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502E9AF0-085F-8C8D-CE4A-F2A333811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F4AF30A-F79E-4F9F-C6E3-F726B79BC732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bg1"/>
                  </a:solidFill>
                </a:rPr>
                <a:t> 13 de Junho</a:t>
              </a:r>
              <a:endParaRPr lang="pt-BR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A41BB990-2C38-478D-982B-EF08FEAC013E}"/>
              </a:ext>
            </a:extLst>
          </p:cNvPr>
          <p:cNvGrpSpPr/>
          <p:nvPr/>
        </p:nvGrpSpPr>
        <p:grpSpPr>
          <a:xfrm>
            <a:off x="6209928" y="3778506"/>
            <a:ext cx="3373517" cy="729642"/>
            <a:chOff x="807868" y="3945074"/>
            <a:chExt cx="3373517" cy="729642"/>
          </a:xfrm>
          <a:solidFill>
            <a:srgbClr val="FE5B13"/>
          </a:solidFill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AC719AC3-E962-AD29-37A9-9643F8BAE74B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14" name="Imagem 13" descr="Ícone&#10;&#10;Descrição gerada automaticamente">
              <a:extLst>
                <a:ext uri="{FF2B5EF4-FFF2-40B4-BE49-F238E27FC236}">
                  <a16:creationId xmlns:a16="http://schemas.microsoft.com/office/drawing/2014/main" id="{44DBE698-4C3F-B4FF-845E-68D4D477D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E81F91DC-718A-532F-D811-7A8C36F7387F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bg1"/>
                  </a:solidFill>
                </a:rPr>
                <a:t> 11 de Julho</a:t>
              </a:r>
              <a:endParaRPr lang="pt-BR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070235B3-49E5-B361-2341-06A5C62789AF}"/>
              </a:ext>
            </a:extLst>
          </p:cNvPr>
          <p:cNvGrpSpPr/>
          <p:nvPr/>
        </p:nvGrpSpPr>
        <p:grpSpPr>
          <a:xfrm>
            <a:off x="4409241" y="4790297"/>
            <a:ext cx="3373517" cy="729642"/>
            <a:chOff x="807868" y="3945074"/>
            <a:chExt cx="3373517" cy="729642"/>
          </a:xfrm>
          <a:solidFill>
            <a:srgbClr val="FE5B13"/>
          </a:solidFill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32BC83B-8FB7-C4B5-F497-DBBD45F9AF96}"/>
                </a:ext>
              </a:extLst>
            </p:cNvPr>
            <p:cNvSpPr/>
            <p:nvPr/>
          </p:nvSpPr>
          <p:spPr>
            <a:xfrm>
              <a:off x="807868" y="3945074"/>
              <a:ext cx="3373517" cy="729642"/>
            </a:xfrm>
            <a:prstGeom prst="roundRect">
              <a:avLst/>
            </a:prstGeom>
            <a:grp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pic>
          <p:nvPicPr>
            <p:cNvPr id="22" name="Imagem 21" descr="Ícone&#10;&#10;Descrição gerada automaticamente">
              <a:extLst>
                <a:ext uri="{FF2B5EF4-FFF2-40B4-BE49-F238E27FC236}">
                  <a16:creationId xmlns:a16="http://schemas.microsoft.com/office/drawing/2014/main" id="{8AFEC939-5F36-3E64-05DF-B95758F6F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520" y="3980585"/>
              <a:ext cx="639194" cy="639194"/>
            </a:xfrm>
            <a:prstGeom prst="rect">
              <a:avLst/>
            </a:prstGeom>
            <a:grpFill/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18974F52-F66A-D9B5-4FE0-19C44F00A5E2}"/>
                </a:ext>
              </a:extLst>
            </p:cNvPr>
            <p:cNvSpPr txBox="1"/>
            <p:nvPr/>
          </p:nvSpPr>
          <p:spPr>
            <a:xfrm>
              <a:off x="1606340" y="4094451"/>
              <a:ext cx="2459115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200" b="1" dirty="0">
                  <a:solidFill>
                    <a:schemeClr val="bg1"/>
                  </a:solidFill>
                </a:rPr>
                <a:t> 08 de Agosto</a:t>
              </a:r>
              <a:endParaRPr lang="pt-BR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338A409-3098-A8EC-06C8-3867AFC1F782}"/>
              </a:ext>
            </a:extLst>
          </p:cNvPr>
          <p:cNvSpPr txBox="1"/>
          <p:nvPr/>
        </p:nvSpPr>
        <p:spPr>
          <a:xfrm>
            <a:off x="3047260" y="3068253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Às quintas-feiras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054B75F-C90D-6A3F-A642-D292CFFCA844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</p:spTree>
    <p:extLst>
      <p:ext uri="{BB962C8B-B14F-4D97-AF65-F5344CB8AC3E}">
        <p14:creationId xmlns:p14="http://schemas.microsoft.com/office/powerpoint/2010/main" val="863114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3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400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196</cp:revision>
  <dcterms:created xsi:type="dcterms:W3CDTF">2022-03-07T18:58:56Z</dcterms:created>
  <dcterms:modified xsi:type="dcterms:W3CDTF">2024-02-27T18:59:48Z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