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841A-C308-EF45-DCF8-045AADFC2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1" y="662473"/>
            <a:ext cx="6307494" cy="184101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13B7F5-543B-11F9-A520-7844D6D64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860" y="2930232"/>
            <a:ext cx="6307495" cy="304135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1BB74A-591A-A208-1668-BD3E39D8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0F5F8B-6AE0-2B9E-58C5-77A341AE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45D97-6404-6587-02FD-25E7092C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41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84EBA-7428-77EB-736B-822357F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03FC45-1A80-4859-F7B0-857D5265C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8B4E7-D4DA-B293-DBEC-729335C5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B8BA45-221D-34CE-94EE-EEEF17FF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7F829-399B-449C-977F-2396FA24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55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621DC1-B1B2-D507-E307-B8AF5782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036069-AFC3-23E3-8A76-83EB04720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DF559F-F155-DF46-4102-562F926D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33D47C-7110-11DC-9D13-8130F745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4D386-4B8F-28CC-4052-60CE8E9E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61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E32D3-FE17-BD7B-6583-BBCA9B6D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9E8CA-8645-5484-D138-4F2536D8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D050F-B8D0-B81D-179A-0C898660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FACE9-BB08-3D5B-0554-396B9F4B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1CFA17-7846-CB6F-2C77-ACB0FEC4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27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71EB-474F-9FF5-AE3E-664E6B71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842438-E91D-3C7F-A150-C2338DC7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1518BA-4533-8724-911B-AE240734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7CBEED-1CE2-BB02-11C2-11936934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3E3889-B751-2A9E-4A98-4DA631E0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1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4800-C68F-4B76-F32F-8BFD442B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F9ECA-AE05-DFD9-331F-C016511D8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A6614A-A821-1BA2-E814-CC656970A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6C60BF-5C56-8CAB-4E45-ACC6C9F3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C7FA61-9E90-ADDD-5A46-02701C7D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C3F638-4819-A3C3-BBEE-E7019E2E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42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638F7-2CED-7F0D-0E5A-6A13115A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E9428F-2A49-B5DD-6E9E-BA6786B6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FCE641-1D4E-819A-D3AD-A323D52C6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374A67-8D37-A8FD-FD66-8F297AC29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C42C0A-3B96-86C0-F606-2983F3FE1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A5994A-D4A4-5D74-45EF-89A5735D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DEF500-33F5-6D40-B7CE-5ADC1F93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A0F763-F516-EDF2-4B00-6722CB01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8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C4AEE-758D-9C62-4622-8DBFE262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273E94-556F-8578-4DB3-902258B7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F177B1-A62C-E6F5-A7C1-289655C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A90286-1E41-5409-6139-82463925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79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A4D296-714E-725F-8AA8-9188153B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99059B-DC98-F354-9A08-D3ABC938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089F6E-2AB8-C1C1-1FC1-629D7415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11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DBD2-F3CA-F477-DDA0-C044F1B3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B5CE08-3F7B-2678-07DC-0FF8BDB0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3262DE-8070-8382-5EFC-CEB7B71F2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D2960F-4C84-DDB1-C415-FF1EBA17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9A612B-4C8E-A43D-6D89-040B82DE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855066-F716-E9C7-93DC-45C85258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65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E8027-7D01-7E98-16F2-8CEDCF4F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FA7C62-E247-1D4C-663A-FF9A5699F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C5AD37-5937-9864-4077-6CDD2DBE7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34EB21-1F63-DAA5-4348-590E39F2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738578-94D4-624C-F93A-A4C63313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5BD0FC-9337-CC78-B2EC-CD046313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5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C12DDD-F563-713D-B3DB-95E927AC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128FB5-94D2-785F-31CD-7648C310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70B7D8-E302-66E4-E5E9-7D527A240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05F7-AD41-464D-B2BE-9124722B1A7F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6EEE6-78A2-938A-0761-AC21086D3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638D4-1B5D-DC3A-93EC-222AF78E1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4C28-3BB9-4DBB-9F17-DB4A4CCE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2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yriad Hebrew" panose="01010101010101010101" pitchFamily="50" charset="-79"/>
          <a:ea typeface="+mj-ea"/>
          <a:cs typeface="Myriad Hebrew" panose="01010101010101010101" pitchFamily="50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7E7722-6004-82EF-65A9-66B1BCFC0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i="0" dirty="0">
                <a:solidFill>
                  <a:srgbClr val="1F2328"/>
                </a:solidFill>
                <a:effectLst/>
                <a:latin typeface="Myriad Hebrew" panose="01010101010101010101" pitchFamily="50" charset="-79"/>
                <a:cs typeface="Myriad Hebrew" panose="01010101010101010101" pitchFamily="50" charset="-79"/>
              </a:rPr>
              <a:t>Fortalecimento das Redes de Informação em Saúde na AL&amp;C (2024)</a:t>
            </a:r>
            <a:endParaRPr lang="pt-BR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CB1E6CB-562D-3638-8D16-EFBF6C601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Buenas prácticas en los Procesos Editoriales de Revistas Científicas LILACS</a:t>
            </a:r>
          </a:p>
          <a:p>
            <a:pPr algn="l"/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Indización de documentos según la Metodología LILACS</a:t>
            </a:r>
          </a:p>
          <a:p>
            <a:pPr algn="l"/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Biblioteca Virtual en Salud (BVS);</a:t>
            </a:r>
          </a:p>
          <a:p>
            <a:pPr algn="l"/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Reunião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da Rede de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Referencistas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0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2C8-C105-5456-876E-85D7DAA3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FFA88-D7B9-2176-0F3D-81D6D294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3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Myriad Hebrew</vt:lpstr>
      <vt:lpstr>Tema do Office</vt:lpstr>
      <vt:lpstr>Fortalecimento das Redes de Informação em Saúde na AL&amp;C (2024)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Fortalecimento das Redes de Informação em Saúde na AL&amp;C (2024)</dc:title>
  <dc:creator>da Silva, Marcio (BIR)</dc:creator>
  <cp:lastModifiedBy>da Silva, Marcio (BIR)</cp:lastModifiedBy>
  <cp:revision>2</cp:revision>
  <dcterms:created xsi:type="dcterms:W3CDTF">2024-01-02T13:44:37Z</dcterms:created>
  <dcterms:modified xsi:type="dcterms:W3CDTF">2024-01-02T14:11:53Z</dcterms:modified>
</cp:coreProperties>
</file>