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0DA9ACC9-10DD-D04B-4D3E-A4E68AFCA164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476ECE1-CC5C-AD6A-E097-97582639561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9C23E731-FCC3-F90D-90BE-ED23A9F9D14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31B17C-F71E-517D-7052-10FCDCF8AF55}"/>
              </a:ext>
            </a:extLst>
          </p:cNvPr>
          <p:cNvSpPr txBox="1"/>
          <p:nvPr/>
        </p:nvSpPr>
        <p:spPr>
          <a:xfrm>
            <a:off x="617295" y="1338061"/>
            <a:ext cx="63838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</a:rPr>
              <a:t>Best Practices in the Editorial Process of Scientific Journals for LILACS</a:t>
            </a:r>
            <a:endParaRPr lang="pt-BR" sz="28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CC1E60-008C-FFD5-BD72-76E08A9EC883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</a:t>
            </a:r>
            <a:r>
              <a:rPr lang="pt-BR" sz="1600" b="1" dirty="0" err="1">
                <a:solidFill>
                  <a:schemeClr val="bg1"/>
                </a:solidFill>
                <a:ea typeface="+mn-lt"/>
                <a:cs typeface="+mn-lt"/>
              </a:rPr>
              <a:t>p.m</a:t>
            </a:r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374C433-F49C-2CC7-3E88-FC07299D7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BEECEE1-5391-02CC-97C8-62144C35FC48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Register: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89B47A-7038-2C8E-1DEB-EC77C22F8D56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</a:t>
            </a:r>
            <a:r>
              <a:rPr lang="pt-BR" sz="1400" dirty="0" err="1">
                <a:solidFill>
                  <a:schemeClr val="bg1"/>
                </a:solidFill>
              </a:rPr>
              <a:t>Language</a:t>
            </a:r>
            <a:r>
              <a:rPr lang="pt-BR" sz="1400" dirty="0">
                <a:solidFill>
                  <a:schemeClr val="bg1"/>
                </a:solidFill>
              </a:rPr>
              <a:t>: </a:t>
            </a:r>
            <a:r>
              <a:rPr lang="pt-BR" sz="1400" dirty="0" err="1">
                <a:solidFill>
                  <a:schemeClr val="bg1"/>
                </a:solidFill>
              </a:rPr>
              <a:t>Portuguese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and</a:t>
            </a:r>
            <a:r>
              <a:rPr lang="pt-BR" sz="1400" dirty="0">
                <a:solidFill>
                  <a:schemeClr val="bg1"/>
                </a:solidFill>
              </a:rPr>
              <a:t> Spanish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C47387-3BFC-C8FA-466A-B6F822B80B94}"/>
              </a:ext>
            </a:extLst>
          </p:cNvPr>
          <p:cNvSpPr txBox="1"/>
          <p:nvPr/>
        </p:nvSpPr>
        <p:spPr>
          <a:xfrm>
            <a:off x="617294" y="700761"/>
            <a:ext cx="45583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</a:rPr>
              <a:t>Strengthening Health Information Networks in LA&amp;C (2024)</a:t>
            </a:r>
            <a:endParaRPr lang="pt-BR" sz="20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3E34-A166-1133-7E7E-70736B23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6795B-4B24-9672-6FFD-68D3865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2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customXml/itemProps3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182</cp:revision>
  <dcterms:created xsi:type="dcterms:W3CDTF">2022-03-07T18:58:56Z</dcterms:created>
  <dcterms:modified xsi:type="dcterms:W3CDTF">2024-02-26T19:17:42Z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