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B56DE6-3672-C67C-7B14-B2D7F5A485EA}"/>
              </a:ext>
            </a:extLst>
          </p:cNvPr>
          <p:cNvSpPr txBox="1"/>
          <p:nvPr/>
        </p:nvSpPr>
        <p:spPr>
          <a:xfrm>
            <a:off x="617295" y="1338061"/>
            <a:ext cx="6383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</a:rPr>
              <a:t>Virtual Health Library (VHL)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8753CB-6740-5A77-FC3B-D0BA892B54A5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1F1AD2D-03EF-1445-1861-2900EE9DA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1FA4CF-D485-BDAC-CEDA-3F02D219A605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7DE505-02A3-E611-3422-E72E30FF332A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28A5D-FA06-AC41-C4E1-078FE3582183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183</cp:revision>
  <dcterms:created xsi:type="dcterms:W3CDTF">2022-03-07T18:58:56Z</dcterms:created>
  <dcterms:modified xsi:type="dcterms:W3CDTF">2024-02-26T19:17:29Z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