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75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0B58-E76B-9825-9B0C-5966C304EA4A}" v="35" dt="2022-11-14T20:07:48.632"/>
    <p1510:client id="{30F50AA3-D74E-FD3B-0AD5-959B73FC135A}" v="6" dt="2022-08-08T19:44:26.816"/>
    <p1510:client id="{31D25DD7-348F-190B-EEAF-8E59EF8C422E}" v="47" dt="2022-08-11T13:32:53.682"/>
    <p1510:client id="{42ED5755-349A-7A3E-C6DB-94023914AD68}" v="20" dt="2022-03-14T21:14:18.147"/>
    <p1510:client id="{43883719-6EC3-6E0C-DAC7-9D78D0B17293}" v="4" dt="2022-03-14T21:19:52.284"/>
    <p1510:client id="{464981A0-2BDE-169F-493E-A3FE6B1D553D}" v="18" dt="2022-09-19T18:25:05.482"/>
    <p1510:client id="{577CE0D6-A064-F545-E919-61586BE7415B}" v="2" dt="2022-03-28T17:17:35.910"/>
    <p1510:client id="{5880E926-849C-2666-FD27-07C61032C626}" v="118" dt="2022-03-15T17:55:53.852"/>
    <p1510:client id="{6A5EA628-9E5E-25C3-2298-8700DDE6A7ED}" v="364" dt="2022-03-14T19:57:39.053"/>
    <p1510:client id="{8B5141F9-5FB0-4F86-961F-D4F756C51D15}" v="3" dt="2022-03-14T18:41:21.020"/>
    <p1510:client id="{A0F4FE83-82DF-1D5D-AF7D-27F2359ED51F}" v="46" dt="2022-05-24T00:50:20.408"/>
    <p1510:client id="{C1D36F4B-01DD-9CC3-6791-9681BD9A398B}" v="75" dt="2022-07-18T20:42:51.281"/>
    <p1510:client id="{C929E924-C57C-7332-5C5D-C6517D4B82E9}" v="1" dt="2023-04-13T18:09:20.073"/>
    <p1510:client id="{CE171F51-D9DB-9D5D-519A-8802AC33A253}" v="86" dt="2022-03-14T21:21:25.402"/>
    <p1510:client id="{D6BC422F-386C-C5D3-DA48-6AAB1AE6C91B}" v="32" dt="2022-05-16T20:27:57.542"/>
    <p1510:client id="{E91F84CC-3D13-045E-BDA4-BA8BA7290FFF}" v="8" dt="2022-03-15T19:21:09.821"/>
    <p1510:client id="{EB53A539-5361-960B-CC05-C76378A32394}" v="109" dt="2022-08-08T19:42:32.955"/>
    <p1510:client id="{F121C50A-2DE7-B332-CCA5-F1214938FF9D}" v="1" dt="2023-06-15T18:45:31.551"/>
    <p1510:client id="{F68D26F5-1ECE-8A9A-7EE9-FB527A64F9CF}" v="50" dt="2022-04-18T19:47:59.2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Estilo Médio 1 - Ênfas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 Paula, Angelica (BIR)" userId="S::depaulang@paho.org::0a5f1c06-9934-4ea2-a1f7-08a528874a6f" providerId="AD" clId="Web-{0D550B58-E76B-9825-9B0C-5966C304EA4A}"/>
    <pc:docChg chg="modSld">
      <pc:chgData name="de Paula, Angelica (BIR)" userId="S::depaulang@paho.org::0a5f1c06-9934-4ea2-a1f7-08a528874a6f" providerId="AD" clId="Web-{0D550B58-E76B-9825-9B0C-5966C304EA4A}" dt="2022-11-14T20:07:48.632" v="18" actId="1076"/>
      <pc:docMkLst>
        <pc:docMk/>
      </pc:docMkLst>
      <pc:sldChg chg="modSp">
        <pc:chgData name="de Paula, Angelica (BIR)" userId="S::depaulang@paho.org::0a5f1c06-9934-4ea2-a1f7-08a528874a6f" providerId="AD" clId="Web-{0D550B58-E76B-9825-9B0C-5966C304EA4A}" dt="2022-11-14T20:07:48.632" v="18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0D550B58-E76B-9825-9B0C-5966C304EA4A}" dt="2022-11-14T20:07:08.897" v="6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38.617" v="14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27.225" v="13" actId="20577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0D550B58-E76B-9825-9B0C-5966C304EA4A}" dt="2022-11-14T20:07:12.662" v="7" actId="1076"/>
          <ac:spMkLst>
            <pc:docMk/>
            <pc:sldMk cId="3864115211" sldId="263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0D550B58-E76B-9825-9B0C-5966C304EA4A}" dt="2022-11-14T20:07:48.632" v="18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19.897" v="8" actId="1076"/>
          <ac:grpSpMkLst>
            <pc:docMk/>
            <pc:sldMk cId="3864115211" sldId="263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0D550B58-E76B-9825-9B0C-5966C304EA4A}" dt="2022-11-14T20:07:05.475" v="5" actId="1076"/>
          <ac:grpSpMkLst>
            <pc:docMk/>
            <pc:sldMk cId="3864115211" sldId="263"/>
            <ac:grpSpMk id="9" creationId="{042B0C75-640D-4529-AFC3-1594E7FFF83D}"/>
          </ac:grpSpMkLst>
        </pc:grpChg>
      </pc:sldChg>
    </pc:docChg>
  </pc:docChgLst>
  <pc:docChgLst>
    <pc:chgData name="de Paula, Angelica (BIR)" userId="S::depaulang@paho.org::0a5f1c06-9934-4ea2-a1f7-08a528874a6f" providerId="AD" clId="Web-{6A5EA628-9E5E-25C3-2298-8700DDE6A7ED}"/>
    <pc:docChg chg="addSld modSld">
      <pc:chgData name="de Paula, Angelica (BIR)" userId="S::depaulang@paho.org::0a5f1c06-9934-4ea2-a1f7-08a528874a6f" providerId="AD" clId="Web-{6A5EA628-9E5E-25C3-2298-8700DDE6A7ED}" dt="2022-03-14T19:57:39.053" v="248" actId="1076"/>
      <pc:docMkLst>
        <pc:docMk/>
      </pc:docMkLst>
      <pc:sldChg chg="addSp delSp modSp">
        <pc:chgData name="de Paula, Angelica (BIR)" userId="S::depaulang@paho.org::0a5f1c06-9934-4ea2-a1f7-08a528874a6f" providerId="AD" clId="Web-{6A5EA628-9E5E-25C3-2298-8700DDE6A7ED}" dt="2022-03-14T19:05:00.794" v="71" actId="20577"/>
        <pc:sldMkLst>
          <pc:docMk/>
          <pc:sldMk cId="4096796879" sldId="256"/>
        </pc:sldMkLst>
        <pc:spChg chg="mod">
          <ac:chgData name="de Paula, Angelica (BIR)" userId="S::depaulang@paho.org::0a5f1c06-9934-4ea2-a1f7-08a528874a6f" providerId="AD" clId="Web-{6A5EA628-9E5E-25C3-2298-8700DDE6A7ED}" dt="2022-03-14T19:04:50.075" v="55" actId="20577"/>
          <ac:spMkLst>
            <pc:docMk/>
            <pc:sldMk cId="4096796879" sldId="256"/>
            <ac:spMk id="7" creationId="{7D4F18B5-973E-460D-B565-0C1E77A6663A}"/>
          </ac:spMkLst>
        </pc:spChg>
        <pc:spChg chg="add del mod">
          <ac:chgData name="de Paula, Angelica (BIR)" userId="S::depaulang@paho.org::0a5f1c06-9934-4ea2-a1f7-08a528874a6f" providerId="AD" clId="Web-{6A5EA628-9E5E-25C3-2298-8700DDE6A7ED}" dt="2022-03-14T19:04:47.372" v="52" actId="20577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40.919" v="43" actId="1076"/>
          <ac:spMkLst>
            <pc:docMk/>
            <pc:sldMk cId="4096796879" sldId="256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00.794" v="71" actId="20577"/>
          <ac:spMkLst>
            <pc:docMk/>
            <pc:sldMk cId="4096796879" sldId="256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4:52.841" v="56" actId="14100"/>
          <ac:spMkLst>
            <pc:docMk/>
            <pc:sldMk cId="4096796879" sldId="256"/>
            <ac:spMk id="19" creationId="{009C2614-0428-4606-80AC-89FAEB8754BB}"/>
          </ac:spMkLst>
        </pc:spChg>
      </pc:sldChg>
      <pc:sldChg chg="addSp delSp modSp add replId">
        <pc:chgData name="de Paula, Angelica (BIR)" userId="S::depaulang@paho.org::0a5f1c06-9934-4ea2-a1f7-08a528874a6f" providerId="AD" clId="Web-{6A5EA628-9E5E-25C3-2298-8700DDE6A7ED}" dt="2022-03-14T19:57:39.053" v="248" actId="1076"/>
        <pc:sldMkLst>
          <pc:docMk/>
          <pc:sldMk cId="35420182" sldId="257"/>
        </pc:sldMkLst>
        <pc:spChg chg="add mod ord">
          <ac:chgData name="de Paula, Angelica (BIR)" userId="S::depaulang@paho.org::0a5f1c06-9934-4ea2-a1f7-08a528874a6f" providerId="AD" clId="Web-{6A5EA628-9E5E-25C3-2298-8700DDE6A7ED}" dt="2022-03-14T19:56:38.817" v="243" actId="1076"/>
          <ac:spMkLst>
            <pc:docMk/>
            <pc:sldMk cId="35420182" sldId="257"/>
            <ac:spMk id="6" creationId="{18919DFE-7FA8-4E4E-AD5F-55FA04DFAF76}"/>
          </ac:spMkLst>
        </pc:spChg>
        <pc:spChg chg="del">
          <ac:chgData name="de Paula, Angelica (BIR)" userId="S::depaulang@paho.org::0a5f1c06-9934-4ea2-a1f7-08a528874a6f" providerId="AD" clId="Web-{6A5EA628-9E5E-25C3-2298-8700DDE6A7ED}" dt="2022-03-14T19:05:31.920" v="87"/>
          <ac:spMkLst>
            <pc:docMk/>
            <pc:sldMk cId="35420182" sldId="257"/>
            <ac:spMk id="7" creationId="{7D4F18B5-973E-460D-B565-0C1E77A6663A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17.052" v="245" actId="20577"/>
          <ac:spMkLst>
            <pc:docMk/>
            <pc:sldMk cId="35420182" sldId="257"/>
            <ac:spMk id="8" creationId="{F290792A-350D-4057-9179-0D14067C38FF}"/>
          </ac:spMkLst>
        </pc:spChg>
        <pc:spChg chg="add del">
          <ac:chgData name="de Paula, Angelica (BIR)" userId="S::depaulang@paho.org::0a5f1c06-9934-4ea2-a1f7-08a528874a6f" providerId="AD" clId="Web-{6A5EA628-9E5E-25C3-2298-8700DDE6A7ED}" dt="2022-03-14T19:22:28.878" v="222"/>
          <ac:spMkLst>
            <pc:docMk/>
            <pc:sldMk cId="35420182" sldId="257"/>
            <ac:spMk id="11" creationId="{32717DCE-CD7B-4AAE-9BE7-0EEE7339D040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48.114" v="176" actId="14100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23:14.208" v="229" actId="1076"/>
          <ac:spMkLst>
            <pc:docMk/>
            <pc:sldMk cId="35420182" sldId="257"/>
            <ac:spMk id="14" creationId="{4AF9A9BD-510C-45FE-82F4-6B4875D7A388}"/>
          </ac:spMkLst>
        </pc:spChg>
        <pc:spChg chg="del mod">
          <ac:chgData name="de Paula, Angelica (BIR)" userId="S::depaulang@paho.org::0a5f1c06-9934-4ea2-a1f7-08a528874a6f" providerId="AD" clId="Web-{6A5EA628-9E5E-25C3-2298-8700DDE6A7ED}" dt="2022-03-14T19:09:47.769" v="165"/>
          <ac:spMkLst>
            <pc:docMk/>
            <pc:sldMk cId="35420182" sldId="257"/>
            <ac:spMk id="15" creationId="{45719264-9975-4BF0-B554-16BC973C80BE}"/>
          </ac:spMkLst>
        </pc:spChg>
        <pc:spChg chg="mod topLvl">
          <ac:chgData name="de Paula, Angelica (BIR)" userId="S::depaulang@paho.org::0a5f1c06-9934-4ea2-a1f7-08a528874a6f" providerId="AD" clId="Web-{6A5EA628-9E5E-25C3-2298-8700DDE6A7ED}" dt="2022-03-14T19:57:23.068" v="246" actId="1076"/>
          <ac:spMkLst>
            <pc:docMk/>
            <pc:sldMk cId="35420182" sldId="257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10:55.630" v="178" actId="20577"/>
          <ac:spMkLst>
            <pc:docMk/>
            <pc:sldMk cId="35420182" sldId="257"/>
            <ac:spMk id="17" creationId="{CD77491C-C18D-48E0-A3C9-CC924EEDD808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5:26.077" v="86" actId="14100"/>
          <ac:spMkLst>
            <pc:docMk/>
            <pc:sldMk cId="35420182" sldId="257"/>
            <ac:spMk id="18" creationId="{A5148C0F-CE26-425A-BC20-0C361D615A5D}"/>
          </ac:spMkLst>
        </pc:spChg>
        <pc:spChg chg="mod">
          <ac:chgData name="de Paula, Angelica (BIR)" userId="S::depaulang@paho.org::0a5f1c06-9934-4ea2-a1f7-08a528874a6f" providerId="AD" clId="Web-{6A5EA628-9E5E-25C3-2298-8700DDE6A7ED}" dt="2022-03-14T19:07:09.172" v="125" actId="14100"/>
          <ac:spMkLst>
            <pc:docMk/>
            <pc:sldMk cId="35420182" sldId="257"/>
            <ac:spMk id="19" creationId="{009C2614-0428-4606-80AC-89FAEB8754BB}"/>
          </ac:spMkLst>
        </pc:spChg>
        <pc:grpChg chg="add mod">
          <ac:chgData name="de Paula, Angelica (BIR)" userId="S::depaulang@paho.org::0a5f1c06-9934-4ea2-a1f7-08a528874a6f" providerId="AD" clId="Web-{6A5EA628-9E5E-25C3-2298-8700DDE6A7ED}" dt="2022-03-14T19:15:20.292" v="196" actId="1076"/>
          <ac:grpSpMkLst>
            <pc:docMk/>
            <pc:sldMk cId="35420182" sldId="257"/>
            <ac:grpSpMk id="2" creationId="{F4D20715-539C-4470-AFA4-9E71DAB2D1C5}"/>
          </ac:grpSpMkLst>
        </pc:grpChg>
        <pc:grpChg chg="add">
          <ac:chgData name="de Paula, Angelica (BIR)" userId="S::depaulang@paho.org::0a5f1c06-9934-4ea2-a1f7-08a528874a6f" providerId="AD" clId="Web-{6A5EA628-9E5E-25C3-2298-8700DDE6A7ED}" dt="2022-03-14T19:14:05.993" v="179"/>
          <ac:grpSpMkLst>
            <pc:docMk/>
            <pc:sldMk cId="35420182" sldId="257"/>
            <ac:grpSpMk id="4" creationId="{87E38FEE-4F87-44F6-9319-95F15D77E307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23:19.505" v="230" actId="1076"/>
          <ac:grpSpMkLst>
            <pc:docMk/>
            <pc:sldMk cId="35420182" sldId="257"/>
            <ac:grpSpMk id="5" creationId="{9F36847F-BB94-4727-ADB8-9A62EEC124EF}"/>
          </ac:grpSpMkLst>
        </pc:grpChg>
        <pc:grpChg chg="add del mod">
          <ac:chgData name="de Paula, Angelica (BIR)" userId="S::depaulang@paho.org::0a5f1c06-9934-4ea2-a1f7-08a528874a6f" providerId="AD" clId="Web-{6A5EA628-9E5E-25C3-2298-8700DDE6A7ED}" dt="2022-03-14T19:23:36.286" v="231"/>
          <ac:grpSpMkLst>
            <pc:docMk/>
            <pc:sldMk cId="35420182" sldId="257"/>
            <ac:grpSpMk id="6" creationId="{8B1580CB-E27F-439F-A3C4-3425DBADB33B}"/>
          </ac:grpSpMkLst>
        </pc:grpChg>
        <pc:grpChg chg="add mod">
          <ac:chgData name="de Paula, Angelica (BIR)" userId="S::depaulang@paho.org::0a5f1c06-9934-4ea2-a1f7-08a528874a6f" providerId="AD" clId="Web-{6A5EA628-9E5E-25C3-2298-8700DDE6A7ED}" dt="2022-03-14T19:57:39.053" v="248" actId="1076"/>
          <ac:grpSpMkLst>
            <pc:docMk/>
            <pc:sldMk cId="35420182" sldId="257"/>
            <ac:grpSpMk id="7" creationId="{07CCA6CC-D277-498D-82DE-0F5909BE6127}"/>
          </ac:grpSpMkLst>
        </pc:grpChg>
        <pc:picChg chg="mod">
          <ac:chgData name="de Paula, Angelica (BIR)" userId="S::depaulang@paho.org::0a5f1c06-9934-4ea2-a1f7-08a528874a6f" providerId="AD" clId="Web-{6A5EA628-9E5E-25C3-2298-8700DDE6A7ED}" dt="2022-03-14T19:08:26.705" v="130" actId="1076"/>
          <ac:picMkLst>
            <pc:docMk/>
            <pc:sldMk cId="35420182" sldId="257"/>
            <ac:picMk id="3" creationId="{2BE0C019-CD61-4A16-9FE5-547E468B4C8D}"/>
          </ac:picMkLst>
        </pc:picChg>
        <pc:picChg chg="add del mod modCrop">
          <ac:chgData name="de Paula, Angelica (BIR)" userId="S::depaulang@paho.org::0a5f1c06-9934-4ea2-a1f7-08a528874a6f" providerId="AD" clId="Web-{6A5EA628-9E5E-25C3-2298-8700DDE6A7ED}" dt="2022-03-14T19:20:12.032" v="215"/>
          <ac:picMkLst>
            <pc:docMk/>
            <pc:sldMk cId="35420182" sldId="257"/>
            <ac:picMk id="9" creationId="{0229C5DC-2E9B-4157-84BA-BE5B49FC3243}"/>
          </ac:picMkLst>
        </pc:picChg>
        <pc:picChg chg="add mod">
          <ac:chgData name="de Paula, Angelica (BIR)" userId="S::depaulang@paho.org::0a5f1c06-9934-4ea2-a1f7-08a528874a6f" providerId="AD" clId="Web-{6A5EA628-9E5E-25C3-2298-8700DDE6A7ED}" dt="2022-03-14T19:22:59.801" v="226" actId="1076"/>
          <ac:picMkLst>
            <pc:docMk/>
            <pc:sldMk cId="35420182" sldId="257"/>
            <ac:picMk id="10" creationId="{1632CC3E-F9F7-4175-8A1A-899B318B805F}"/>
          </ac:picMkLst>
        </pc:picChg>
        <pc:picChg chg="mod">
          <ac:chgData name="de Paula, Angelica (BIR)" userId="S::depaulang@paho.org::0a5f1c06-9934-4ea2-a1f7-08a528874a6f" providerId="AD" clId="Web-{6A5EA628-9E5E-25C3-2298-8700DDE6A7ED}" dt="2022-03-14T19:14:09.056" v="180" actId="1076"/>
          <ac:picMkLst>
            <pc:docMk/>
            <pc:sldMk cId="35420182" sldId="257"/>
            <ac:picMk id="12" creationId="{3E585B8A-9249-49B7-9F17-CAC6FDBADED9}"/>
          </ac:picMkLst>
        </pc:picChg>
      </pc:sldChg>
    </pc:docChg>
  </pc:docChgLst>
  <pc:docChgLst>
    <pc:chgData name="de Paula, Angelica (BIR)" userId="S::depaulang@paho.org::0a5f1c06-9934-4ea2-a1f7-08a528874a6f" providerId="AD" clId="Web-{5880E926-849C-2666-FD27-07C61032C626}"/>
    <pc:docChg chg="modSld">
      <pc:chgData name="de Paula, Angelica (BIR)" userId="S::depaulang@paho.org::0a5f1c06-9934-4ea2-a1f7-08a528874a6f" providerId="AD" clId="Web-{5880E926-849C-2666-FD27-07C61032C626}" dt="2022-03-15T17:55:53.852" v="99" actId="1076"/>
      <pc:docMkLst>
        <pc:docMk/>
      </pc:docMkLst>
      <pc:sldChg chg="addSp delSp modSp">
        <pc:chgData name="de Paula, Angelica (BIR)" userId="S::depaulang@paho.org::0a5f1c06-9934-4ea2-a1f7-08a528874a6f" providerId="AD" clId="Web-{5880E926-849C-2666-FD27-07C61032C626}" dt="2022-03-15T17:55:53.852" v="99" actId="1076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5880E926-849C-2666-FD27-07C61032C626}" dt="2022-03-15T17:52:51.755" v="56" actId="14100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5880E926-849C-2666-FD27-07C61032C626}" dt="2022-03-15T17:50:15.501" v="29" actId="1076"/>
          <ac:spMkLst>
            <pc:docMk/>
            <pc:sldMk cId="35420182" sldId="257"/>
            <ac:spMk id="14" creationId="{4AF9A9BD-510C-45FE-82F4-6B4875D7A388}"/>
          </ac:spMkLst>
        </pc:spChg>
        <pc:spChg chg="mod topLvl">
          <ac:chgData name="de Paula, Angelica (BIR)" userId="S::depaulang@paho.org::0a5f1c06-9934-4ea2-a1f7-08a528874a6f" providerId="AD" clId="Web-{5880E926-849C-2666-FD27-07C61032C626}" dt="2022-03-15T17:55:11.429" v="91" actId="1076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5880E926-849C-2666-FD27-07C61032C626}" dt="2022-03-15T17:55:28.961" v="94" actId="1076"/>
          <ac:grpSpMkLst>
            <pc:docMk/>
            <pc:sldMk cId="35420182" sldId="257"/>
            <ac:grpSpMk id="2" creationId="{F4D20715-539C-4470-AFA4-9E71DAB2D1C5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49:02.734" v="18" actId="1076"/>
          <ac:grpSpMkLst>
            <pc:docMk/>
            <pc:sldMk cId="35420182" sldId="257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5880E926-849C-2666-FD27-07C61032C626}" dt="2022-03-15T17:55:53.852" v="99" actId="1076"/>
          <ac:grpSpMkLst>
            <pc:docMk/>
            <pc:sldMk cId="35420182" sldId="257"/>
            <ac:grpSpMk id="7" creationId="{07CCA6CC-D277-498D-82DE-0F5909BE6127}"/>
          </ac:grpSpMkLst>
        </pc:grpChg>
        <pc:grpChg chg="add del mod">
          <ac:chgData name="de Paula, Angelica (BIR)" userId="S::depaulang@paho.org::0a5f1c06-9934-4ea2-a1f7-08a528874a6f" providerId="AD" clId="Web-{5880E926-849C-2666-FD27-07C61032C626}" dt="2022-03-15T17:52:01.254" v="50"/>
          <ac:grpSpMkLst>
            <pc:docMk/>
            <pc:sldMk cId="35420182" sldId="257"/>
            <ac:grpSpMk id="9" creationId="{A3DB4818-A65F-4A3E-B700-334A766DAF55}"/>
          </ac:grpSpMkLst>
        </pc:grpChg>
        <pc:grpChg chg="add mod">
          <ac:chgData name="de Paula, Angelica (BIR)" userId="S::depaulang@paho.org::0a5f1c06-9934-4ea2-a1f7-08a528874a6f" providerId="AD" clId="Web-{5880E926-849C-2666-FD27-07C61032C626}" dt="2022-03-15T17:53:08.614" v="58" actId="1076"/>
          <ac:grpSpMkLst>
            <pc:docMk/>
            <pc:sldMk cId="35420182" sldId="257"/>
            <ac:grpSpMk id="11" creationId="{44B5FBC5-A3AE-4E8F-A3CD-5EF9A3B47A85}"/>
          </ac:grpSpMkLst>
        </pc:grpChg>
        <pc:picChg chg="mod">
          <ac:chgData name="de Paula, Angelica (BIR)" userId="S::depaulang@paho.org::0a5f1c06-9934-4ea2-a1f7-08a528874a6f" providerId="AD" clId="Web-{5880E926-849C-2666-FD27-07C61032C626}" dt="2022-03-15T17:55:37.805" v="96" actId="1076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F68D26F5-1ECE-8A9A-7EE9-FB527A64F9CF}"/>
    <pc:docChg chg="modSld">
      <pc:chgData name="de Paula, Angelica (BIR)" userId="S::depaulang@paho.org::0a5f1c06-9934-4ea2-a1f7-08a528874a6f" providerId="AD" clId="Web-{F68D26F5-1ECE-8A9A-7EE9-FB527A64F9CF}" dt="2022-04-18T19:47:59.229" v="30" actId="1076"/>
      <pc:docMkLst>
        <pc:docMk/>
      </pc:docMkLst>
      <pc:sldChg chg="modSp">
        <pc:chgData name="de Paula, Angelica (BIR)" userId="S::depaulang@paho.org::0a5f1c06-9934-4ea2-a1f7-08a528874a6f" providerId="AD" clId="Web-{F68D26F5-1ECE-8A9A-7EE9-FB527A64F9CF}" dt="2022-04-18T19:47:59.229" v="30" actId="1076"/>
        <pc:sldMkLst>
          <pc:docMk/>
          <pc:sldMk cId="2517429313" sldId="259"/>
        </pc:sldMkLst>
        <pc:spChg chg="mod">
          <ac:chgData name="de Paula, Angelica (BIR)" userId="S::depaulang@paho.org::0a5f1c06-9934-4ea2-a1f7-08a528874a6f" providerId="AD" clId="Web-{F68D26F5-1ECE-8A9A-7EE9-FB527A64F9CF}" dt="2022-04-18T19:47:44.995" v="28" actId="20577"/>
          <ac:spMkLst>
            <pc:docMk/>
            <pc:sldMk cId="2517429313" sldId="259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22.415" v="16" actId="20577"/>
          <ac:spMkLst>
            <pc:docMk/>
            <pc:sldMk cId="2517429313" sldId="259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6:13.837" v="14" actId="20577"/>
          <ac:spMkLst>
            <pc:docMk/>
            <pc:sldMk cId="2517429313" sldId="259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F68D26F5-1ECE-8A9A-7EE9-FB527A64F9CF}" dt="2022-04-18T19:47:59.229" v="30" actId="1076"/>
          <ac:spMkLst>
            <pc:docMk/>
            <pc:sldMk cId="2517429313" sldId="259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F68D26F5-1ECE-8A9A-7EE9-FB527A64F9CF}" dt="2022-04-18T19:47:06.009" v="21" actId="1076"/>
          <ac:grpSpMkLst>
            <pc:docMk/>
            <pc:sldMk cId="2517429313" sldId="259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F68D26F5-1ECE-8A9A-7EE9-FB527A64F9CF}" dt="2022-04-18T19:47:52.339" v="29" actId="1076"/>
          <ac:grpSpMkLst>
            <pc:docMk/>
            <pc:sldMk cId="2517429313" sldId="259"/>
            <ac:grpSpMk id="9" creationId="{042B0C75-640D-4529-AFC3-1594E7FFF83D}"/>
          </ac:grpSpMkLst>
        </pc:grpChg>
      </pc:sldChg>
    </pc:docChg>
  </pc:docChgLst>
  <pc:docChgLst>
    <pc:chgData clId="Web-{F68D26F5-1ECE-8A9A-7EE9-FB527A64F9CF}"/>
    <pc:docChg chg="addSld">
      <pc:chgData name="" userId="" providerId="" clId="Web-{F68D26F5-1ECE-8A9A-7EE9-FB527A64F9CF}" dt="2022-04-18T19:35:53.902" v="0"/>
      <pc:docMkLst>
        <pc:docMk/>
      </pc:docMkLst>
      <pc:sldChg chg="add replId">
        <pc:chgData name="" userId="" providerId="" clId="Web-{F68D26F5-1ECE-8A9A-7EE9-FB527A64F9CF}" dt="2022-04-18T19:35:53.902" v="0"/>
        <pc:sldMkLst>
          <pc:docMk/>
          <pc:sldMk cId="2517429313" sldId="259"/>
        </pc:sldMkLst>
      </pc:sldChg>
    </pc:docChg>
  </pc:docChgLst>
  <pc:docChgLst>
    <pc:chgData name="de Paula, Angelica (BIR)" userId="S::depaulang@paho.org::0a5f1c06-9934-4ea2-a1f7-08a528874a6f" providerId="AD" clId="Web-{D6BC422F-386C-C5D3-DA48-6AAB1AE6C91B}"/>
    <pc:docChg chg="addSld modSld">
      <pc:chgData name="de Paula, Angelica (BIR)" userId="S::depaulang@paho.org::0a5f1c06-9934-4ea2-a1f7-08a528874a6f" providerId="AD" clId="Web-{D6BC422F-386C-C5D3-DA48-6AAB1AE6C91B}" dt="2022-05-16T20:27:57.542" v="16" actId="20577"/>
      <pc:docMkLst>
        <pc:docMk/>
      </pc:docMkLst>
      <pc:sldChg chg="modSp add replId">
        <pc:chgData name="de Paula, Angelica (BIR)" userId="S::depaulang@paho.org::0a5f1c06-9934-4ea2-a1f7-08a528874a6f" providerId="AD" clId="Web-{D6BC422F-386C-C5D3-DA48-6AAB1AE6C91B}" dt="2022-05-16T20:27:57.542" v="16" actId="20577"/>
        <pc:sldMkLst>
          <pc:docMk/>
          <pc:sldMk cId="4196795355" sldId="260"/>
        </pc:sldMkLst>
        <pc:spChg chg="mod">
          <ac:chgData name="de Paula, Angelica (BIR)" userId="S::depaulang@paho.org::0a5f1c06-9934-4ea2-a1f7-08a528874a6f" providerId="AD" clId="Web-{D6BC422F-386C-C5D3-DA48-6AAB1AE6C91B}" dt="2022-05-16T20:27:29.275" v="11" actId="20577"/>
          <ac:spMkLst>
            <pc:docMk/>
            <pc:sldMk cId="4196795355" sldId="260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57.542" v="16" actId="20577"/>
          <ac:spMkLst>
            <pc:docMk/>
            <pc:sldMk cId="4196795355" sldId="260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D6BC422F-386C-C5D3-DA48-6AAB1AE6C91B}" dt="2022-05-16T20:27:36.291" v="14" actId="20577"/>
          <ac:spMkLst>
            <pc:docMk/>
            <pc:sldMk cId="4196795355" sldId="260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F121C50A-2DE7-B332-CCA5-F1214938FF9D}"/>
    <pc:docChg chg="modSld">
      <pc:chgData name="de Paula, Angelica (BIR)" userId="S::depaulang@paho.org::0a5f1c06-9934-4ea2-a1f7-08a528874a6f" providerId="AD" clId="Web-{F121C50A-2DE7-B332-CCA5-F1214938FF9D}" dt="2023-06-15T18:45:31.551" v="0"/>
      <pc:docMkLst>
        <pc:docMk/>
      </pc:docMkLst>
      <pc:sldChg chg="delSp">
        <pc:chgData name="de Paula, Angelica (BIR)" userId="S::depaulang@paho.org::0a5f1c06-9934-4ea2-a1f7-08a528874a6f" providerId="AD" clId="Web-{F121C50A-2DE7-B332-CCA5-F1214938FF9D}" dt="2023-06-15T18:45:31.551" v="0"/>
        <pc:sldMkLst>
          <pc:docMk/>
          <pc:sldMk cId="3864115211" sldId="263"/>
        </pc:sldMkLst>
        <pc:grpChg chg="topLv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4" creationId="{87E38FEE-4F87-44F6-9319-95F15D77E307}"/>
          </ac:grpSpMkLst>
        </pc:grpChg>
        <pc:grpChg chg="del">
          <ac:chgData name="de Paula, Angelica (BIR)" userId="S::depaulang@paho.org::0a5f1c06-9934-4ea2-a1f7-08a528874a6f" providerId="AD" clId="Web-{F121C50A-2DE7-B332-CCA5-F1214938FF9D}" dt="2023-06-15T18:45:31.551" v="0"/>
          <ac:grpSpMkLst>
            <pc:docMk/>
            <pc:sldMk cId="3864115211" sldId="263"/>
            <ac:grpSpMk id="5" creationId="{9F36847F-BB94-4727-ADB8-9A62EEC124EF}"/>
          </ac:grpSpMkLst>
        </pc:grpChg>
        <pc:picChg chg="topLvl">
          <ac:chgData name="de Paula, Angelica (BIR)" userId="S::depaulang@paho.org::0a5f1c06-9934-4ea2-a1f7-08a528874a6f" providerId="AD" clId="Web-{F121C50A-2DE7-B332-CCA5-F1214938FF9D}" dt="2023-06-15T18:45:31.551" v="0"/>
          <ac:picMkLst>
            <pc:docMk/>
            <pc:sldMk cId="3864115211" sldId="263"/>
            <ac:picMk id="12" creationId="{3E585B8A-9249-49B7-9F17-CAC6FDBADED9}"/>
          </ac:picMkLst>
        </pc:picChg>
      </pc:sldChg>
    </pc:docChg>
  </pc:docChgLst>
  <pc:docChgLst>
    <pc:chgData name="Suga, Sueli Mitiko Yano (BIR)" userId="S::sugasuel@paho.org::62410cef-1c84-44dc-a395-c655d83b9167" providerId="AD" clId="Web-{CE171F51-D9DB-9D5D-519A-8802AC33A253}"/>
    <pc:docChg chg="addSld modSld">
      <pc:chgData name="Suga, Sueli Mitiko Yano (BIR)" userId="S::sugasuel@paho.org::62410cef-1c84-44dc-a395-c655d83b9167" providerId="AD" clId="Web-{CE171F51-D9DB-9D5D-519A-8802AC33A253}" dt="2022-03-14T21:21:25.402" v="44" actId="1076"/>
      <pc:docMkLst>
        <pc:docMk/>
      </pc:docMkLst>
      <pc:sldChg chg="modSp add replId">
        <pc:chgData name="Suga, Sueli Mitiko Yano (BIR)" userId="S::sugasuel@paho.org::62410cef-1c84-44dc-a395-c655d83b9167" providerId="AD" clId="Web-{CE171F51-D9DB-9D5D-519A-8802AC33A253}" dt="2022-03-14T21:21:25.402" v="44" actId="1076"/>
        <pc:sldMkLst>
          <pc:docMk/>
          <pc:sldMk cId="3773291486" sldId="258"/>
        </pc:sldMkLst>
        <pc:spChg chg="mod">
          <ac:chgData name="Suga, Sueli Mitiko Yano (BIR)" userId="S::sugasuel@paho.org::62410cef-1c84-44dc-a395-c655d83b9167" providerId="AD" clId="Web-{CE171F51-D9DB-9D5D-519A-8802AC33A253}" dt="2022-03-14T21:21:25.402" v="44" actId="1076"/>
          <ac:spMkLst>
            <pc:docMk/>
            <pc:sldMk cId="3773291486" sldId="258"/>
            <ac:spMk id="18" creationId="{A5148C0F-CE26-425A-BC20-0C361D615A5D}"/>
          </ac:spMkLst>
        </pc:spChg>
      </pc:sldChg>
    </pc:docChg>
  </pc:docChgLst>
  <pc:docChgLst>
    <pc:chgData name="Biruel, Elisabeth (BIR)" userId="S::biruelel@paho.org::ab6eba64-bbc8-4fd0-bd1a-a5257d3b18e5" providerId="AD" clId="Web-{30F50AA3-D74E-FD3B-0AD5-959B73FC135A}"/>
    <pc:docChg chg="modSld">
      <pc:chgData name="Biruel, Elisabeth (BIR)" userId="S::biruelel@paho.org::ab6eba64-bbc8-4fd0-bd1a-a5257d3b18e5" providerId="AD" clId="Web-{30F50AA3-D74E-FD3B-0AD5-959B73FC135A}" dt="2022-08-08T19:44:26.457" v="3" actId="14100"/>
      <pc:docMkLst>
        <pc:docMk/>
      </pc:docMkLst>
      <pc:sldChg chg="modSp">
        <pc:chgData name="Biruel, Elisabeth (BIR)" userId="S::biruelel@paho.org::ab6eba64-bbc8-4fd0-bd1a-a5257d3b18e5" providerId="AD" clId="Web-{30F50AA3-D74E-FD3B-0AD5-959B73FC135A}" dt="2022-08-08T19:44:26.457" v="3" actId="14100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30F50AA3-D74E-FD3B-0AD5-959B73FC135A}" dt="2022-08-08T19:44:26.457" v="3" actId="14100"/>
          <ac:spMkLst>
            <pc:docMk/>
            <pc:sldMk cId="35420182" sldId="257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464981A0-2BDE-169F-493E-A3FE6B1D553D}"/>
    <pc:docChg chg="delSld modSld">
      <pc:chgData name="de Paula, Angelica (BIR)" userId="S::depaulang@paho.org::0a5f1c06-9934-4ea2-a1f7-08a528874a6f" providerId="AD" clId="Web-{464981A0-2BDE-169F-493E-A3FE6B1D553D}" dt="2022-09-19T18:25:05.482" v="6"/>
      <pc:docMkLst>
        <pc:docMk/>
      </pc:docMkLst>
      <pc:sldChg chg="del">
        <pc:chgData name="de Paula, Angelica (BIR)" userId="S::depaulang@paho.org::0a5f1c06-9934-4ea2-a1f7-08a528874a6f" providerId="AD" clId="Web-{464981A0-2BDE-169F-493E-A3FE6B1D553D}" dt="2022-09-19T18:25:05.482" v="6"/>
        <pc:sldMkLst>
          <pc:docMk/>
          <pc:sldMk cId="3773291486" sldId="258"/>
        </pc:sldMkLst>
      </pc:sldChg>
      <pc:sldChg chg="modSp">
        <pc:chgData name="de Paula, Angelica (BIR)" userId="S::depaulang@paho.org::0a5f1c06-9934-4ea2-a1f7-08a528874a6f" providerId="AD" clId="Web-{464981A0-2BDE-169F-493E-A3FE6B1D553D}" dt="2022-09-19T18:24:51.779" v="5" actId="20577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464981A0-2BDE-169F-493E-A3FE6B1D553D}" dt="2022-09-19T18:24:33.903" v="1" actId="20577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51.779" v="5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464981A0-2BDE-169F-493E-A3FE6B1D553D}" dt="2022-09-19T18:24:43.044" v="3" actId="20577"/>
          <ac:spMkLst>
            <pc:docMk/>
            <pc:sldMk cId="3864115211" sldId="263"/>
            <ac:spMk id="14" creationId="{4AF9A9BD-510C-45FE-82F4-6B4875D7A388}"/>
          </ac:spMkLst>
        </pc:spChg>
      </pc:sldChg>
    </pc:docChg>
  </pc:docChgLst>
  <pc:docChgLst>
    <pc:chgData name="de Paula, Angelica (BIR)" userId="S::depaulang@paho.org::0a5f1c06-9934-4ea2-a1f7-08a528874a6f" providerId="AD" clId="Web-{C1D36F4B-01DD-9CC3-6791-9681BD9A398B}"/>
    <pc:docChg chg="addSld modSld">
      <pc:chgData name="de Paula, Angelica (BIR)" userId="S::depaulang@paho.org::0a5f1c06-9934-4ea2-a1f7-08a528874a6f" providerId="AD" clId="Web-{C1D36F4B-01DD-9CC3-6791-9681BD9A398B}" dt="2022-07-18T20:42:51.281" v="42" actId="1076"/>
      <pc:docMkLst>
        <pc:docMk/>
      </pc:docMkLst>
      <pc:sldChg chg="modSp add replId">
        <pc:chgData name="de Paula, Angelica (BIR)" userId="S::depaulang@paho.org::0a5f1c06-9934-4ea2-a1f7-08a528874a6f" providerId="AD" clId="Web-{C1D36F4B-01DD-9CC3-6791-9681BD9A398B}" dt="2022-07-18T20:42:51.281" v="42" actId="1076"/>
        <pc:sldMkLst>
          <pc:docMk/>
          <pc:sldMk cId="3912780054" sldId="262"/>
        </pc:sldMkLst>
        <pc:spChg chg="mod">
          <ac:chgData name="de Paula, Angelica (BIR)" userId="S::depaulang@paho.org::0a5f1c06-9934-4ea2-a1f7-08a528874a6f" providerId="AD" clId="Web-{C1D36F4B-01DD-9CC3-6791-9681BD9A398B}" dt="2022-07-18T20:42:02.327" v="37" actId="1076"/>
          <ac:spMkLst>
            <pc:docMk/>
            <pc:sldMk cId="3912780054" sldId="262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05.123" v="6" actId="20577"/>
          <ac:spMkLst>
            <pc:docMk/>
            <pc:sldMk cId="3912780054" sldId="262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0:13.137" v="5" actId="20577"/>
          <ac:spMkLst>
            <pc:docMk/>
            <pc:sldMk cId="3912780054" sldId="262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C1D36F4B-01DD-9CC3-6791-9681BD9A398B}" dt="2022-07-18T20:41:51.405" v="35" actId="1076"/>
          <ac:spMkLst>
            <pc:docMk/>
            <pc:sldMk cId="3912780054" sldId="262"/>
            <ac:spMk id="16" creationId="{291C6265-3F9D-4175-BA71-75733CC7EBCC}"/>
          </ac:spMkLst>
        </pc:spChg>
        <pc:grpChg chg="mod">
          <ac:chgData name="de Paula, Angelica (BIR)" userId="S::depaulang@paho.org::0a5f1c06-9934-4ea2-a1f7-08a528874a6f" providerId="AD" clId="Web-{C1D36F4B-01DD-9CC3-6791-9681BD9A398B}" dt="2022-07-18T20:42:51.281" v="42" actId="1076"/>
          <ac:grpSpMkLst>
            <pc:docMk/>
            <pc:sldMk cId="3912780054" sldId="262"/>
            <ac:grpSpMk id="7" creationId="{07CCA6CC-D277-498D-82DE-0F5909BE6127}"/>
          </ac:grpSpMkLst>
        </pc:grpChg>
        <pc:grpChg chg="mod">
          <ac:chgData name="de Paula, Angelica (BIR)" userId="S::depaulang@paho.org::0a5f1c06-9934-4ea2-a1f7-08a528874a6f" providerId="AD" clId="Web-{C1D36F4B-01DD-9CC3-6791-9681BD9A398B}" dt="2022-07-18T20:42:36.719" v="41" actId="1076"/>
          <ac:grpSpMkLst>
            <pc:docMk/>
            <pc:sldMk cId="3912780054" sldId="262"/>
            <ac:grpSpMk id="11" creationId="{44B5FBC5-A3AE-4E8F-A3CD-5EF9A3B47A85}"/>
          </ac:grpSpMkLst>
        </pc:grpChg>
      </pc:sldChg>
    </pc:docChg>
  </pc:docChgLst>
  <pc:docChgLst>
    <pc:chgData name="de Paula, Angelica (BIR)" userId="S::depaulang@paho.org::0a5f1c06-9934-4ea2-a1f7-08a528874a6f" providerId="AD" clId="Web-{31D25DD7-348F-190B-EEAF-8E59EF8C422E}"/>
    <pc:docChg chg="addSld delSld modSld">
      <pc:chgData name="de Paula, Angelica (BIR)" userId="S::depaulang@paho.org::0a5f1c06-9934-4ea2-a1f7-08a528874a6f" providerId="AD" clId="Web-{31D25DD7-348F-190B-EEAF-8E59EF8C422E}" dt="2022-08-11T13:32:53.682" v="29"/>
      <pc:docMkLst>
        <pc:docMk/>
      </pc:docMkLst>
      <pc:sldChg chg="del">
        <pc:chgData name="de Paula, Angelica (BIR)" userId="S::depaulang@paho.org::0a5f1c06-9934-4ea2-a1f7-08a528874a6f" providerId="AD" clId="Web-{31D25DD7-348F-190B-EEAF-8E59EF8C422E}" dt="2022-08-11T13:32:53.682" v="29"/>
        <pc:sldMkLst>
          <pc:docMk/>
          <pc:sldMk cId="35420182" sldId="257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8"/>
        <pc:sldMkLst>
          <pc:docMk/>
          <pc:sldMk cId="2517429313" sldId="259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7"/>
        <pc:sldMkLst>
          <pc:docMk/>
          <pc:sldMk cId="4196795355" sldId="260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6"/>
        <pc:sldMkLst>
          <pc:docMk/>
          <pc:sldMk cId="1898917362" sldId="261"/>
        </pc:sldMkLst>
      </pc:sldChg>
      <pc:sldChg chg="del">
        <pc:chgData name="de Paula, Angelica (BIR)" userId="S::depaulang@paho.org::0a5f1c06-9934-4ea2-a1f7-08a528874a6f" providerId="AD" clId="Web-{31D25DD7-348F-190B-EEAF-8E59EF8C422E}" dt="2022-08-11T13:32:42.416" v="25"/>
        <pc:sldMkLst>
          <pc:docMk/>
          <pc:sldMk cId="3912780054" sldId="262"/>
        </pc:sldMkLst>
      </pc:sldChg>
      <pc:sldChg chg="modSp add">
        <pc:chgData name="de Paula, Angelica (BIR)" userId="S::depaulang@paho.org::0a5f1c06-9934-4ea2-a1f7-08a528874a6f" providerId="AD" clId="Web-{31D25DD7-348F-190B-EEAF-8E59EF8C422E}" dt="2022-08-11T13:31:59.836" v="24" actId="1076"/>
        <pc:sldMkLst>
          <pc:docMk/>
          <pc:sldMk cId="3864115211" sldId="263"/>
        </pc:sldMkLst>
        <pc:spChg chg="mod">
          <ac:chgData name="de Paula, Angelica (BIR)" userId="S::depaulang@paho.org::0a5f1c06-9934-4ea2-a1f7-08a528874a6f" providerId="AD" clId="Web-{31D25DD7-348F-190B-EEAF-8E59EF8C422E}" dt="2022-08-11T13:30:30.412" v="5" actId="1076"/>
          <ac:spMkLst>
            <pc:docMk/>
            <pc:sldMk cId="3864115211" sldId="263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12.444" v="17" actId="20577"/>
          <ac:spMkLst>
            <pc:docMk/>
            <pc:sldMk cId="3864115211" sldId="263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3.726" v="20" actId="1076"/>
          <ac:spMkLst>
            <pc:docMk/>
            <pc:sldMk cId="3864115211" sldId="263"/>
            <ac:spMk id="14" creationId="{4AF9A9BD-510C-45FE-82F4-6B4875D7A388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28.773" v="22" actId="1076"/>
          <ac:spMkLst>
            <pc:docMk/>
            <pc:sldMk cId="3864115211" sldId="263"/>
            <ac:spMk id="16" creationId="{291C6265-3F9D-4175-BA71-75733CC7EBCC}"/>
          </ac:spMkLst>
        </pc:spChg>
        <pc:spChg chg="mod">
          <ac:chgData name="de Paula, Angelica (BIR)" userId="S::depaulang@paho.org::0a5f1c06-9934-4ea2-a1f7-08a528874a6f" providerId="AD" clId="Web-{31D25DD7-348F-190B-EEAF-8E59EF8C422E}" dt="2022-08-11T13:31:59.836" v="24" actId="1076"/>
          <ac:spMkLst>
            <pc:docMk/>
            <pc:sldMk cId="3864115211" sldId="263"/>
            <ac:spMk id="19" creationId="{009C2614-0428-4606-80AC-89FAEB8754BB}"/>
          </ac:spMkLst>
        </pc:spChg>
        <pc:grpChg chg="mod">
          <ac:chgData name="de Paula, Angelica (BIR)" userId="S::depaulang@paho.org::0a5f1c06-9934-4ea2-a1f7-08a528874a6f" providerId="AD" clId="Web-{31D25DD7-348F-190B-EEAF-8E59EF8C422E}" dt="2022-08-11T13:31:23.742" v="21" actId="1076"/>
          <ac:grpSpMkLst>
            <pc:docMk/>
            <pc:sldMk cId="3864115211" sldId="263"/>
            <ac:grpSpMk id="5" creationId="{9F36847F-BB94-4727-ADB8-9A62EEC124EF}"/>
          </ac:grpSpMkLst>
        </pc:grpChg>
        <pc:grpChg chg="mod">
          <ac:chgData name="de Paula, Angelica (BIR)" userId="S::depaulang@paho.org::0a5f1c06-9934-4ea2-a1f7-08a528874a6f" providerId="AD" clId="Web-{31D25DD7-348F-190B-EEAF-8E59EF8C422E}" dt="2022-08-11T13:31:45.633" v="23" actId="1076"/>
          <ac:grpSpMkLst>
            <pc:docMk/>
            <pc:sldMk cId="3864115211" sldId="263"/>
            <ac:grpSpMk id="11" creationId="{44B5FBC5-A3AE-4E8F-A3CD-5EF9A3B47A85}"/>
          </ac:grpSpMkLst>
        </pc:grpChg>
      </pc:sldChg>
    </pc:docChg>
  </pc:docChgLst>
  <pc:docChgLst>
    <pc:chgData clId="Web-{0D550B58-E76B-9825-9B0C-5966C304EA4A}"/>
    <pc:docChg chg="modSld">
      <pc:chgData name="" userId="" providerId="" clId="Web-{0D550B58-E76B-9825-9B0C-5966C304EA4A}" dt="2022-11-14T20:06:48.521" v="1" actId="20577"/>
      <pc:docMkLst>
        <pc:docMk/>
      </pc:docMkLst>
      <pc:sldChg chg="modSp">
        <pc:chgData name="" userId="" providerId="" clId="Web-{0D550B58-E76B-9825-9B0C-5966C304EA4A}" dt="2022-11-14T20:06:48.521" v="1" actId="20577"/>
        <pc:sldMkLst>
          <pc:docMk/>
          <pc:sldMk cId="3864115211" sldId="263"/>
        </pc:sldMkLst>
        <pc:spChg chg="mod">
          <ac:chgData name="" userId="" providerId="" clId="Web-{0D550B58-E76B-9825-9B0C-5966C304EA4A}" dt="2022-11-14T20:06:48.521" v="1" actId="20577"/>
          <ac:spMkLst>
            <pc:docMk/>
            <pc:sldMk cId="3864115211" sldId="263"/>
            <ac:spMk id="8" creationId="{F290792A-350D-4057-9179-0D14067C38FF}"/>
          </ac:spMkLst>
        </pc:spChg>
      </pc:sldChg>
    </pc:docChg>
  </pc:docChgLst>
  <pc:docChgLst>
    <pc:chgData name="Pierri, Marina de Sene (BIR)" userId="b68b141b-d89b-4551-bd5a-c3bd15615575" providerId="ADAL" clId="{4FC4242D-6B29-4F7B-9FB4-D82D35F7DE96}"/>
    <pc:docChg chg="modSld">
      <pc:chgData name="Pierri, Marina de Sene (BIR)" userId="b68b141b-d89b-4551-bd5a-c3bd15615575" providerId="ADAL" clId="{4FC4242D-6B29-4F7B-9FB4-D82D35F7DE96}" dt="2022-03-08T14:00:55.954" v="1"/>
      <pc:docMkLst>
        <pc:docMk/>
      </pc:docMkLst>
      <pc:sldChg chg="setBg">
        <pc:chgData name="Pierri, Marina de Sene (BIR)" userId="b68b141b-d89b-4551-bd5a-c3bd15615575" providerId="ADAL" clId="{4FC4242D-6B29-4F7B-9FB4-D82D35F7DE96}" dt="2022-03-08T14:00:55.954" v="1"/>
        <pc:sldMkLst>
          <pc:docMk/>
          <pc:sldMk cId="4096796879" sldId="256"/>
        </pc:sldMkLst>
      </pc:sldChg>
    </pc:docChg>
  </pc:docChgLst>
  <pc:docChgLst>
    <pc:chgData name="de Paula, Angelica (BIR)" userId="S::depaulang@paho.org::0a5f1c06-9934-4ea2-a1f7-08a528874a6f" providerId="AD" clId="Web-{43883719-6EC3-6E0C-DAC7-9D78D0B17293}"/>
    <pc:docChg chg="modSld">
      <pc:chgData name="de Paula, Angelica (BIR)" userId="S::depaulang@paho.org::0a5f1c06-9934-4ea2-a1f7-08a528874a6f" providerId="AD" clId="Web-{43883719-6EC3-6E0C-DAC7-9D78D0B17293}" dt="2022-03-14T21:19:52.284" v="1" actId="20577"/>
      <pc:docMkLst>
        <pc:docMk/>
      </pc:docMkLst>
      <pc:sldChg chg="modSp">
        <pc:chgData name="de Paula, Angelica (BIR)" userId="S::depaulang@paho.org::0a5f1c06-9934-4ea2-a1f7-08a528874a6f" providerId="AD" clId="Web-{43883719-6EC3-6E0C-DAC7-9D78D0B17293}" dt="2022-03-14T21:19:52.284" v="1" actId="20577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3883719-6EC3-6E0C-DAC7-9D78D0B17293}" dt="2022-03-14T21:19:52.284" v="1" actId="20577"/>
          <ac:spMkLst>
            <pc:docMk/>
            <pc:sldMk cId="35420182" sldId="257"/>
            <ac:spMk id="19" creationId="{009C2614-0428-4606-80AC-89FAEB8754BB}"/>
          </ac:spMkLst>
        </pc:spChg>
      </pc:sldChg>
    </pc:docChg>
  </pc:docChgLst>
  <pc:docChgLst>
    <pc:chgData name="Pinto, Rosemeire (BIR)" userId="S::pintoros@paho.org::7e3e70d3-540c-401b-825b-33b2e65b054e" providerId="AD" clId="Web-{577CE0D6-A064-F545-E919-61586BE7415B}"/>
    <pc:docChg chg="modSld">
      <pc:chgData name="Pinto, Rosemeire (BIR)" userId="S::pintoros@paho.org::7e3e70d3-540c-401b-825b-33b2e65b054e" providerId="AD" clId="Web-{577CE0D6-A064-F545-E919-61586BE7415B}" dt="2022-03-28T17:17:35.910" v="1" actId="1076"/>
      <pc:docMkLst>
        <pc:docMk/>
      </pc:docMkLst>
      <pc:sldChg chg="modSp">
        <pc:chgData name="Pinto, Rosemeire (BIR)" userId="S::pintoros@paho.org::7e3e70d3-540c-401b-825b-33b2e65b054e" providerId="AD" clId="Web-{577CE0D6-A064-F545-E919-61586BE7415B}" dt="2022-03-28T17:17:35.910" v="1" actId="1076"/>
        <pc:sldMkLst>
          <pc:docMk/>
          <pc:sldMk cId="4096796879" sldId="256"/>
        </pc:sldMkLst>
        <pc:spChg chg="mod">
          <ac:chgData name="Pinto, Rosemeire (BIR)" userId="S::pintoros@paho.org::7e3e70d3-540c-401b-825b-33b2e65b054e" providerId="AD" clId="Web-{577CE0D6-A064-F545-E919-61586BE7415B}" dt="2022-03-28T17:17:35.910" v="1" actId="1076"/>
          <ac:spMkLst>
            <pc:docMk/>
            <pc:sldMk cId="4096796879" sldId="256"/>
            <ac:spMk id="7" creationId="{7D4F18B5-973E-460D-B565-0C1E77A6663A}"/>
          </ac:spMkLst>
        </pc:spChg>
      </pc:sldChg>
    </pc:docChg>
  </pc:docChgLst>
  <pc:docChgLst>
    <pc:chgData name="de Paula, Angelica (BIR)" userId="S::depaulang@paho.org::0a5f1c06-9934-4ea2-a1f7-08a528874a6f" providerId="AD" clId="Web-{C929E924-C57C-7332-5C5D-C6517D4B82E9}"/>
    <pc:docChg chg="modSld">
      <pc:chgData name="de Paula, Angelica (BIR)" userId="S::depaulang@paho.org::0a5f1c06-9934-4ea2-a1f7-08a528874a6f" providerId="AD" clId="Web-{C929E924-C57C-7332-5C5D-C6517D4B82E9}" dt="2023-04-13T18:09:20.073" v="0"/>
      <pc:docMkLst>
        <pc:docMk/>
      </pc:docMkLst>
      <pc:sldChg chg="delSp">
        <pc:chgData name="de Paula, Angelica (BIR)" userId="S::depaulang@paho.org::0a5f1c06-9934-4ea2-a1f7-08a528874a6f" providerId="AD" clId="Web-{C929E924-C57C-7332-5C5D-C6517D4B82E9}" dt="2023-04-13T18:09:20.073" v="0"/>
        <pc:sldMkLst>
          <pc:docMk/>
          <pc:sldMk cId="3864115211" sldId="263"/>
        </pc:sldMkLst>
        <pc:spChg chg="topLvl">
          <ac:chgData name="de Paula, Angelica (BIR)" userId="S::depaulang@paho.org::0a5f1c06-9934-4ea2-a1f7-08a528874a6f" providerId="AD" clId="Web-{C929E924-C57C-7332-5C5D-C6517D4B82E9}" dt="2023-04-13T18:09:20.073" v="0"/>
          <ac:spMkLst>
            <pc:docMk/>
            <pc:sldMk cId="3864115211" sldId="263"/>
            <ac:spMk id="6" creationId="{18919DFE-7FA8-4E4E-AD5F-55FA04DFAF76}"/>
          </ac:spMkLst>
        </pc:spChg>
        <pc:grpChg chg="del">
          <ac:chgData name="de Paula, Angelica (BIR)" userId="S::depaulang@paho.org::0a5f1c06-9934-4ea2-a1f7-08a528874a6f" providerId="AD" clId="Web-{C929E924-C57C-7332-5C5D-C6517D4B82E9}" dt="2023-04-13T18:09:20.073" v="0"/>
          <ac:grpSpMkLst>
            <pc:docMk/>
            <pc:sldMk cId="3864115211" sldId="263"/>
            <ac:grpSpMk id="7" creationId="{07CCA6CC-D277-498D-82DE-0F5909BE6127}"/>
          </ac:grpSpMkLst>
        </pc:grpChg>
        <pc:picChg chg="topLvl">
          <ac:chgData name="de Paula, Angelica (BIR)" userId="S::depaulang@paho.org::0a5f1c06-9934-4ea2-a1f7-08a528874a6f" providerId="AD" clId="Web-{C929E924-C57C-7332-5C5D-C6517D4B82E9}" dt="2023-04-13T18:09:20.073" v="0"/>
          <ac:picMkLst>
            <pc:docMk/>
            <pc:sldMk cId="3864115211" sldId="263"/>
            <ac:picMk id="10" creationId="{1632CC3E-F9F7-4175-8A1A-899B318B805F}"/>
          </ac:picMkLst>
        </pc:picChg>
      </pc:sldChg>
    </pc:docChg>
  </pc:docChgLst>
  <pc:docChgLst>
    <pc:chgData name="de Paula, Angelica (BIR)" userId="S::depaulang@paho.org::0a5f1c06-9934-4ea2-a1f7-08a528874a6f" providerId="AD" clId="Web-{E91F84CC-3D13-045E-BDA4-BA8BA7290FFF}"/>
    <pc:docChg chg="modSld">
      <pc:chgData name="de Paula, Angelica (BIR)" userId="S::depaulang@paho.org::0a5f1c06-9934-4ea2-a1f7-08a528874a6f" providerId="AD" clId="Web-{E91F84CC-3D13-045E-BDA4-BA8BA7290FFF}" dt="2022-03-15T19:21:07.071" v="5"/>
      <pc:docMkLst>
        <pc:docMk/>
      </pc:docMkLst>
      <pc:sldChg chg="addSp delSp modSp">
        <pc:chgData name="de Paula, Angelica (BIR)" userId="S::depaulang@paho.org::0a5f1c06-9934-4ea2-a1f7-08a528874a6f" providerId="AD" clId="Web-{E91F84CC-3D13-045E-BDA4-BA8BA7290FFF}" dt="2022-03-15T19:21:07.071" v="5"/>
        <pc:sldMkLst>
          <pc:docMk/>
          <pc:sldMk cId="35420182" sldId="257"/>
        </pc:sldMkLst>
        <pc:spChg chg="mod topLvl">
          <ac:chgData name="de Paula, Angelica (BIR)" userId="S::depaulang@paho.org::0a5f1c06-9934-4ea2-a1f7-08a528874a6f" providerId="AD" clId="Web-{E91F84CC-3D13-045E-BDA4-BA8BA7290FFF}" dt="2022-03-15T19:20:41.429" v="2"/>
          <ac:spMkLst>
            <pc:docMk/>
            <pc:sldMk cId="35420182" sldId="257"/>
            <ac:spMk id="19" creationId="{009C2614-0428-4606-80AC-89FAEB8754BB}"/>
          </ac:spMkLst>
        </pc:spChg>
        <pc:grpChg chg="del">
          <ac:chgData name="de Paula, Angelica (BIR)" userId="S::depaulang@paho.org::0a5f1c06-9934-4ea2-a1f7-08a528874a6f" providerId="AD" clId="Web-{E91F84CC-3D13-045E-BDA4-BA8BA7290FFF}" dt="2022-03-15T19:20:41.429" v="2"/>
          <ac:grpSpMkLst>
            <pc:docMk/>
            <pc:sldMk cId="35420182" sldId="257"/>
            <ac:grpSpMk id="2" creationId="{F4D20715-539C-4470-AFA4-9E71DAB2D1C5}"/>
          </ac:grpSpMkLst>
        </pc:grpChg>
        <pc:grpChg chg="add del">
          <ac:chgData name="de Paula, Angelica (BIR)" userId="S::depaulang@paho.org::0a5f1c06-9934-4ea2-a1f7-08a528874a6f" providerId="AD" clId="Web-{E91F84CC-3D13-045E-BDA4-BA8BA7290FFF}" dt="2022-03-15T19:21:07.071" v="5"/>
          <ac:grpSpMkLst>
            <pc:docMk/>
            <pc:sldMk cId="35420182" sldId="257"/>
            <ac:grpSpMk id="9" creationId="{042B0C75-640D-4529-AFC3-1594E7FFF83D}"/>
          </ac:grpSpMkLst>
        </pc:grpChg>
        <pc:picChg chg="topLvl">
          <ac:chgData name="de Paula, Angelica (BIR)" userId="S::depaulang@paho.org::0a5f1c06-9934-4ea2-a1f7-08a528874a6f" providerId="AD" clId="Web-{E91F84CC-3D13-045E-BDA4-BA8BA7290FFF}" dt="2022-03-15T19:20:41.429" v="2"/>
          <ac:picMkLst>
            <pc:docMk/>
            <pc:sldMk cId="35420182" sldId="257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42ED5755-349A-7A3E-C6DB-94023914AD68}"/>
    <pc:docChg chg="modSld">
      <pc:chgData name="de Paula, Angelica (BIR)" userId="S::depaulang@paho.org::0a5f1c06-9934-4ea2-a1f7-08a528874a6f" providerId="AD" clId="Web-{42ED5755-349A-7A3E-C6DB-94023914AD68}" dt="2022-03-14T21:14:18.147" v="13" actId="1076"/>
      <pc:docMkLst>
        <pc:docMk/>
      </pc:docMkLst>
      <pc:sldChg chg="modSp">
        <pc:chgData name="de Paula, Angelica (BIR)" userId="S::depaulang@paho.org::0a5f1c06-9934-4ea2-a1f7-08a528874a6f" providerId="AD" clId="Web-{42ED5755-349A-7A3E-C6DB-94023914AD68}" dt="2022-03-14T21:14:18.147" v="13" actId="1076"/>
        <pc:sldMkLst>
          <pc:docMk/>
          <pc:sldMk cId="35420182" sldId="257"/>
        </pc:sldMkLst>
        <pc:spChg chg="mod">
          <ac:chgData name="de Paula, Angelica (BIR)" userId="S::depaulang@paho.org::0a5f1c06-9934-4ea2-a1f7-08a528874a6f" providerId="AD" clId="Web-{42ED5755-349A-7A3E-C6DB-94023914AD68}" dt="2022-03-14T21:14:11.162" v="12" actId="20577"/>
          <ac:spMkLst>
            <pc:docMk/>
            <pc:sldMk cId="35420182" sldId="257"/>
            <ac:spMk id="14" creationId="{4AF9A9BD-510C-45FE-82F4-6B4875D7A388}"/>
          </ac:spMkLst>
        </pc:spChg>
        <pc:grpChg chg="mod">
          <ac:chgData name="de Paula, Angelica (BIR)" userId="S::depaulang@paho.org::0a5f1c06-9934-4ea2-a1f7-08a528874a6f" providerId="AD" clId="Web-{42ED5755-349A-7A3E-C6DB-94023914AD68}" dt="2022-03-14T21:14:18.147" v="13" actId="1076"/>
          <ac:grpSpMkLst>
            <pc:docMk/>
            <pc:sldMk cId="35420182" sldId="257"/>
            <ac:grpSpMk id="5" creationId="{9F36847F-BB94-4727-ADB8-9A62EEC124EF}"/>
          </ac:grpSpMkLst>
        </pc:grpChg>
      </pc:sldChg>
    </pc:docChg>
  </pc:docChgLst>
  <pc:docChgLst>
    <pc:chgData name="Biruel, Elisabeth (BIR)" userId="S::biruelel@paho.org::ab6eba64-bbc8-4fd0-bd1a-a5257d3b18e5" providerId="AD" clId="Web-{EB53A539-5361-960B-CC05-C76378A32394}"/>
    <pc:docChg chg="modSld">
      <pc:chgData name="Biruel, Elisabeth (BIR)" userId="S::biruelel@paho.org::ab6eba64-bbc8-4fd0-bd1a-a5257d3b18e5" providerId="AD" clId="Web-{EB53A539-5361-960B-CC05-C76378A32394}" dt="2022-08-08T19:42:32.955" v="65" actId="1076"/>
      <pc:docMkLst>
        <pc:docMk/>
      </pc:docMkLst>
      <pc:sldChg chg="delSp modSp">
        <pc:chgData name="Biruel, Elisabeth (BIR)" userId="S::biruelel@paho.org::ab6eba64-bbc8-4fd0-bd1a-a5257d3b18e5" providerId="AD" clId="Web-{EB53A539-5361-960B-CC05-C76378A32394}" dt="2022-08-08T19:42:32.955" v="65" actId="1076"/>
        <pc:sldMkLst>
          <pc:docMk/>
          <pc:sldMk cId="35420182" sldId="257"/>
        </pc:sldMkLst>
        <pc:spChg chg="mod">
          <ac:chgData name="Biruel, Elisabeth (BIR)" userId="S::biruelel@paho.org::ab6eba64-bbc8-4fd0-bd1a-a5257d3b18e5" providerId="AD" clId="Web-{EB53A539-5361-960B-CC05-C76378A32394}" dt="2022-08-08T19:42:32.955" v="65" actId="1076"/>
          <ac:spMkLst>
            <pc:docMk/>
            <pc:sldMk cId="35420182" sldId="257"/>
            <ac:spMk id="8" creationId="{F290792A-350D-4057-9179-0D14067C38FF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1:34.233" v="54" actId="20577"/>
          <ac:spMkLst>
            <pc:docMk/>
            <pc:sldMk cId="35420182" sldId="257"/>
            <ac:spMk id="13" creationId="{73469698-8A80-48EF-812D-53FD1B9D377E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33:33.527" v="42" actId="1076"/>
          <ac:spMkLst>
            <pc:docMk/>
            <pc:sldMk cId="35420182" sldId="257"/>
            <ac:spMk id="14" creationId="{4AF9A9BD-510C-45FE-82F4-6B4875D7A388}"/>
          </ac:spMkLst>
        </pc:spChg>
        <pc:spChg chg="mod">
          <ac:chgData name="Biruel, Elisabeth (BIR)" userId="S::biruelel@paho.org::ab6eba64-bbc8-4fd0-bd1a-a5257d3b18e5" providerId="AD" clId="Web-{EB53A539-5361-960B-CC05-C76378A32394}" dt="2022-08-08T19:42:23.580" v="64" actId="20577"/>
          <ac:spMkLst>
            <pc:docMk/>
            <pc:sldMk cId="35420182" sldId="257"/>
            <ac:spMk id="16" creationId="{291C6265-3F9D-4175-BA71-75733CC7EBCC}"/>
          </ac:spMkLst>
        </pc:spChg>
        <pc:grpChg chg="mod">
          <ac:chgData name="Biruel, Elisabeth (BIR)" userId="S::biruelel@paho.org::ab6eba64-bbc8-4fd0-bd1a-a5257d3b18e5" providerId="AD" clId="Web-{EB53A539-5361-960B-CC05-C76378A32394}" dt="2022-08-08T19:40:54.917" v="50" actId="14100"/>
          <ac:grpSpMkLst>
            <pc:docMk/>
            <pc:sldMk cId="35420182" sldId="257"/>
            <ac:grpSpMk id="5" creationId="{9F36847F-BB94-4727-ADB8-9A62EEC124EF}"/>
          </ac:grpSpMkLst>
        </pc:grpChg>
        <pc:grpChg chg="del">
          <ac:chgData name="Biruel, Elisabeth (BIR)" userId="S::biruelel@paho.org::ab6eba64-bbc8-4fd0-bd1a-a5257d3b18e5" providerId="AD" clId="Web-{EB53A539-5361-960B-CC05-C76378A32394}" dt="2022-08-08T19:33:23.948" v="40"/>
          <ac:grpSpMkLst>
            <pc:docMk/>
            <pc:sldMk cId="35420182" sldId="257"/>
            <ac:grpSpMk id="7" creationId="{07CCA6CC-D277-498D-82DE-0F5909BE6127}"/>
          </ac:grpSpMkLst>
        </pc:grpChg>
        <pc:grpChg chg="mod">
          <ac:chgData name="Biruel, Elisabeth (BIR)" userId="S::biruelel@paho.org::ab6eba64-bbc8-4fd0-bd1a-a5257d3b18e5" providerId="AD" clId="Web-{EB53A539-5361-960B-CC05-C76378A32394}" dt="2022-08-08T19:41:48.312" v="58" actId="1076"/>
          <ac:grpSpMkLst>
            <pc:docMk/>
            <pc:sldMk cId="35420182" sldId="257"/>
            <ac:grpSpMk id="11" creationId="{44B5FBC5-A3AE-4E8F-A3CD-5EF9A3B47A85}"/>
          </ac:grpSpMkLst>
        </pc:grpChg>
      </pc:sldChg>
    </pc:docChg>
  </pc:docChgLst>
  <pc:docChgLst>
    <pc:chgData name="Pierri, Marina de Sene (BIR)" userId="b68b141b-d89b-4551-bd5a-c3bd15615575" providerId="ADAL" clId="{8B5141F9-5FB0-4F86-961F-D4F756C51D15}"/>
    <pc:docChg chg="undo custSel modSld">
      <pc:chgData name="Pierri, Marina de Sene (BIR)" userId="b68b141b-d89b-4551-bd5a-c3bd15615575" providerId="ADAL" clId="{8B5141F9-5FB0-4F86-961F-D4F756C51D15}" dt="2022-03-14T18:41:30.471" v="26" actId="1076"/>
      <pc:docMkLst>
        <pc:docMk/>
      </pc:docMkLst>
      <pc:sldChg chg="addSp modSp mod">
        <pc:chgData name="Pierri, Marina de Sene (BIR)" userId="b68b141b-d89b-4551-bd5a-c3bd15615575" providerId="ADAL" clId="{8B5141F9-5FB0-4F86-961F-D4F756C51D15}" dt="2022-03-14T18:41:30.471" v="26" actId="1076"/>
        <pc:sldMkLst>
          <pc:docMk/>
          <pc:sldMk cId="4096796879" sldId="256"/>
        </pc:sldMkLst>
        <pc:spChg chg="mod">
          <ac:chgData name="Pierri, Marina de Sene (BIR)" userId="b68b141b-d89b-4551-bd5a-c3bd15615575" providerId="ADAL" clId="{8B5141F9-5FB0-4F86-961F-D4F756C51D15}" dt="2022-03-14T18:39:31.224" v="5" actId="1076"/>
          <ac:spMkLst>
            <pc:docMk/>
            <pc:sldMk cId="4096796879" sldId="256"/>
            <ac:spMk id="7" creationId="{7D4F18B5-973E-460D-B565-0C1E77A6663A}"/>
          </ac:spMkLst>
        </pc:spChg>
        <pc:spChg chg="mod">
          <ac:chgData name="Pierri, Marina de Sene (BIR)" userId="b68b141b-d89b-4551-bd5a-c3bd15615575" providerId="ADAL" clId="{8B5141F9-5FB0-4F86-961F-D4F756C51D15}" dt="2022-03-14T18:39:23.047" v="3" actId="1076"/>
          <ac:spMkLst>
            <pc:docMk/>
            <pc:sldMk cId="4096796879" sldId="256"/>
            <ac:spMk id="8" creationId="{F290792A-350D-4057-9179-0D14067C38FF}"/>
          </ac:spMkLst>
        </pc:spChg>
        <pc:spChg chg="mod">
          <ac:chgData name="Pierri, Marina de Sene (BIR)" userId="b68b141b-d89b-4551-bd5a-c3bd15615575" providerId="ADAL" clId="{8B5141F9-5FB0-4F86-961F-D4F756C51D15}" dt="2022-03-14T18:39:11.328" v="1" actId="1076"/>
          <ac:spMkLst>
            <pc:docMk/>
            <pc:sldMk cId="4096796879" sldId="256"/>
            <ac:spMk id="14" creationId="{4AF9A9BD-510C-45FE-82F4-6B4875D7A388}"/>
          </ac:spMkLst>
        </pc:spChg>
        <pc:spChg chg="mod">
          <ac:chgData name="Pierri, Marina de Sene (BIR)" userId="b68b141b-d89b-4551-bd5a-c3bd15615575" providerId="ADAL" clId="{8B5141F9-5FB0-4F86-961F-D4F756C51D15}" dt="2022-03-14T18:39:17.592" v="2" actId="1076"/>
          <ac:spMkLst>
            <pc:docMk/>
            <pc:sldMk cId="4096796879" sldId="256"/>
            <ac:spMk id="15" creationId="{45719264-9975-4BF0-B554-16BC973C80BE}"/>
          </ac:spMkLst>
        </pc:spChg>
        <pc:spChg chg="mod">
          <ac:chgData name="Pierri, Marina de Sene (BIR)" userId="b68b141b-d89b-4551-bd5a-c3bd15615575" providerId="ADAL" clId="{8B5141F9-5FB0-4F86-961F-D4F756C51D15}" dt="2022-03-14T18:39:25.878" v="4" actId="1076"/>
          <ac:spMkLst>
            <pc:docMk/>
            <pc:sldMk cId="4096796879" sldId="256"/>
            <ac:spMk id="16" creationId="{291C6265-3F9D-4175-BA71-75733CC7EBCC}"/>
          </ac:spMkLst>
        </pc:spChg>
        <pc:spChg chg="add mod">
          <ac:chgData name="Pierri, Marina de Sene (BIR)" userId="b68b141b-d89b-4551-bd5a-c3bd15615575" providerId="ADAL" clId="{8B5141F9-5FB0-4F86-961F-D4F756C51D15}" dt="2022-03-14T18:40:51.295" v="19" actId="1076"/>
          <ac:spMkLst>
            <pc:docMk/>
            <pc:sldMk cId="4096796879" sldId="256"/>
            <ac:spMk id="18" creationId="{A5148C0F-CE26-425A-BC20-0C361D615A5D}"/>
          </ac:spMkLst>
        </pc:spChg>
        <pc:spChg chg="add mod">
          <ac:chgData name="Pierri, Marina de Sene (BIR)" userId="b68b141b-d89b-4551-bd5a-c3bd15615575" providerId="ADAL" clId="{8B5141F9-5FB0-4F86-961F-D4F756C51D15}" dt="2022-03-14T18:41:30.471" v="26" actId="1076"/>
          <ac:spMkLst>
            <pc:docMk/>
            <pc:sldMk cId="4096796879" sldId="256"/>
            <ac:spMk id="19" creationId="{009C2614-0428-4606-80AC-89FAEB8754BB}"/>
          </ac:spMkLst>
        </pc:spChg>
        <pc:picChg chg="add mod">
          <ac:chgData name="Pierri, Marina de Sene (BIR)" userId="b68b141b-d89b-4551-bd5a-c3bd15615575" providerId="ADAL" clId="{8B5141F9-5FB0-4F86-961F-D4F756C51D15}" dt="2022-03-14T18:40:43.391" v="18" actId="14100"/>
          <ac:picMkLst>
            <pc:docMk/>
            <pc:sldMk cId="4096796879" sldId="256"/>
            <ac:picMk id="3" creationId="{2BE0C019-CD61-4A16-9FE5-547E468B4C8D}"/>
          </ac:picMkLst>
        </pc:picChg>
      </pc:sldChg>
    </pc:docChg>
  </pc:docChgLst>
  <pc:docChgLst>
    <pc:chgData name="de Paula, Angelica (BIR)" userId="S::depaulang@paho.org::0a5f1c06-9934-4ea2-a1f7-08a528874a6f" providerId="AD" clId="Web-{A0F4FE83-82DF-1D5D-AF7D-27F2359ED51F}"/>
    <pc:docChg chg="addSld modSld">
      <pc:chgData name="de Paula, Angelica (BIR)" userId="S::depaulang@paho.org::0a5f1c06-9934-4ea2-a1f7-08a528874a6f" providerId="AD" clId="Web-{A0F4FE83-82DF-1D5D-AF7D-27F2359ED51F}" dt="2022-05-24T00:50:15.658" v="20" actId="20577"/>
      <pc:docMkLst>
        <pc:docMk/>
      </pc:docMkLst>
      <pc:sldChg chg="modSp add replId">
        <pc:chgData name="de Paula, Angelica (BIR)" userId="S::depaulang@paho.org::0a5f1c06-9934-4ea2-a1f7-08a528874a6f" providerId="AD" clId="Web-{A0F4FE83-82DF-1D5D-AF7D-27F2359ED51F}" dt="2022-05-24T00:50:15.658" v="20" actId="20577"/>
        <pc:sldMkLst>
          <pc:docMk/>
          <pc:sldMk cId="1898917362" sldId="261"/>
        </pc:sldMkLst>
        <pc:spChg chg="mod">
          <ac:chgData name="de Paula, Angelica (BIR)" userId="S::depaulang@paho.org::0a5f1c06-9934-4ea2-a1f7-08a528874a6f" providerId="AD" clId="Web-{A0F4FE83-82DF-1D5D-AF7D-27F2359ED51F}" dt="2022-05-24T00:50:15.658" v="20" actId="20577"/>
          <ac:spMkLst>
            <pc:docMk/>
            <pc:sldMk cId="1898917362" sldId="261"/>
            <ac:spMk id="8" creationId="{F290792A-350D-4057-9179-0D14067C38FF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49:46.626" v="12" actId="20577"/>
          <ac:spMkLst>
            <pc:docMk/>
            <pc:sldMk cId="1898917362" sldId="261"/>
            <ac:spMk id="13" creationId="{73469698-8A80-48EF-812D-53FD1B9D377E}"/>
          </ac:spMkLst>
        </pc:spChg>
        <pc:spChg chg="mod">
          <ac:chgData name="de Paula, Angelica (BIR)" userId="S::depaulang@paho.org::0a5f1c06-9934-4ea2-a1f7-08a528874a6f" providerId="AD" clId="Web-{A0F4FE83-82DF-1D5D-AF7D-27F2359ED51F}" dt="2022-05-24T00:50:09.736" v="18" actId="20577"/>
          <ac:spMkLst>
            <pc:docMk/>
            <pc:sldMk cId="1898917362" sldId="261"/>
            <ac:spMk id="14" creationId="{4AF9A9BD-510C-45FE-82F4-6B4875D7A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B972B4-D3EA-46A9-922B-4220121E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6C4FE-0D6C-4C6A-842A-BB2AA6FD2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ADE202-A2C3-4990-BA75-3C6F96B7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82A0B5-A3E8-4AF4-8C7E-D11EAAF6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8BC266-B951-4AD4-88A5-D3837776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568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830434-4308-4025-A532-75F76D70B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FA98E1-54B0-4CBB-B5BA-6D9F7B5DB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0BF180B-58AB-42DB-852A-426D10A41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00D15D-4D16-4B45-B113-26FF3CC6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0581E4-D69F-409E-9CE6-FF896A79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752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6BF1C3A-65D0-40A5-A9A5-D966D3AE5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66BF8BC-E7D3-4001-B253-95562D28D8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FFDD7C-7F0F-4080-BAC4-E741899C9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0FE79-767B-4A7F-B185-684C3AE8F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10D3AF-696C-44E1-A687-A5CF0BC49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3874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278D6-80F4-4607-AD54-476A2C92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0E74E5-5F3A-4510-9641-E12CF05A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435B62-6194-4228-8B12-5A64FA4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63D584-9C6A-47A6-9E78-D2D91A7C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44ACA0-1D2C-4A05-8ABE-AD52F8DC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8286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9C3C5-B3EF-42D6-AEFF-0B420D48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49DEEC-2D47-4FF1-B058-7D706E8A3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19133D-CF75-4DE8-849E-E3C577AF0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48909E-3D77-492A-B048-528032B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A52C7F-AA88-442E-9464-85D398A9D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6678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4E9AC4-D50E-4EFB-B80C-F0D4900B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F05E03-194C-4F0D-8A68-3FA3ADF05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BADC10-A430-4995-A911-E7CFBE0DF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AECB3D9-79D3-4FCC-BEDA-B1EFD74C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482A21-5C3D-4892-8A69-95D0751A5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26395D-6C7B-41B6-9FC6-E61C58DD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3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9E2AE-070F-4C90-BC19-D1BD804B7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53654-2E6D-4930-98EF-63CA8ADE0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6B79BB-5EDF-44FE-AD41-0FDA4E86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FEB4227-068A-414C-9108-5FAE44A3A4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FED14D-0D70-4625-926E-C08E9CA50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288CF5-3825-4721-947D-59CDA480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BEF5CB2-07D1-4989-8AEB-15B5FF3D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259ADCB-54AF-49F2-8035-BE30CBFB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859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2494C9-E7DD-4DBA-B4C8-A861D645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8037CD-7437-4445-80A3-2B3F7FA08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46715B-7416-4071-ACC1-18CBD8E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CC0207A-9635-4FD8-976D-E98B2CCEB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36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EFABFE9-8BD4-4A33-9A66-D0C2D4FD9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F0F61E-8B85-4BF8-98D6-45E52FE30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0FE4F5-9865-4435-8623-2A7FA9009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17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3DB1A7-924A-4B3A-9A56-2A48B9F39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C0D3FD-6284-498A-BCA9-F0590FA44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7B5B820-4EB2-477D-8124-1443E9D9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50F52-500C-433F-A8CF-22A62952D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428B54-16E1-4E97-97C2-6BE3703E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19B821-E886-4575-B532-0FDD70DE5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487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72071-A1A7-41FD-AC51-66F43EAE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95624B-680E-47BC-BECE-17521F7AC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C95732-C3D5-4308-83C6-F04233804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E946B98-3B9B-49D6-B4F7-DBA4420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3C423-FDE5-4D25-B3B2-EE7D63D97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E98E57-6B37-4D90-9BB5-DE58BD253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12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D23D3C6-BDA1-47CD-991E-821B0F07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CE32AC7-B707-4065-AA5D-DCDC44A21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D2C11A-BB2F-4C66-828D-FDA9BAC5A0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9A380-3B9F-47C1-AA12-BD39D524A02F}" type="datetimeFigureOut">
              <a:rPr lang="pt-BR" smtClean="0"/>
              <a:t>27/02/2024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A281EA-81CF-4BF3-91A3-F44E66C27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161F23-F45F-4875-B26B-41D81279A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746E3-5E0A-439E-8398-3E2DC36D735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159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F290792A-350D-4057-9179-0D14067C38FF}"/>
              </a:ext>
            </a:extLst>
          </p:cNvPr>
          <p:cNvSpPr txBox="1"/>
          <p:nvPr/>
        </p:nvSpPr>
        <p:spPr>
          <a:xfrm>
            <a:off x="617294" y="3569704"/>
            <a:ext cx="5885837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Lorem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ipsum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dolor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sit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amet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consectetur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 dirty="0" err="1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adipiscing</a:t>
            </a:r>
            <a:r>
              <a:rPr lang="pt-BR" sz="3600" b="1" i="0" dirty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pt-BR" sz="3600" b="1" i="0">
                <a:solidFill>
                  <a:schemeClr val="bg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elit</a:t>
            </a:r>
            <a:endParaRPr lang="pt-BR" sz="3600" b="1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035" name="Agrupar 1034">
            <a:extLst>
              <a:ext uri="{FF2B5EF4-FFF2-40B4-BE49-F238E27FC236}">
                <a16:creationId xmlns:a16="http://schemas.microsoft.com/office/drawing/2014/main" id="{0DA9ACC9-10DD-D04B-4D3E-A4E68AFCA164}"/>
              </a:ext>
            </a:extLst>
          </p:cNvPr>
          <p:cNvGrpSpPr/>
          <p:nvPr/>
        </p:nvGrpSpPr>
        <p:grpSpPr>
          <a:xfrm>
            <a:off x="0" y="2623598"/>
            <a:ext cx="6488545" cy="41564"/>
            <a:chOff x="0" y="2224357"/>
            <a:chExt cx="6488545" cy="45720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7476ECE1-CC5C-AD6A-E097-97582639561D}"/>
                </a:ext>
              </a:extLst>
            </p:cNvPr>
            <p:cNvSpPr/>
            <p:nvPr/>
          </p:nvSpPr>
          <p:spPr>
            <a:xfrm>
              <a:off x="0" y="2224358"/>
              <a:ext cx="6488545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4" name="Retângulo 1033">
              <a:extLst>
                <a:ext uri="{FF2B5EF4-FFF2-40B4-BE49-F238E27FC236}">
                  <a16:creationId xmlns:a16="http://schemas.microsoft.com/office/drawing/2014/main" id="{9C23E731-FCC3-F90D-90BE-ED23A9F9D143}"/>
                </a:ext>
              </a:extLst>
            </p:cNvPr>
            <p:cNvSpPr/>
            <p:nvPr/>
          </p:nvSpPr>
          <p:spPr>
            <a:xfrm flipV="1">
              <a:off x="0" y="2224357"/>
              <a:ext cx="666752" cy="457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 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8DA5280-3761-F473-78DE-8CA75C08AFC3}"/>
              </a:ext>
            </a:extLst>
          </p:cNvPr>
          <p:cNvGrpSpPr/>
          <p:nvPr/>
        </p:nvGrpSpPr>
        <p:grpSpPr>
          <a:xfrm>
            <a:off x="7825987" y="3457875"/>
            <a:ext cx="2939091" cy="1423987"/>
            <a:chOff x="7013187" y="2368281"/>
            <a:chExt cx="2939091" cy="1423987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C7DC333E-344E-FEFD-91D4-8F3661C50B8B}"/>
                </a:ext>
              </a:extLst>
            </p:cNvPr>
            <p:cNvCxnSpPr/>
            <p:nvPr/>
          </p:nvCxnSpPr>
          <p:spPr>
            <a:xfrm>
              <a:off x="8235397" y="3357273"/>
              <a:ext cx="171688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163393A7-9DE2-484E-9E34-F8955DDF3718}"/>
                </a:ext>
              </a:extLst>
            </p:cNvPr>
            <p:cNvSpPr/>
            <p:nvPr/>
          </p:nvSpPr>
          <p:spPr>
            <a:xfrm>
              <a:off x="7013187" y="2368281"/>
              <a:ext cx="1423987" cy="1423987"/>
            </a:xfrm>
            <a:prstGeom prst="ellipse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25000" r="-25000"/>
              </a:stretch>
            </a:blipFill>
            <a:ln>
              <a:solidFill>
                <a:schemeClr val="bg2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 u="sng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8D5E9C3F-8C8D-115F-35B7-8EACE05B6253}"/>
                </a:ext>
              </a:extLst>
            </p:cNvPr>
            <p:cNvSpPr txBox="1"/>
            <p:nvPr/>
          </p:nvSpPr>
          <p:spPr>
            <a:xfrm>
              <a:off x="8437174" y="2803275"/>
              <a:ext cx="1324017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600" b="1" dirty="0">
                  <a:solidFill>
                    <a:srgbClr val="2BF6D1"/>
                  </a:solidFill>
                  <a:cs typeface="Calibri"/>
                </a:rPr>
                <a:t>NOME</a:t>
              </a:r>
              <a:endParaRPr lang="en-US" sz="1600" dirty="0">
                <a:cs typeface="Calibri" panose="020F0502020204030204"/>
              </a:endParaRPr>
            </a:p>
            <a:p>
              <a:r>
                <a:rPr lang="pt-BR" sz="1400" dirty="0">
                  <a:solidFill>
                    <a:schemeClr val="bg1">
                      <a:lumMod val="95000"/>
                    </a:schemeClr>
                  </a:solidFill>
                  <a:ea typeface="+mn-lt"/>
                  <a:cs typeface="+mn-lt"/>
                </a:rPr>
                <a:t>Instituição</a:t>
              </a:r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C026B2E-EBD8-9301-7BE0-D3D399B10A8F}"/>
              </a:ext>
            </a:extLst>
          </p:cNvPr>
          <p:cNvSpPr txBox="1"/>
          <p:nvPr/>
        </p:nvSpPr>
        <p:spPr>
          <a:xfrm>
            <a:off x="617294" y="5519939"/>
            <a:ext cx="2070487" cy="8925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3600" dirty="0">
                <a:solidFill>
                  <a:schemeClr val="bg1"/>
                </a:solidFill>
              </a:rPr>
              <a:t>01/</a:t>
            </a:r>
            <a:r>
              <a:rPr lang="pt-BR" sz="3600" dirty="0" err="1">
                <a:solidFill>
                  <a:schemeClr val="bg1"/>
                </a:solidFill>
              </a:rPr>
              <a:t>feb</a:t>
            </a:r>
            <a:endParaRPr lang="en-US" sz="3600" dirty="0" err="1">
              <a:solidFill>
                <a:schemeClr val="bg1"/>
              </a:solidFill>
              <a:cs typeface="Calibri" panose="020F0502020204030204"/>
            </a:endParaRPr>
          </a:p>
          <a:p>
            <a:r>
              <a:rPr lang="pt-BR" sz="1600" b="1" dirty="0">
                <a:solidFill>
                  <a:schemeClr val="bg1"/>
                </a:solidFill>
                <a:ea typeface="+mn-lt"/>
                <a:cs typeface="+mn-lt"/>
              </a:rPr>
              <a:t>12 p.m. </a:t>
            </a:r>
            <a:r>
              <a:rPr lang="pt-BR" sz="1200" dirty="0">
                <a:solidFill>
                  <a:schemeClr val="bg1"/>
                </a:solidFill>
                <a:ea typeface="+mn-lt"/>
                <a:cs typeface="+mn-lt"/>
              </a:rPr>
              <a:t>(Brasília, GMT-3)</a:t>
            </a:r>
          </a:p>
        </p:txBody>
      </p:sp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B0906CAE-017C-E373-5DED-AAB6783937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4595" y="5562658"/>
            <a:ext cx="776336" cy="776336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206C94A-03B2-85DA-C111-2ACB283B38F1}"/>
              </a:ext>
            </a:extLst>
          </p:cNvPr>
          <p:cNvSpPr txBox="1"/>
          <p:nvPr/>
        </p:nvSpPr>
        <p:spPr>
          <a:xfrm>
            <a:off x="3401320" y="5642688"/>
            <a:ext cx="3525953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Regístrese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en</a:t>
            </a:r>
            <a:r>
              <a:rPr lang="pt-BR" dirty="0">
                <a:solidFill>
                  <a:schemeClr val="bg1"/>
                </a:solidFill>
              </a:rPr>
              <a:t>:</a:t>
            </a:r>
          </a:p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bit.ly/IndizaciónLILACS2024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EA2DD4-009D-44E4-46A1-DAE361713BA0}"/>
              </a:ext>
            </a:extLst>
          </p:cNvPr>
          <p:cNvSpPr txBox="1"/>
          <p:nvPr/>
        </p:nvSpPr>
        <p:spPr>
          <a:xfrm>
            <a:off x="617294" y="6381713"/>
            <a:ext cx="4213324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*Idioma: </a:t>
            </a:r>
            <a:r>
              <a:rPr lang="pt-BR" sz="1400" dirty="0" err="1">
                <a:solidFill>
                  <a:schemeClr val="bg1"/>
                </a:solidFill>
              </a:rPr>
              <a:t>Portugués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F1F5203-8B00-7ABA-C90A-CE16012B759A}"/>
              </a:ext>
            </a:extLst>
          </p:cNvPr>
          <p:cNvSpPr txBox="1"/>
          <p:nvPr/>
        </p:nvSpPr>
        <p:spPr>
          <a:xfrm>
            <a:off x="617296" y="1338061"/>
            <a:ext cx="601432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i="0" dirty="0">
                <a:solidFill>
                  <a:schemeClr val="bg1"/>
                </a:solidFill>
                <a:effectLst/>
              </a:rPr>
              <a:t>Indización de documentos según la Metodología LILACS</a:t>
            </a:r>
            <a:endParaRPr lang="pt-BR" sz="32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2910418-A324-C09E-B581-C2E17198555F}"/>
              </a:ext>
            </a:extLst>
          </p:cNvPr>
          <p:cNvSpPr txBox="1"/>
          <p:nvPr/>
        </p:nvSpPr>
        <p:spPr>
          <a:xfrm>
            <a:off x="617295" y="487696"/>
            <a:ext cx="50555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b="0" i="0" dirty="0">
                <a:solidFill>
                  <a:schemeClr val="bg1"/>
                </a:solidFill>
                <a:effectLst/>
              </a:rPr>
              <a:t>Fortalecimiento de las Redes de Información en Salud en AL&amp;C (2024)</a:t>
            </a:r>
            <a:endParaRPr lang="pt-BR" sz="2400" b="0" i="0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41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3E34-A166-1133-7E7E-70736B23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B46795B-4B24-9672-6FFD-68D386523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5728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 OPAS" ma:contentTypeID="0x010100D9D66CEC5F2C404782F911C86DB1F77300943D3F739B659647BD5CFC479406D26F" ma:contentTypeVersion="34" ma:contentTypeDescription="Tipo de conteúdo para documento OPAS" ma:contentTypeScope="" ma:versionID="6f0a094822c865aefdc8676252e5ddf2">
  <xsd:schema xmlns:xsd="http://www.w3.org/2001/XMLSchema" xmlns:xs="http://www.w3.org/2001/XMLSchema" xmlns:p="http://schemas.microsoft.com/office/2006/metadata/properties" xmlns:ns2="82b74cde-721b-4900-965b-f4b64e850898" xmlns:ns3="d0b062d6-04b0-42b2-8da4-328e5eddc887" xmlns:ns4="ce88b3b2-2283-476c-a42e-f70cbf0d0ea2" xmlns:ns5="5e13aadc-de86-43ee-b386-40c01ba74c80" targetNamespace="http://schemas.microsoft.com/office/2006/metadata/properties" ma:root="true" ma:fieldsID="ede554327b7e239947891f4f3cfbff32" ns2:_="" ns3:_="" ns4:_="" ns5:_="">
    <xsd:import namespace="82b74cde-721b-4900-965b-f4b64e850898"/>
    <xsd:import namespace="d0b062d6-04b0-42b2-8da4-328e5eddc887"/>
    <xsd:import namespace="ce88b3b2-2283-476c-a42e-f70cbf0d0ea2"/>
    <xsd:import namespace="5e13aadc-de86-43ee-b386-40c01ba74c80"/>
    <xsd:element name="properties">
      <xsd:complexType>
        <xsd:sequence>
          <xsd:element name="documentManagement">
            <xsd:complexType>
              <xsd:all>
                <xsd:element ref="ns2:DocumentID" minOccurs="0"/>
                <xsd:element ref="ns3:SecurityClearanc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  <xsd:element ref="ns3:Lilian" minOccurs="0"/>
                <xsd:element ref="ns3:_Flow_SignoffStatus" minOccurs="0"/>
                <xsd:element ref="ns3:MediaLengthInSeconds" minOccurs="0"/>
                <xsd:element ref="ns3:lcf76f155ced4ddcb4097134ff3c332f" minOccurs="0"/>
                <xsd:element ref="ns5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b74cde-721b-4900-965b-f4b64e850898" elementFormDefault="qualified">
    <xsd:import namespace="http://schemas.microsoft.com/office/2006/documentManagement/types"/>
    <xsd:import namespace="http://schemas.microsoft.com/office/infopath/2007/PartnerControls"/>
    <xsd:element name="DocumentID" ma:index="8" nillable="true" ma:displayName="Número de documento" ma:internalName="DocumentID" ma:readOnly="false">
      <xsd:simpleType>
        <xsd:restriction base="dms:Text">
          <xsd:maxLength value="16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062d6-04b0-42b2-8da4-328e5eddc887" elementFormDefault="qualified">
    <xsd:import namespace="http://schemas.microsoft.com/office/2006/documentManagement/types"/>
    <xsd:import namespace="http://schemas.microsoft.com/office/infopath/2007/PartnerControls"/>
    <xsd:element name="SecurityClearance" ma:index="9" nillable="true" ma:displayName="Classificação de segurança" ma:list="{49e70423-32a3-45ac-85d6-aaeec80bf6dc}" ma:internalName="SecurityClearance" ma:readOnly="false" ma:showField="PT_x002d_BR" ma:web="82b74cde-721b-4900-965b-f4b64e850898">
      <xsd:simpleType>
        <xsd:restriction base="dms:Lookup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ilian" ma:index="22" nillable="true" ma:displayName="Lilian" ma:description="Date of creation&#10;" ma:format="DateOnly" ma:internalName="Lilian">
      <xsd:simpleType>
        <xsd:restriction base="dms:DateTime"/>
      </xsd:simpleType>
    </xsd:element>
    <xsd:element name="_Flow_SignoffStatus" ma:index="23" nillable="true" ma:displayName="Sign-off status" ma:internalName="Sign_x002d_off_x0020_status">
      <xsd:simpleType>
        <xsd:restriction base="dms:Text"/>
      </xsd:simpleType>
    </xsd:element>
    <xsd:element name="MediaLengthInSeconds" ma:index="24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c0f44cca-6aff-4d49-827c-e4b3bc2e3f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88b3b2-2283-476c-a42e-f70cbf0d0ea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13aadc-de86-43ee-b386-40c01ba74c80" elementFormDefault="qualified">
    <xsd:import namespace="http://schemas.microsoft.com/office/2006/documentManagement/types"/>
    <xsd:import namespace="http://schemas.microsoft.com/office/infopath/2007/PartnerControls"/>
    <xsd:element name="TaxCatchAll" ma:index="27" nillable="true" ma:displayName="Taxonomy Catch All Column" ma:hidden="true" ma:list="{38120fef-ded7-4458-906f-dad16e4e57b9}" ma:internalName="TaxCatchAll" ma:showField="CatchAllData" ma:web="82b74cde-721b-4900-965b-f4b64e85089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d0b062d6-04b0-42b2-8da4-328e5eddc887" xsi:nil="true"/>
    <SecurityClearance xmlns="d0b062d6-04b0-42b2-8da4-328e5eddc887" xsi:nil="true"/>
    <Lilian xmlns="d0b062d6-04b0-42b2-8da4-328e5eddc887" xsi:nil="true"/>
    <DocumentID xmlns="82b74cde-721b-4900-965b-f4b64e850898" xsi:nil="true"/>
    <lcf76f155ced4ddcb4097134ff3c332f xmlns="d0b062d6-04b0-42b2-8da4-328e5eddc887">
      <Terms xmlns="http://schemas.microsoft.com/office/infopath/2007/PartnerControls"/>
    </lcf76f155ced4ddcb4097134ff3c332f>
    <TaxCatchAll xmlns="5e13aadc-de86-43ee-b386-40c01ba74c80" xsi:nil="true"/>
  </documentManagement>
</p:properties>
</file>

<file path=customXml/itemProps1.xml><?xml version="1.0" encoding="utf-8"?>
<ds:datastoreItem xmlns:ds="http://schemas.openxmlformats.org/officeDocument/2006/customXml" ds:itemID="{B767143E-33A9-45BF-A508-47CE1876AEF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B9EF6C-E0B0-4CC3-834E-743815C770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b74cde-721b-4900-965b-f4b64e850898"/>
    <ds:schemaRef ds:uri="d0b062d6-04b0-42b2-8da4-328e5eddc887"/>
    <ds:schemaRef ds:uri="ce88b3b2-2283-476c-a42e-f70cbf0d0ea2"/>
    <ds:schemaRef ds:uri="5e13aadc-de86-43ee-b386-40c01ba74c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1F93E45-F447-414A-8C44-4F718C8770D3}">
  <ds:schemaRefs>
    <ds:schemaRef ds:uri="82b74cde-721b-4900-965b-f4b64e850898"/>
    <ds:schemaRef ds:uri="d0b062d6-04b0-42b2-8da4-328e5eddc887"/>
    <ds:schemaRef ds:uri="http://schemas.microsoft.com/office/2006/metadata/properties"/>
    <ds:schemaRef ds:uri="http://schemas.microsoft.com/office/infopath/2007/PartnerControls"/>
    <ds:schemaRef ds:uri="5e13aadc-de86-43ee-b386-40c01ba74c8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59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Pierri, Marina de Sene (BIR)</dc:creator>
  <cp:lastModifiedBy>da Silva, Marcio (BIR)</cp:lastModifiedBy>
  <cp:revision>186</cp:revision>
  <dcterms:created xsi:type="dcterms:W3CDTF">2022-03-07T18:58:56Z</dcterms:created>
  <dcterms:modified xsi:type="dcterms:W3CDTF">2024-02-27T19:08:40Z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0x010100D9D66CEC5F2C404782F911C86DB1F77300943D3F739B659647BD5CFC479406D26F</vt:lpwstr>
  </property>
  <property fmtid="{D5CDD505-2E9C-101B-9397-08002B2CF9AE}" pid="3" name="MediaServiceImageTags">
    <vt:lpwstr/>
  </property>
</Properties>
</file>