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0DA9ACC9-10DD-D04B-4D3E-A4E68AFCA164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476ECE1-CC5C-AD6A-E097-97582639561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9C23E731-FCC3-F90D-90BE-ED23A9F9D14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B62A5F-15B7-A098-F512-9E379C626F82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p.m.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14B24DEE-CF05-A5D9-58CF-AAF461C8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0E1E88F-331D-C5D0-65FA-7112C4CC654B}"/>
              </a:ext>
            </a:extLst>
          </p:cNvPr>
          <p:cNvSpPr txBox="1"/>
          <p:nvPr/>
        </p:nvSpPr>
        <p:spPr>
          <a:xfrm>
            <a:off x="3401320" y="5642688"/>
            <a:ext cx="22715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Regístrese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ADB133-4309-7500-5530-CE0AECC20329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</a:t>
            </a:r>
            <a:r>
              <a:rPr lang="pt-BR" sz="1400" dirty="0" err="1">
                <a:solidFill>
                  <a:schemeClr val="bg1"/>
                </a:solidFill>
              </a:rPr>
              <a:t>Portugués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7A4947-E5E4-D5FA-1179-78446269524C}"/>
              </a:ext>
            </a:extLst>
          </p:cNvPr>
          <p:cNvSpPr txBox="1"/>
          <p:nvPr/>
        </p:nvSpPr>
        <p:spPr>
          <a:xfrm>
            <a:off x="617295" y="1338061"/>
            <a:ext cx="6383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</a:rPr>
              <a:t>Biblioteca Virtual en Salud (BVS)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BAB2ED-8EE4-8F5A-0B68-8FAE422ACE8B}"/>
              </a:ext>
            </a:extLst>
          </p:cNvPr>
          <p:cNvSpPr txBox="1"/>
          <p:nvPr/>
        </p:nvSpPr>
        <p:spPr>
          <a:xfrm>
            <a:off x="617295" y="487696"/>
            <a:ext cx="5055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chemeClr val="bg1"/>
                </a:solidFill>
                <a:effectLst/>
              </a:rPr>
              <a:t>Fortalecimiento de las Redes de Información en Salud en AL&amp;C (2024)</a:t>
            </a:r>
            <a:endParaRPr lang="pt-BR" sz="2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3E34-A166-1133-7E7E-70736B23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6795B-4B24-9672-6FFD-68D3865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2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Props1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187</cp:revision>
  <dcterms:created xsi:type="dcterms:W3CDTF">2022-03-07T18:58:56Z</dcterms:created>
  <dcterms:modified xsi:type="dcterms:W3CDTF">2024-02-27T19:09:27Z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