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38F282-E91C-BA5A-8D5D-B45A7715510E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p.m.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DF14F66-BF9E-DC98-0462-E7E324CF1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ACB9CD-6F24-EBE3-1117-DC7E8ACDA955}"/>
              </a:ext>
            </a:extLst>
          </p:cNvPr>
          <p:cNvSpPr txBox="1"/>
          <p:nvPr/>
        </p:nvSpPr>
        <p:spPr>
          <a:xfrm>
            <a:off x="3401320" y="5642688"/>
            <a:ext cx="22715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Regístrese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A1D0F3-8986-CA35-5D4D-93D009FF2614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</a:t>
            </a:r>
            <a:r>
              <a:rPr lang="pt-BR" sz="1400" dirty="0" err="1">
                <a:solidFill>
                  <a:schemeClr val="bg1"/>
                </a:solidFill>
              </a:rPr>
              <a:t>Portugués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0C76B8-2699-D7A9-0117-A87439FCD0FC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Reunión de la Red de </a:t>
            </a:r>
            <a:r>
              <a:rPr lang="es-ES" sz="3200" b="1" i="0" dirty="0" err="1">
                <a:solidFill>
                  <a:schemeClr val="bg1"/>
                </a:solidFill>
                <a:effectLst/>
              </a:rPr>
              <a:t>Referencistas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46AC3D-76FA-46FB-6840-2FD750D9F92C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2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184</cp:revision>
  <dcterms:created xsi:type="dcterms:W3CDTF">2022-03-07T18:58:56Z</dcterms:created>
  <dcterms:modified xsi:type="dcterms:W3CDTF">2024-02-27T19:09:44Z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