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F20"/>
    <a:srgbClr val="2D7C4C"/>
    <a:srgbClr val="31286B"/>
    <a:srgbClr val="374EAE"/>
    <a:srgbClr val="2BF6D1"/>
    <a:srgbClr val="FE4D00"/>
    <a:srgbClr val="E6E6E6"/>
    <a:srgbClr val="015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0B58-E76B-9825-9B0C-5966C304EA4A}" v="35" dt="2022-11-14T20:07:48.632"/>
    <p1510:client id="{30F50AA3-D74E-FD3B-0AD5-959B73FC135A}" v="6" dt="2022-08-08T19:44:26.816"/>
    <p1510:client id="{31D25DD7-348F-190B-EEAF-8E59EF8C422E}" v="47" dt="2022-08-11T13:32:53.682"/>
    <p1510:client id="{42ED5755-349A-7A3E-C6DB-94023914AD68}" v="20" dt="2022-03-14T21:14:18.147"/>
    <p1510:client id="{43883719-6EC3-6E0C-DAC7-9D78D0B17293}" v="4" dt="2022-03-14T21:19:52.284"/>
    <p1510:client id="{464981A0-2BDE-169F-493E-A3FE6B1D553D}" v="18" dt="2022-09-19T18:25:05.482"/>
    <p1510:client id="{577CE0D6-A064-F545-E919-61586BE7415B}" v="2" dt="2022-03-28T17:17:35.910"/>
    <p1510:client id="{5880E926-849C-2666-FD27-07C61032C626}" v="118" dt="2022-03-15T17:55:53.852"/>
    <p1510:client id="{6A5EA628-9E5E-25C3-2298-8700DDE6A7ED}" v="364" dt="2022-03-14T19:57:39.053"/>
    <p1510:client id="{8B5141F9-5FB0-4F86-961F-D4F756C51D15}" v="3" dt="2022-03-14T18:41:21.020"/>
    <p1510:client id="{A0F4FE83-82DF-1D5D-AF7D-27F2359ED51F}" v="46" dt="2022-05-24T00:50:20.408"/>
    <p1510:client id="{C1D36F4B-01DD-9CC3-6791-9681BD9A398B}" v="75" dt="2022-07-18T20:42:51.281"/>
    <p1510:client id="{C929E924-C57C-7332-5C5D-C6517D4B82E9}" v="1" dt="2023-04-13T18:09:20.073"/>
    <p1510:client id="{CE171F51-D9DB-9D5D-519A-8802AC33A253}" v="86" dt="2022-03-14T21:21:25.402"/>
    <p1510:client id="{D6BC422F-386C-C5D3-DA48-6AAB1AE6C91B}" v="32" dt="2022-05-16T20:27:57.542"/>
    <p1510:client id="{E91F84CC-3D13-045E-BDA4-BA8BA7290FFF}" v="8" dt="2022-03-15T19:21:09.821"/>
    <p1510:client id="{EB53A539-5361-960B-CC05-C76378A32394}" v="109" dt="2022-08-08T19:42:32.955"/>
    <p1510:client id="{F121C50A-2DE7-B332-CCA5-F1214938FF9D}" v="1" dt="2023-06-15T18:45:31.551"/>
    <p1510:client id="{F68D26F5-1ECE-8A9A-7EE9-FB527A64F9CF}" v="50" dt="2022-04-18T19:47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Paula, Angelica (BIR)" userId="S::depaulang@paho.org::0a5f1c06-9934-4ea2-a1f7-08a528874a6f" providerId="AD" clId="Web-{0D550B58-E76B-9825-9B0C-5966C304EA4A}"/>
    <pc:docChg chg="modSld">
      <pc:chgData name="de Paula, Angelica (BIR)" userId="S::depaulang@paho.org::0a5f1c06-9934-4ea2-a1f7-08a528874a6f" providerId="AD" clId="Web-{0D550B58-E76B-9825-9B0C-5966C304EA4A}" dt="2022-11-14T20:07:48.632" v="18" actId="1076"/>
      <pc:docMkLst>
        <pc:docMk/>
      </pc:docMkLst>
      <pc:sldChg chg="modSp">
        <pc:chgData name="de Paula, Angelica (BIR)" userId="S::depaulang@paho.org::0a5f1c06-9934-4ea2-a1f7-08a528874a6f" providerId="AD" clId="Web-{0D550B58-E76B-9825-9B0C-5966C304EA4A}" dt="2022-11-14T20:07:48.632" v="18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0D550B58-E76B-9825-9B0C-5966C304EA4A}" dt="2022-11-14T20:07:08.897" v="6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38.617" v="14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27.225" v="13" actId="20577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12.662" v="7" actId="1076"/>
          <ac:spMkLst>
            <pc:docMk/>
            <pc:sldMk cId="3864115211" sldId="263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0D550B58-E76B-9825-9B0C-5966C304EA4A}" dt="2022-11-14T20:07:48.632" v="18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19.897" v="8" actId="1076"/>
          <ac:grpSpMkLst>
            <pc:docMk/>
            <pc:sldMk cId="3864115211" sldId="263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05.475" v="5" actId="1076"/>
          <ac:grpSpMkLst>
            <pc:docMk/>
            <pc:sldMk cId="3864115211" sldId="263"/>
            <ac:grpSpMk id="9" creationId="{042B0C75-640D-4529-AFC3-1594E7FFF83D}"/>
          </ac:grpSpMkLst>
        </pc:grpChg>
      </pc:sldChg>
    </pc:docChg>
  </pc:docChgLst>
  <pc:docChgLst>
    <pc:chgData name="de Paula, Angelica (BIR)" userId="S::depaulang@paho.org::0a5f1c06-9934-4ea2-a1f7-08a528874a6f" providerId="AD" clId="Web-{6A5EA628-9E5E-25C3-2298-8700DDE6A7ED}"/>
    <pc:docChg chg="addSld modSld">
      <pc:chgData name="de Paula, Angelica (BIR)" userId="S::depaulang@paho.org::0a5f1c06-9934-4ea2-a1f7-08a528874a6f" providerId="AD" clId="Web-{6A5EA628-9E5E-25C3-2298-8700DDE6A7ED}" dt="2022-03-14T19:57:39.053" v="248" actId="1076"/>
      <pc:docMkLst>
        <pc:docMk/>
      </pc:docMkLst>
      <pc:sldChg chg="addSp delSp modSp">
        <pc:chgData name="de Paula, Angelica (BIR)" userId="S::depaulang@paho.org::0a5f1c06-9934-4ea2-a1f7-08a528874a6f" providerId="AD" clId="Web-{6A5EA628-9E5E-25C3-2298-8700DDE6A7ED}" dt="2022-03-14T19:05:00.794" v="71" actId="20577"/>
        <pc:sldMkLst>
          <pc:docMk/>
          <pc:sldMk cId="4096796879" sldId="256"/>
        </pc:sldMkLst>
        <pc:spChg chg="mod">
          <ac:chgData name="de Paula, Angelica (BIR)" userId="S::depaulang@paho.org::0a5f1c06-9934-4ea2-a1f7-08a528874a6f" providerId="AD" clId="Web-{6A5EA628-9E5E-25C3-2298-8700DDE6A7ED}" dt="2022-03-14T19:04:50.075" v="55" actId="20577"/>
          <ac:spMkLst>
            <pc:docMk/>
            <pc:sldMk cId="4096796879" sldId="256"/>
            <ac:spMk id="7" creationId="{7D4F18B5-973E-460D-B565-0C1E77A6663A}"/>
          </ac:spMkLst>
        </pc:spChg>
        <pc:spChg chg="add del mod">
          <ac:chgData name="de Paula, Angelica (BIR)" userId="S::depaulang@paho.org::0a5f1c06-9934-4ea2-a1f7-08a528874a6f" providerId="AD" clId="Web-{6A5EA628-9E5E-25C3-2298-8700DDE6A7ED}" dt="2022-03-14T19:04:47.372" v="52" actId="20577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40.919" v="43" actId="1076"/>
          <ac:spMkLst>
            <pc:docMk/>
            <pc:sldMk cId="4096796879" sldId="256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00.794" v="71" actId="20577"/>
          <ac:spMkLst>
            <pc:docMk/>
            <pc:sldMk cId="4096796879" sldId="256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52.841" v="56" actId="14100"/>
          <ac:spMkLst>
            <pc:docMk/>
            <pc:sldMk cId="4096796879" sldId="256"/>
            <ac:spMk id="19" creationId="{009C2614-0428-4606-80AC-89FAEB8754BB}"/>
          </ac:spMkLst>
        </pc:spChg>
      </pc:sldChg>
      <pc:sldChg chg="addSp delSp modSp add replId">
        <pc:chgData name="de Paula, Angelica (BIR)" userId="S::depaulang@paho.org::0a5f1c06-9934-4ea2-a1f7-08a528874a6f" providerId="AD" clId="Web-{6A5EA628-9E5E-25C3-2298-8700DDE6A7ED}" dt="2022-03-14T19:57:39.053" v="248" actId="1076"/>
        <pc:sldMkLst>
          <pc:docMk/>
          <pc:sldMk cId="35420182" sldId="257"/>
        </pc:sldMkLst>
        <pc:spChg chg="add mod ord">
          <ac:chgData name="de Paula, Angelica (BIR)" userId="S::depaulang@paho.org::0a5f1c06-9934-4ea2-a1f7-08a528874a6f" providerId="AD" clId="Web-{6A5EA628-9E5E-25C3-2298-8700DDE6A7ED}" dt="2022-03-14T19:56:38.817" v="243" actId="1076"/>
          <ac:spMkLst>
            <pc:docMk/>
            <pc:sldMk cId="35420182" sldId="257"/>
            <ac:spMk id="6" creationId="{18919DFE-7FA8-4E4E-AD5F-55FA04DFAF76}"/>
          </ac:spMkLst>
        </pc:spChg>
        <pc:spChg chg="del">
          <ac:chgData name="de Paula, Angelica (BIR)" userId="S::depaulang@paho.org::0a5f1c06-9934-4ea2-a1f7-08a528874a6f" providerId="AD" clId="Web-{6A5EA628-9E5E-25C3-2298-8700DDE6A7ED}" dt="2022-03-14T19:05:31.920" v="87"/>
          <ac:spMkLst>
            <pc:docMk/>
            <pc:sldMk cId="35420182" sldId="257"/>
            <ac:spMk id="7" creationId="{7D4F18B5-973E-460D-B565-0C1E77A6663A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17.052" v="245" actId="20577"/>
          <ac:spMkLst>
            <pc:docMk/>
            <pc:sldMk cId="35420182" sldId="257"/>
            <ac:spMk id="8" creationId="{F290792A-350D-4057-9179-0D14067C38FF}"/>
          </ac:spMkLst>
        </pc:spChg>
        <pc:spChg chg="add del">
          <ac:chgData name="de Paula, Angelica (BIR)" userId="S::depaulang@paho.org::0a5f1c06-9934-4ea2-a1f7-08a528874a6f" providerId="AD" clId="Web-{6A5EA628-9E5E-25C3-2298-8700DDE6A7ED}" dt="2022-03-14T19:22:28.878" v="222"/>
          <ac:spMkLst>
            <pc:docMk/>
            <pc:sldMk cId="35420182" sldId="257"/>
            <ac:spMk id="11" creationId="{32717DCE-CD7B-4AAE-9BE7-0EEE7339D040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48.114" v="176" actId="14100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23:14.208" v="229" actId="1076"/>
          <ac:spMkLst>
            <pc:docMk/>
            <pc:sldMk cId="35420182" sldId="257"/>
            <ac:spMk id="14" creationId="{4AF9A9BD-510C-45FE-82F4-6B4875D7A388}"/>
          </ac:spMkLst>
        </pc:spChg>
        <pc:spChg chg="del mod">
          <ac:chgData name="de Paula, Angelica (BIR)" userId="S::depaulang@paho.org::0a5f1c06-9934-4ea2-a1f7-08a528874a6f" providerId="AD" clId="Web-{6A5EA628-9E5E-25C3-2298-8700DDE6A7ED}" dt="2022-03-14T19:09:47.769" v="165"/>
          <ac:spMkLst>
            <pc:docMk/>
            <pc:sldMk cId="35420182" sldId="257"/>
            <ac:spMk id="15" creationId="{45719264-9975-4BF0-B554-16BC973C80BE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23.068" v="246" actId="1076"/>
          <ac:spMkLst>
            <pc:docMk/>
            <pc:sldMk cId="35420182" sldId="257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55.630" v="178" actId="20577"/>
          <ac:spMkLst>
            <pc:docMk/>
            <pc:sldMk cId="35420182" sldId="257"/>
            <ac:spMk id="17" creationId="{CD77491C-C18D-48E0-A3C9-CC924EEDD808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26.077" v="86" actId="14100"/>
          <ac:spMkLst>
            <pc:docMk/>
            <pc:sldMk cId="35420182" sldId="257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7:09.172" v="125" actId="14100"/>
          <ac:spMkLst>
            <pc:docMk/>
            <pc:sldMk cId="35420182" sldId="257"/>
            <ac:spMk id="19" creationId="{009C2614-0428-4606-80AC-89FAEB8754BB}"/>
          </ac:spMkLst>
        </pc:spChg>
        <pc:grpChg chg="add mod">
          <ac:chgData name="de Paula, Angelica (BIR)" userId="S::depaulang@paho.org::0a5f1c06-9934-4ea2-a1f7-08a528874a6f" providerId="AD" clId="Web-{6A5EA628-9E5E-25C3-2298-8700DDE6A7ED}" dt="2022-03-14T19:15:20.292" v="196" actId="1076"/>
          <ac:grpSpMkLst>
            <pc:docMk/>
            <pc:sldMk cId="35420182" sldId="257"/>
            <ac:grpSpMk id="2" creationId="{F4D20715-539C-4470-AFA4-9E71DAB2D1C5}"/>
          </ac:grpSpMkLst>
        </pc:grpChg>
        <pc:grpChg chg="add">
          <ac:chgData name="de Paula, Angelica (BIR)" userId="S::depaulang@paho.org::0a5f1c06-9934-4ea2-a1f7-08a528874a6f" providerId="AD" clId="Web-{6A5EA628-9E5E-25C3-2298-8700DDE6A7ED}" dt="2022-03-14T19:14:05.993" v="179"/>
          <ac:grpSpMkLst>
            <pc:docMk/>
            <pc:sldMk cId="35420182" sldId="257"/>
            <ac:grpSpMk id="4" creationId="{87E38FEE-4F87-44F6-9319-95F15D77E307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23:19.505" v="230" actId="1076"/>
          <ac:grpSpMkLst>
            <pc:docMk/>
            <pc:sldMk cId="35420182" sldId="257"/>
            <ac:grpSpMk id="5" creationId="{9F36847F-BB94-4727-ADB8-9A62EEC124EF}"/>
          </ac:grpSpMkLst>
        </pc:grpChg>
        <pc:grpChg chg="add del mod">
          <ac:chgData name="de Paula, Angelica (BIR)" userId="S::depaulang@paho.org::0a5f1c06-9934-4ea2-a1f7-08a528874a6f" providerId="AD" clId="Web-{6A5EA628-9E5E-25C3-2298-8700DDE6A7ED}" dt="2022-03-14T19:23:36.286" v="231"/>
          <ac:grpSpMkLst>
            <pc:docMk/>
            <pc:sldMk cId="35420182" sldId="257"/>
            <ac:grpSpMk id="6" creationId="{8B1580CB-E27F-439F-A3C4-3425DBADB33B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57:39.053" v="248" actId="1076"/>
          <ac:grpSpMkLst>
            <pc:docMk/>
            <pc:sldMk cId="35420182" sldId="257"/>
            <ac:grpSpMk id="7" creationId="{07CCA6CC-D277-498D-82DE-0F5909BE6127}"/>
          </ac:grpSpMkLst>
        </pc:grpChg>
        <pc:picChg chg="mod">
          <ac:chgData name="de Paula, Angelica (BIR)" userId="S::depaulang@paho.org::0a5f1c06-9934-4ea2-a1f7-08a528874a6f" providerId="AD" clId="Web-{6A5EA628-9E5E-25C3-2298-8700DDE6A7ED}" dt="2022-03-14T19:08:26.705" v="130" actId="1076"/>
          <ac:picMkLst>
            <pc:docMk/>
            <pc:sldMk cId="35420182" sldId="257"/>
            <ac:picMk id="3" creationId="{2BE0C019-CD61-4A16-9FE5-547E468B4C8D}"/>
          </ac:picMkLst>
        </pc:picChg>
        <pc:picChg chg="add del mod modCrop">
          <ac:chgData name="de Paula, Angelica (BIR)" userId="S::depaulang@paho.org::0a5f1c06-9934-4ea2-a1f7-08a528874a6f" providerId="AD" clId="Web-{6A5EA628-9E5E-25C3-2298-8700DDE6A7ED}" dt="2022-03-14T19:20:12.032" v="215"/>
          <ac:picMkLst>
            <pc:docMk/>
            <pc:sldMk cId="35420182" sldId="257"/>
            <ac:picMk id="9" creationId="{0229C5DC-2E9B-4157-84BA-BE5B49FC3243}"/>
          </ac:picMkLst>
        </pc:picChg>
        <pc:picChg chg="add mod">
          <ac:chgData name="de Paula, Angelica (BIR)" userId="S::depaulang@paho.org::0a5f1c06-9934-4ea2-a1f7-08a528874a6f" providerId="AD" clId="Web-{6A5EA628-9E5E-25C3-2298-8700DDE6A7ED}" dt="2022-03-14T19:22:59.801" v="226" actId="1076"/>
          <ac:picMkLst>
            <pc:docMk/>
            <pc:sldMk cId="35420182" sldId="257"/>
            <ac:picMk id="10" creationId="{1632CC3E-F9F7-4175-8A1A-899B318B805F}"/>
          </ac:picMkLst>
        </pc:picChg>
        <pc:picChg chg="mod">
          <ac:chgData name="de Paula, Angelica (BIR)" userId="S::depaulang@paho.org::0a5f1c06-9934-4ea2-a1f7-08a528874a6f" providerId="AD" clId="Web-{6A5EA628-9E5E-25C3-2298-8700DDE6A7ED}" dt="2022-03-14T19:14:09.056" v="180" actId="1076"/>
          <ac:picMkLst>
            <pc:docMk/>
            <pc:sldMk cId="35420182" sldId="257"/>
            <ac:picMk id="12" creationId="{3E585B8A-9249-49B7-9F17-CAC6FDBADED9}"/>
          </ac:picMkLst>
        </pc:picChg>
      </pc:sldChg>
    </pc:docChg>
  </pc:docChgLst>
  <pc:docChgLst>
    <pc:chgData name="de Paula, Angelica (BIR)" userId="S::depaulang@paho.org::0a5f1c06-9934-4ea2-a1f7-08a528874a6f" providerId="AD" clId="Web-{5880E926-849C-2666-FD27-07C61032C626}"/>
    <pc:docChg chg="modSld">
      <pc:chgData name="de Paula, Angelica (BIR)" userId="S::depaulang@paho.org::0a5f1c06-9934-4ea2-a1f7-08a528874a6f" providerId="AD" clId="Web-{5880E926-849C-2666-FD27-07C61032C626}" dt="2022-03-15T17:55:53.852" v="99" actId="1076"/>
      <pc:docMkLst>
        <pc:docMk/>
      </pc:docMkLst>
      <pc:sldChg chg="addSp delSp modSp">
        <pc:chgData name="de Paula, Angelica (BIR)" userId="S::depaulang@paho.org::0a5f1c06-9934-4ea2-a1f7-08a528874a6f" providerId="AD" clId="Web-{5880E926-849C-2666-FD27-07C61032C626}" dt="2022-03-15T17:55:53.852" v="99" actId="1076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5880E926-849C-2666-FD27-07C61032C626}" dt="2022-03-15T17:52:51.755" v="56" actId="14100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5880E926-849C-2666-FD27-07C61032C626}" dt="2022-03-15T17:50:15.501" v="29" actId="1076"/>
          <ac:spMkLst>
            <pc:docMk/>
            <pc:sldMk cId="35420182" sldId="257"/>
            <ac:spMk id="14" creationId="{4AF9A9BD-510C-45FE-82F4-6B4875D7A388}"/>
          </ac:spMkLst>
        </pc:spChg>
        <pc:spChg chg="mod topLvl">
          <ac:chgData name="de Paula, Angelica (BIR)" userId="S::depaulang@paho.org::0a5f1c06-9934-4ea2-a1f7-08a528874a6f" providerId="AD" clId="Web-{5880E926-849C-2666-FD27-07C61032C626}" dt="2022-03-15T17:55:11.429" v="91" actId="1076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5880E926-849C-2666-FD27-07C61032C626}" dt="2022-03-15T17:55:28.961" v="94" actId="1076"/>
          <ac:grpSpMkLst>
            <pc:docMk/>
            <pc:sldMk cId="35420182" sldId="257"/>
            <ac:grpSpMk id="2" creationId="{F4D20715-539C-4470-AFA4-9E71DAB2D1C5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49:02.734" v="18" actId="1076"/>
          <ac:grpSpMkLst>
            <pc:docMk/>
            <pc:sldMk cId="35420182" sldId="257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55:53.852" v="99" actId="1076"/>
          <ac:grpSpMkLst>
            <pc:docMk/>
            <pc:sldMk cId="35420182" sldId="257"/>
            <ac:grpSpMk id="7" creationId="{07CCA6CC-D277-498D-82DE-0F5909BE6127}"/>
          </ac:grpSpMkLst>
        </pc:grpChg>
        <pc:grpChg chg="add del mod">
          <ac:chgData name="de Paula, Angelica (BIR)" userId="S::depaulang@paho.org::0a5f1c06-9934-4ea2-a1f7-08a528874a6f" providerId="AD" clId="Web-{5880E926-849C-2666-FD27-07C61032C626}" dt="2022-03-15T17:52:01.254" v="50"/>
          <ac:grpSpMkLst>
            <pc:docMk/>
            <pc:sldMk cId="35420182" sldId="257"/>
            <ac:grpSpMk id="9" creationId="{A3DB4818-A65F-4A3E-B700-334A766DAF55}"/>
          </ac:grpSpMkLst>
        </pc:grpChg>
        <pc:grpChg chg="add mod">
          <ac:chgData name="de Paula, Angelica (BIR)" userId="S::depaulang@paho.org::0a5f1c06-9934-4ea2-a1f7-08a528874a6f" providerId="AD" clId="Web-{5880E926-849C-2666-FD27-07C61032C626}" dt="2022-03-15T17:53:08.614" v="58" actId="1076"/>
          <ac:grpSpMkLst>
            <pc:docMk/>
            <pc:sldMk cId="35420182" sldId="257"/>
            <ac:grpSpMk id="11" creationId="{44B5FBC5-A3AE-4E8F-A3CD-5EF9A3B47A85}"/>
          </ac:grpSpMkLst>
        </pc:grpChg>
        <pc:picChg chg="mod">
          <ac:chgData name="de Paula, Angelica (BIR)" userId="S::depaulang@paho.org::0a5f1c06-9934-4ea2-a1f7-08a528874a6f" providerId="AD" clId="Web-{5880E926-849C-2666-FD27-07C61032C626}" dt="2022-03-15T17:55:37.805" v="96" actId="1076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F68D26F5-1ECE-8A9A-7EE9-FB527A64F9CF}"/>
    <pc:docChg chg="modSld">
      <pc:chgData name="de Paula, Angelica (BIR)" userId="S::depaulang@paho.org::0a5f1c06-9934-4ea2-a1f7-08a528874a6f" providerId="AD" clId="Web-{F68D26F5-1ECE-8A9A-7EE9-FB527A64F9CF}" dt="2022-04-18T19:47:59.229" v="30" actId="1076"/>
      <pc:docMkLst>
        <pc:docMk/>
      </pc:docMkLst>
      <pc:sldChg chg="modSp">
        <pc:chgData name="de Paula, Angelica (BIR)" userId="S::depaulang@paho.org::0a5f1c06-9934-4ea2-a1f7-08a528874a6f" providerId="AD" clId="Web-{F68D26F5-1ECE-8A9A-7EE9-FB527A64F9CF}" dt="2022-04-18T19:47:59.229" v="30" actId="1076"/>
        <pc:sldMkLst>
          <pc:docMk/>
          <pc:sldMk cId="2517429313" sldId="259"/>
        </pc:sldMkLst>
        <pc:spChg chg="mod">
          <ac:chgData name="de Paula, Angelica (BIR)" userId="S::depaulang@paho.org::0a5f1c06-9934-4ea2-a1f7-08a528874a6f" providerId="AD" clId="Web-{F68D26F5-1ECE-8A9A-7EE9-FB527A64F9CF}" dt="2022-04-18T19:47:44.995" v="28" actId="20577"/>
          <ac:spMkLst>
            <pc:docMk/>
            <pc:sldMk cId="2517429313" sldId="259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22.415" v="16" actId="20577"/>
          <ac:spMkLst>
            <pc:docMk/>
            <pc:sldMk cId="2517429313" sldId="259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13.837" v="14" actId="20577"/>
          <ac:spMkLst>
            <pc:docMk/>
            <pc:sldMk cId="2517429313" sldId="259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7:59.229" v="30" actId="1076"/>
          <ac:spMkLst>
            <pc:docMk/>
            <pc:sldMk cId="2517429313" sldId="259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F68D26F5-1ECE-8A9A-7EE9-FB527A64F9CF}" dt="2022-04-18T19:47:06.009" v="21" actId="1076"/>
          <ac:grpSpMkLst>
            <pc:docMk/>
            <pc:sldMk cId="2517429313" sldId="259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F68D26F5-1ECE-8A9A-7EE9-FB527A64F9CF}" dt="2022-04-18T19:47:52.339" v="29" actId="1076"/>
          <ac:grpSpMkLst>
            <pc:docMk/>
            <pc:sldMk cId="2517429313" sldId="259"/>
            <ac:grpSpMk id="9" creationId="{042B0C75-640D-4529-AFC3-1594E7FFF83D}"/>
          </ac:grpSpMkLst>
        </pc:grpChg>
      </pc:sldChg>
    </pc:docChg>
  </pc:docChgLst>
  <pc:docChgLst>
    <pc:chgData clId="Web-{F68D26F5-1ECE-8A9A-7EE9-FB527A64F9CF}"/>
    <pc:docChg chg="addSld">
      <pc:chgData name="" userId="" providerId="" clId="Web-{F68D26F5-1ECE-8A9A-7EE9-FB527A64F9CF}" dt="2022-04-18T19:35:53.902" v="0"/>
      <pc:docMkLst>
        <pc:docMk/>
      </pc:docMkLst>
      <pc:sldChg chg="add replId">
        <pc:chgData name="" userId="" providerId="" clId="Web-{F68D26F5-1ECE-8A9A-7EE9-FB527A64F9CF}" dt="2022-04-18T19:35:53.902" v="0"/>
        <pc:sldMkLst>
          <pc:docMk/>
          <pc:sldMk cId="2517429313" sldId="259"/>
        </pc:sldMkLst>
      </pc:sldChg>
    </pc:docChg>
  </pc:docChgLst>
  <pc:docChgLst>
    <pc:chgData name="de Paula, Angelica (BIR)" userId="S::depaulang@paho.org::0a5f1c06-9934-4ea2-a1f7-08a528874a6f" providerId="AD" clId="Web-{D6BC422F-386C-C5D3-DA48-6AAB1AE6C91B}"/>
    <pc:docChg chg="addSld modSld">
      <pc:chgData name="de Paula, Angelica (BIR)" userId="S::depaulang@paho.org::0a5f1c06-9934-4ea2-a1f7-08a528874a6f" providerId="AD" clId="Web-{D6BC422F-386C-C5D3-DA48-6AAB1AE6C91B}" dt="2022-05-16T20:27:57.542" v="16" actId="20577"/>
      <pc:docMkLst>
        <pc:docMk/>
      </pc:docMkLst>
      <pc:sldChg chg="modSp add replId">
        <pc:chgData name="de Paula, Angelica (BIR)" userId="S::depaulang@paho.org::0a5f1c06-9934-4ea2-a1f7-08a528874a6f" providerId="AD" clId="Web-{D6BC422F-386C-C5D3-DA48-6AAB1AE6C91B}" dt="2022-05-16T20:27:57.542" v="16" actId="20577"/>
        <pc:sldMkLst>
          <pc:docMk/>
          <pc:sldMk cId="4196795355" sldId="260"/>
        </pc:sldMkLst>
        <pc:spChg chg="mod">
          <ac:chgData name="de Paula, Angelica (BIR)" userId="S::depaulang@paho.org::0a5f1c06-9934-4ea2-a1f7-08a528874a6f" providerId="AD" clId="Web-{D6BC422F-386C-C5D3-DA48-6AAB1AE6C91B}" dt="2022-05-16T20:27:29.275" v="11" actId="20577"/>
          <ac:spMkLst>
            <pc:docMk/>
            <pc:sldMk cId="4196795355" sldId="260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57.542" v="16" actId="20577"/>
          <ac:spMkLst>
            <pc:docMk/>
            <pc:sldMk cId="4196795355" sldId="260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36.291" v="14" actId="20577"/>
          <ac:spMkLst>
            <pc:docMk/>
            <pc:sldMk cId="4196795355" sldId="260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F121C50A-2DE7-B332-CCA5-F1214938FF9D}"/>
    <pc:docChg chg="modSld">
      <pc:chgData name="de Paula, Angelica (BIR)" userId="S::depaulang@paho.org::0a5f1c06-9934-4ea2-a1f7-08a528874a6f" providerId="AD" clId="Web-{F121C50A-2DE7-B332-CCA5-F1214938FF9D}" dt="2023-06-15T18:45:31.551" v="0"/>
      <pc:docMkLst>
        <pc:docMk/>
      </pc:docMkLst>
      <pc:sldChg chg="delSp">
        <pc:chgData name="de Paula, Angelica (BIR)" userId="S::depaulang@paho.org::0a5f1c06-9934-4ea2-a1f7-08a528874a6f" providerId="AD" clId="Web-{F121C50A-2DE7-B332-CCA5-F1214938FF9D}" dt="2023-06-15T18:45:31.551" v="0"/>
        <pc:sldMkLst>
          <pc:docMk/>
          <pc:sldMk cId="3864115211" sldId="263"/>
        </pc:sldMkLst>
        <pc:grpChg chg="topLv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4" creationId="{87E38FEE-4F87-44F6-9319-95F15D77E307}"/>
          </ac:grpSpMkLst>
        </pc:grpChg>
        <pc:grpChg chg="de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5" creationId="{9F36847F-BB94-4727-ADB8-9A62EEC124EF}"/>
          </ac:grpSpMkLst>
        </pc:grpChg>
        <pc:picChg chg="topLvl">
          <ac:chgData name="de Paula, Angelica (BIR)" userId="S::depaulang@paho.org::0a5f1c06-9934-4ea2-a1f7-08a528874a6f" providerId="AD" clId="Web-{F121C50A-2DE7-B332-CCA5-F1214938FF9D}" dt="2023-06-15T18:45:31.551" v="0"/>
          <ac:picMkLst>
            <pc:docMk/>
            <pc:sldMk cId="3864115211" sldId="263"/>
            <ac:picMk id="12" creationId="{3E585B8A-9249-49B7-9F17-CAC6FDBADED9}"/>
          </ac:picMkLst>
        </pc:picChg>
      </pc:sldChg>
    </pc:docChg>
  </pc:docChgLst>
  <pc:docChgLst>
    <pc:chgData name="Suga, Sueli Mitiko Yano (BIR)" userId="S::sugasuel@paho.org::62410cef-1c84-44dc-a395-c655d83b9167" providerId="AD" clId="Web-{CE171F51-D9DB-9D5D-519A-8802AC33A253}"/>
    <pc:docChg chg="addSld modSld">
      <pc:chgData name="Suga, Sueli Mitiko Yano (BIR)" userId="S::sugasuel@paho.org::62410cef-1c84-44dc-a395-c655d83b9167" providerId="AD" clId="Web-{CE171F51-D9DB-9D5D-519A-8802AC33A253}" dt="2022-03-14T21:21:25.402" v="44" actId="1076"/>
      <pc:docMkLst>
        <pc:docMk/>
      </pc:docMkLst>
      <pc:sldChg chg="modSp add replId">
        <pc:chgData name="Suga, Sueli Mitiko Yano (BIR)" userId="S::sugasuel@paho.org::62410cef-1c84-44dc-a395-c655d83b9167" providerId="AD" clId="Web-{CE171F51-D9DB-9D5D-519A-8802AC33A253}" dt="2022-03-14T21:21:25.402" v="44" actId="1076"/>
        <pc:sldMkLst>
          <pc:docMk/>
          <pc:sldMk cId="3773291486" sldId="258"/>
        </pc:sldMkLst>
        <pc:spChg chg="mod">
          <ac:chgData name="Suga, Sueli Mitiko Yano (BIR)" userId="S::sugasuel@paho.org::62410cef-1c84-44dc-a395-c655d83b9167" providerId="AD" clId="Web-{CE171F51-D9DB-9D5D-519A-8802AC33A253}" dt="2022-03-14T21:21:25.402" v="44" actId="1076"/>
          <ac:spMkLst>
            <pc:docMk/>
            <pc:sldMk cId="3773291486" sldId="258"/>
            <ac:spMk id="18" creationId="{A5148C0F-CE26-425A-BC20-0C361D615A5D}"/>
          </ac:spMkLst>
        </pc:spChg>
      </pc:sldChg>
    </pc:docChg>
  </pc:docChgLst>
  <pc:docChgLst>
    <pc:chgData name="Biruel, Elisabeth (BIR)" userId="S::biruelel@paho.org::ab6eba64-bbc8-4fd0-bd1a-a5257d3b18e5" providerId="AD" clId="Web-{30F50AA3-D74E-FD3B-0AD5-959B73FC135A}"/>
    <pc:docChg chg="modSld">
      <pc:chgData name="Biruel, Elisabeth (BIR)" userId="S::biruelel@paho.org::ab6eba64-bbc8-4fd0-bd1a-a5257d3b18e5" providerId="AD" clId="Web-{30F50AA3-D74E-FD3B-0AD5-959B73FC135A}" dt="2022-08-08T19:44:26.457" v="3" actId="14100"/>
      <pc:docMkLst>
        <pc:docMk/>
      </pc:docMkLst>
      <pc:sldChg chg="modSp">
        <pc:chgData name="Biruel, Elisabeth (BIR)" userId="S::biruelel@paho.org::ab6eba64-bbc8-4fd0-bd1a-a5257d3b18e5" providerId="AD" clId="Web-{30F50AA3-D74E-FD3B-0AD5-959B73FC135A}" dt="2022-08-08T19:44:26.457" v="3" actId="14100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30F50AA3-D74E-FD3B-0AD5-959B73FC135A}" dt="2022-08-08T19:44:26.457" v="3" actId="14100"/>
          <ac:spMkLst>
            <pc:docMk/>
            <pc:sldMk cId="35420182" sldId="257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464981A0-2BDE-169F-493E-A3FE6B1D553D}"/>
    <pc:docChg chg="delSld modSld">
      <pc:chgData name="de Paula, Angelica (BIR)" userId="S::depaulang@paho.org::0a5f1c06-9934-4ea2-a1f7-08a528874a6f" providerId="AD" clId="Web-{464981A0-2BDE-169F-493E-A3FE6B1D553D}" dt="2022-09-19T18:25:05.482" v="6"/>
      <pc:docMkLst>
        <pc:docMk/>
      </pc:docMkLst>
      <pc:sldChg chg="del">
        <pc:chgData name="de Paula, Angelica (BIR)" userId="S::depaulang@paho.org::0a5f1c06-9934-4ea2-a1f7-08a528874a6f" providerId="AD" clId="Web-{464981A0-2BDE-169F-493E-A3FE6B1D553D}" dt="2022-09-19T18:25:05.482" v="6"/>
        <pc:sldMkLst>
          <pc:docMk/>
          <pc:sldMk cId="3773291486" sldId="258"/>
        </pc:sldMkLst>
      </pc:sldChg>
      <pc:sldChg chg="modSp">
        <pc:chgData name="de Paula, Angelica (BIR)" userId="S::depaulang@paho.org::0a5f1c06-9934-4ea2-a1f7-08a528874a6f" providerId="AD" clId="Web-{464981A0-2BDE-169F-493E-A3FE6B1D553D}" dt="2022-09-19T18:24:51.779" v="5" actId="20577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464981A0-2BDE-169F-493E-A3FE6B1D553D}" dt="2022-09-19T18:24:33.903" v="1" actId="20577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51.779" v="5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43.044" v="3" actId="20577"/>
          <ac:spMkLst>
            <pc:docMk/>
            <pc:sldMk cId="3864115211" sldId="263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C1D36F4B-01DD-9CC3-6791-9681BD9A398B}"/>
    <pc:docChg chg="addSld modSld">
      <pc:chgData name="de Paula, Angelica (BIR)" userId="S::depaulang@paho.org::0a5f1c06-9934-4ea2-a1f7-08a528874a6f" providerId="AD" clId="Web-{C1D36F4B-01DD-9CC3-6791-9681BD9A398B}" dt="2022-07-18T20:42:51.281" v="42" actId="1076"/>
      <pc:docMkLst>
        <pc:docMk/>
      </pc:docMkLst>
      <pc:sldChg chg="modSp add replId">
        <pc:chgData name="de Paula, Angelica (BIR)" userId="S::depaulang@paho.org::0a5f1c06-9934-4ea2-a1f7-08a528874a6f" providerId="AD" clId="Web-{C1D36F4B-01DD-9CC3-6791-9681BD9A398B}" dt="2022-07-18T20:42:51.281" v="42" actId="1076"/>
        <pc:sldMkLst>
          <pc:docMk/>
          <pc:sldMk cId="3912780054" sldId="262"/>
        </pc:sldMkLst>
        <pc:spChg chg="mod">
          <ac:chgData name="de Paula, Angelica (BIR)" userId="S::depaulang@paho.org::0a5f1c06-9934-4ea2-a1f7-08a528874a6f" providerId="AD" clId="Web-{C1D36F4B-01DD-9CC3-6791-9681BD9A398B}" dt="2022-07-18T20:42:02.327" v="37" actId="1076"/>
          <ac:spMkLst>
            <pc:docMk/>
            <pc:sldMk cId="3912780054" sldId="262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05.123" v="6" actId="20577"/>
          <ac:spMkLst>
            <pc:docMk/>
            <pc:sldMk cId="3912780054" sldId="262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0:13.137" v="5" actId="20577"/>
          <ac:spMkLst>
            <pc:docMk/>
            <pc:sldMk cId="3912780054" sldId="262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51.405" v="35" actId="1076"/>
          <ac:spMkLst>
            <pc:docMk/>
            <pc:sldMk cId="3912780054" sldId="262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C1D36F4B-01DD-9CC3-6791-9681BD9A398B}" dt="2022-07-18T20:42:51.281" v="42" actId="1076"/>
          <ac:grpSpMkLst>
            <pc:docMk/>
            <pc:sldMk cId="3912780054" sldId="262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C1D36F4B-01DD-9CC3-6791-9681BD9A398B}" dt="2022-07-18T20:42:36.719" v="41" actId="1076"/>
          <ac:grpSpMkLst>
            <pc:docMk/>
            <pc:sldMk cId="3912780054" sldId="262"/>
            <ac:grpSpMk id="11" creationId="{44B5FBC5-A3AE-4E8F-A3CD-5EF9A3B47A85}"/>
          </ac:grpSpMkLst>
        </pc:grpChg>
      </pc:sldChg>
    </pc:docChg>
  </pc:docChgLst>
  <pc:docChgLst>
    <pc:chgData name="de Paula, Angelica (BIR)" userId="S::depaulang@paho.org::0a5f1c06-9934-4ea2-a1f7-08a528874a6f" providerId="AD" clId="Web-{31D25DD7-348F-190B-EEAF-8E59EF8C422E}"/>
    <pc:docChg chg="addSld delSld modSld">
      <pc:chgData name="de Paula, Angelica (BIR)" userId="S::depaulang@paho.org::0a5f1c06-9934-4ea2-a1f7-08a528874a6f" providerId="AD" clId="Web-{31D25DD7-348F-190B-EEAF-8E59EF8C422E}" dt="2022-08-11T13:32:53.682" v="29"/>
      <pc:docMkLst>
        <pc:docMk/>
      </pc:docMkLst>
      <pc:sldChg chg="del">
        <pc:chgData name="de Paula, Angelica (BIR)" userId="S::depaulang@paho.org::0a5f1c06-9934-4ea2-a1f7-08a528874a6f" providerId="AD" clId="Web-{31D25DD7-348F-190B-EEAF-8E59EF8C422E}" dt="2022-08-11T13:32:53.682" v="29"/>
        <pc:sldMkLst>
          <pc:docMk/>
          <pc:sldMk cId="35420182" sldId="257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8"/>
        <pc:sldMkLst>
          <pc:docMk/>
          <pc:sldMk cId="2517429313" sldId="259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7"/>
        <pc:sldMkLst>
          <pc:docMk/>
          <pc:sldMk cId="4196795355" sldId="260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6"/>
        <pc:sldMkLst>
          <pc:docMk/>
          <pc:sldMk cId="1898917362" sldId="261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5"/>
        <pc:sldMkLst>
          <pc:docMk/>
          <pc:sldMk cId="3912780054" sldId="262"/>
        </pc:sldMkLst>
      </pc:sldChg>
      <pc:sldChg chg="modSp add">
        <pc:chgData name="de Paula, Angelica (BIR)" userId="S::depaulang@paho.org::0a5f1c06-9934-4ea2-a1f7-08a528874a6f" providerId="AD" clId="Web-{31D25DD7-348F-190B-EEAF-8E59EF8C422E}" dt="2022-08-11T13:31:59.836" v="24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31D25DD7-348F-190B-EEAF-8E59EF8C422E}" dt="2022-08-11T13:30:30.412" v="5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12.444" v="17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3.726" v="20" actId="1076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8.773" v="22" actId="1076"/>
          <ac:spMkLst>
            <pc:docMk/>
            <pc:sldMk cId="3864115211" sldId="263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59.836" v="24" actId="1076"/>
          <ac:spMkLst>
            <pc:docMk/>
            <pc:sldMk cId="3864115211" sldId="263"/>
            <ac:spMk id="19" creationId="{009C2614-0428-4606-80AC-89FAEB8754BB}"/>
          </ac:spMkLst>
        </pc:spChg>
        <pc:grpChg chg="mod">
          <ac:chgData name="de Paula, Angelica (BIR)" userId="S::depaulang@paho.org::0a5f1c06-9934-4ea2-a1f7-08a528874a6f" providerId="AD" clId="Web-{31D25DD7-348F-190B-EEAF-8E59EF8C422E}" dt="2022-08-11T13:31:23.742" v="21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31D25DD7-348F-190B-EEAF-8E59EF8C422E}" dt="2022-08-11T13:31:45.633" v="23" actId="1076"/>
          <ac:grpSpMkLst>
            <pc:docMk/>
            <pc:sldMk cId="3864115211" sldId="263"/>
            <ac:grpSpMk id="11" creationId="{44B5FBC5-A3AE-4E8F-A3CD-5EF9A3B47A85}"/>
          </ac:grpSpMkLst>
        </pc:grpChg>
      </pc:sldChg>
    </pc:docChg>
  </pc:docChgLst>
  <pc:docChgLst>
    <pc:chgData clId="Web-{0D550B58-E76B-9825-9B0C-5966C304EA4A}"/>
    <pc:docChg chg="modSld">
      <pc:chgData name="" userId="" providerId="" clId="Web-{0D550B58-E76B-9825-9B0C-5966C304EA4A}" dt="2022-11-14T20:06:48.521" v="1" actId="20577"/>
      <pc:docMkLst>
        <pc:docMk/>
      </pc:docMkLst>
      <pc:sldChg chg="modSp">
        <pc:chgData name="" userId="" providerId="" clId="Web-{0D550B58-E76B-9825-9B0C-5966C304EA4A}" dt="2022-11-14T20:06:48.521" v="1" actId="20577"/>
        <pc:sldMkLst>
          <pc:docMk/>
          <pc:sldMk cId="3864115211" sldId="263"/>
        </pc:sldMkLst>
        <pc:spChg chg="mod">
          <ac:chgData name="" userId="" providerId="" clId="Web-{0D550B58-E76B-9825-9B0C-5966C304EA4A}" dt="2022-11-14T20:06:48.521" v="1" actId="20577"/>
          <ac:spMkLst>
            <pc:docMk/>
            <pc:sldMk cId="3864115211" sldId="263"/>
            <ac:spMk id="8" creationId="{F290792A-350D-4057-9179-0D14067C38FF}"/>
          </ac:spMkLst>
        </pc:spChg>
      </pc:sldChg>
    </pc:docChg>
  </pc:docChgLst>
  <pc:docChgLst>
    <pc:chgData name="Pierri, Marina de Sene (BIR)" userId="b68b141b-d89b-4551-bd5a-c3bd15615575" providerId="ADAL" clId="{4FC4242D-6B29-4F7B-9FB4-D82D35F7DE96}"/>
    <pc:docChg chg="modSld">
      <pc:chgData name="Pierri, Marina de Sene (BIR)" userId="b68b141b-d89b-4551-bd5a-c3bd15615575" providerId="ADAL" clId="{4FC4242D-6B29-4F7B-9FB4-D82D35F7DE96}" dt="2022-03-08T14:00:55.954" v="1"/>
      <pc:docMkLst>
        <pc:docMk/>
      </pc:docMkLst>
      <pc:sldChg chg="setBg">
        <pc:chgData name="Pierri, Marina de Sene (BIR)" userId="b68b141b-d89b-4551-bd5a-c3bd15615575" providerId="ADAL" clId="{4FC4242D-6B29-4F7B-9FB4-D82D35F7DE96}" dt="2022-03-08T14:00:55.954" v="1"/>
        <pc:sldMkLst>
          <pc:docMk/>
          <pc:sldMk cId="4096796879" sldId="256"/>
        </pc:sldMkLst>
      </pc:sldChg>
    </pc:docChg>
  </pc:docChgLst>
  <pc:docChgLst>
    <pc:chgData name="de Paula, Angelica (BIR)" userId="S::depaulang@paho.org::0a5f1c06-9934-4ea2-a1f7-08a528874a6f" providerId="AD" clId="Web-{43883719-6EC3-6E0C-DAC7-9D78D0B17293}"/>
    <pc:docChg chg="modSld">
      <pc:chgData name="de Paula, Angelica (BIR)" userId="S::depaulang@paho.org::0a5f1c06-9934-4ea2-a1f7-08a528874a6f" providerId="AD" clId="Web-{43883719-6EC3-6E0C-DAC7-9D78D0B17293}" dt="2022-03-14T21:19:52.284" v="1" actId="20577"/>
      <pc:docMkLst>
        <pc:docMk/>
      </pc:docMkLst>
      <pc:sldChg chg="modSp">
        <pc:chgData name="de Paula, Angelica (BIR)" userId="S::depaulang@paho.org::0a5f1c06-9934-4ea2-a1f7-08a528874a6f" providerId="AD" clId="Web-{43883719-6EC3-6E0C-DAC7-9D78D0B17293}" dt="2022-03-14T21:19:52.284" v="1" actId="20577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3883719-6EC3-6E0C-DAC7-9D78D0B17293}" dt="2022-03-14T21:19:52.284" v="1" actId="20577"/>
          <ac:spMkLst>
            <pc:docMk/>
            <pc:sldMk cId="35420182" sldId="257"/>
            <ac:spMk id="19" creationId="{009C2614-0428-4606-80AC-89FAEB8754BB}"/>
          </ac:spMkLst>
        </pc:spChg>
      </pc:sldChg>
    </pc:docChg>
  </pc:docChgLst>
  <pc:docChgLst>
    <pc:chgData name="Pinto, Rosemeire (BIR)" userId="S::pintoros@paho.org::7e3e70d3-540c-401b-825b-33b2e65b054e" providerId="AD" clId="Web-{577CE0D6-A064-F545-E919-61586BE7415B}"/>
    <pc:docChg chg="modSld">
      <pc:chgData name="Pinto, Rosemeire (BIR)" userId="S::pintoros@paho.org::7e3e70d3-540c-401b-825b-33b2e65b054e" providerId="AD" clId="Web-{577CE0D6-A064-F545-E919-61586BE7415B}" dt="2022-03-28T17:17:35.910" v="1" actId="1076"/>
      <pc:docMkLst>
        <pc:docMk/>
      </pc:docMkLst>
      <pc:sldChg chg="modSp">
        <pc:chgData name="Pinto, Rosemeire (BIR)" userId="S::pintoros@paho.org::7e3e70d3-540c-401b-825b-33b2e65b054e" providerId="AD" clId="Web-{577CE0D6-A064-F545-E919-61586BE7415B}" dt="2022-03-28T17:17:35.910" v="1" actId="1076"/>
        <pc:sldMkLst>
          <pc:docMk/>
          <pc:sldMk cId="4096796879" sldId="256"/>
        </pc:sldMkLst>
        <pc:spChg chg="mod">
          <ac:chgData name="Pinto, Rosemeire (BIR)" userId="S::pintoros@paho.org::7e3e70d3-540c-401b-825b-33b2e65b054e" providerId="AD" clId="Web-{577CE0D6-A064-F545-E919-61586BE7415B}" dt="2022-03-28T17:17:35.910" v="1" actId="1076"/>
          <ac:spMkLst>
            <pc:docMk/>
            <pc:sldMk cId="4096796879" sldId="256"/>
            <ac:spMk id="7" creationId="{7D4F18B5-973E-460D-B565-0C1E77A6663A}"/>
          </ac:spMkLst>
        </pc:spChg>
      </pc:sldChg>
    </pc:docChg>
  </pc:docChgLst>
  <pc:docChgLst>
    <pc:chgData name="de Paula, Angelica (BIR)" userId="S::depaulang@paho.org::0a5f1c06-9934-4ea2-a1f7-08a528874a6f" providerId="AD" clId="Web-{C929E924-C57C-7332-5C5D-C6517D4B82E9}"/>
    <pc:docChg chg="modSld">
      <pc:chgData name="de Paula, Angelica (BIR)" userId="S::depaulang@paho.org::0a5f1c06-9934-4ea2-a1f7-08a528874a6f" providerId="AD" clId="Web-{C929E924-C57C-7332-5C5D-C6517D4B82E9}" dt="2023-04-13T18:09:20.073" v="0"/>
      <pc:docMkLst>
        <pc:docMk/>
      </pc:docMkLst>
      <pc:sldChg chg="delSp">
        <pc:chgData name="de Paula, Angelica (BIR)" userId="S::depaulang@paho.org::0a5f1c06-9934-4ea2-a1f7-08a528874a6f" providerId="AD" clId="Web-{C929E924-C57C-7332-5C5D-C6517D4B82E9}" dt="2023-04-13T18:09:20.073" v="0"/>
        <pc:sldMkLst>
          <pc:docMk/>
          <pc:sldMk cId="3864115211" sldId="263"/>
        </pc:sldMkLst>
        <pc:spChg chg="topLvl">
          <ac:chgData name="de Paula, Angelica (BIR)" userId="S::depaulang@paho.org::0a5f1c06-9934-4ea2-a1f7-08a528874a6f" providerId="AD" clId="Web-{C929E924-C57C-7332-5C5D-C6517D4B82E9}" dt="2023-04-13T18:09:20.073" v="0"/>
          <ac:spMkLst>
            <pc:docMk/>
            <pc:sldMk cId="3864115211" sldId="263"/>
            <ac:spMk id="6" creationId="{18919DFE-7FA8-4E4E-AD5F-55FA04DFAF76}"/>
          </ac:spMkLst>
        </pc:spChg>
        <pc:grpChg chg="del">
          <ac:chgData name="de Paula, Angelica (BIR)" userId="S::depaulang@paho.org::0a5f1c06-9934-4ea2-a1f7-08a528874a6f" providerId="AD" clId="Web-{C929E924-C57C-7332-5C5D-C6517D4B82E9}" dt="2023-04-13T18:09:20.073" v="0"/>
          <ac:grpSpMkLst>
            <pc:docMk/>
            <pc:sldMk cId="3864115211" sldId="263"/>
            <ac:grpSpMk id="7" creationId="{07CCA6CC-D277-498D-82DE-0F5909BE6127}"/>
          </ac:grpSpMkLst>
        </pc:grpChg>
        <pc:picChg chg="topLvl">
          <ac:chgData name="de Paula, Angelica (BIR)" userId="S::depaulang@paho.org::0a5f1c06-9934-4ea2-a1f7-08a528874a6f" providerId="AD" clId="Web-{C929E924-C57C-7332-5C5D-C6517D4B82E9}" dt="2023-04-13T18:09:20.073" v="0"/>
          <ac:picMkLst>
            <pc:docMk/>
            <pc:sldMk cId="3864115211" sldId="263"/>
            <ac:picMk id="10" creationId="{1632CC3E-F9F7-4175-8A1A-899B318B805F}"/>
          </ac:picMkLst>
        </pc:picChg>
      </pc:sldChg>
    </pc:docChg>
  </pc:docChgLst>
  <pc:docChgLst>
    <pc:chgData name="de Paula, Angelica (BIR)" userId="S::depaulang@paho.org::0a5f1c06-9934-4ea2-a1f7-08a528874a6f" providerId="AD" clId="Web-{E91F84CC-3D13-045E-BDA4-BA8BA7290FFF}"/>
    <pc:docChg chg="modSld">
      <pc:chgData name="de Paula, Angelica (BIR)" userId="S::depaulang@paho.org::0a5f1c06-9934-4ea2-a1f7-08a528874a6f" providerId="AD" clId="Web-{E91F84CC-3D13-045E-BDA4-BA8BA7290FFF}" dt="2022-03-15T19:21:07.071" v="5"/>
      <pc:docMkLst>
        <pc:docMk/>
      </pc:docMkLst>
      <pc:sldChg chg="addSp delSp modSp">
        <pc:chgData name="de Paula, Angelica (BIR)" userId="S::depaulang@paho.org::0a5f1c06-9934-4ea2-a1f7-08a528874a6f" providerId="AD" clId="Web-{E91F84CC-3D13-045E-BDA4-BA8BA7290FFF}" dt="2022-03-15T19:21:07.071" v="5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E91F84CC-3D13-045E-BDA4-BA8BA7290FFF}" dt="2022-03-15T19:20:41.429" v="2"/>
          <ac:spMkLst>
            <pc:docMk/>
            <pc:sldMk cId="35420182" sldId="257"/>
            <ac:spMk id="19" creationId="{009C2614-0428-4606-80AC-89FAEB8754BB}"/>
          </ac:spMkLst>
        </pc:spChg>
        <pc:grpChg chg="del">
          <ac:chgData name="de Paula, Angelica (BIR)" userId="S::depaulang@paho.org::0a5f1c06-9934-4ea2-a1f7-08a528874a6f" providerId="AD" clId="Web-{E91F84CC-3D13-045E-BDA4-BA8BA7290FFF}" dt="2022-03-15T19:20:41.429" v="2"/>
          <ac:grpSpMkLst>
            <pc:docMk/>
            <pc:sldMk cId="35420182" sldId="257"/>
            <ac:grpSpMk id="2" creationId="{F4D20715-539C-4470-AFA4-9E71DAB2D1C5}"/>
          </ac:grpSpMkLst>
        </pc:grpChg>
        <pc:grpChg chg="add del">
          <ac:chgData name="de Paula, Angelica (BIR)" userId="S::depaulang@paho.org::0a5f1c06-9934-4ea2-a1f7-08a528874a6f" providerId="AD" clId="Web-{E91F84CC-3D13-045E-BDA4-BA8BA7290FFF}" dt="2022-03-15T19:21:07.071" v="5"/>
          <ac:grpSpMkLst>
            <pc:docMk/>
            <pc:sldMk cId="35420182" sldId="257"/>
            <ac:grpSpMk id="9" creationId="{042B0C75-640D-4529-AFC3-1594E7FFF83D}"/>
          </ac:grpSpMkLst>
        </pc:grpChg>
        <pc:picChg chg="topLvl">
          <ac:chgData name="de Paula, Angelica (BIR)" userId="S::depaulang@paho.org::0a5f1c06-9934-4ea2-a1f7-08a528874a6f" providerId="AD" clId="Web-{E91F84CC-3D13-045E-BDA4-BA8BA7290FFF}" dt="2022-03-15T19:20:41.429" v="2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42ED5755-349A-7A3E-C6DB-94023914AD68}"/>
    <pc:docChg chg="modSld">
      <pc:chgData name="de Paula, Angelica (BIR)" userId="S::depaulang@paho.org::0a5f1c06-9934-4ea2-a1f7-08a528874a6f" providerId="AD" clId="Web-{42ED5755-349A-7A3E-C6DB-94023914AD68}" dt="2022-03-14T21:14:18.147" v="13" actId="1076"/>
      <pc:docMkLst>
        <pc:docMk/>
      </pc:docMkLst>
      <pc:sldChg chg="modSp">
        <pc:chgData name="de Paula, Angelica (BIR)" userId="S::depaulang@paho.org::0a5f1c06-9934-4ea2-a1f7-08a528874a6f" providerId="AD" clId="Web-{42ED5755-349A-7A3E-C6DB-94023914AD68}" dt="2022-03-14T21:14:18.147" v="13" actId="1076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2ED5755-349A-7A3E-C6DB-94023914AD68}" dt="2022-03-14T21:14:11.162" v="12" actId="20577"/>
          <ac:spMkLst>
            <pc:docMk/>
            <pc:sldMk cId="35420182" sldId="257"/>
            <ac:spMk id="14" creationId="{4AF9A9BD-510C-45FE-82F4-6B4875D7A388}"/>
          </ac:spMkLst>
        </pc:spChg>
        <pc:grpChg chg="mod">
          <ac:chgData name="de Paula, Angelica (BIR)" userId="S::depaulang@paho.org::0a5f1c06-9934-4ea2-a1f7-08a528874a6f" providerId="AD" clId="Web-{42ED5755-349A-7A3E-C6DB-94023914AD68}" dt="2022-03-14T21:14:18.147" v="13" actId="1076"/>
          <ac:grpSpMkLst>
            <pc:docMk/>
            <pc:sldMk cId="35420182" sldId="257"/>
            <ac:grpSpMk id="5" creationId="{9F36847F-BB94-4727-ADB8-9A62EEC124EF}"/>
          </ac:grpSpMkLst>
        </pc:grpChg>
      </pc:sldChg>
    </pc:docChg>
  </pc:docChgLst>
  <pc:docChgLst>
    <pc:chgData name="Biruel, Elisabeth (BIR)" userId="S::biruelel@paho.org::ab6eba64-bbc8-4fd0-bd1a-a5257d3b18e5" providerId="AD" clId="Web-{EB53A539-5361-960B-CC05-C76378A32394}"/>
    <pc:docChg chg="modSld">
      <pc:chgData name="Biruel, Elisabeth (BIR)" userId="S::biruelel@paho.org::ab6eba64-bbc8-4fd0-bd1a-a5257d3b18e5" providerId="AD" clId="Web-{EB53A539-5361-960B-CC05-C76378A32394}" dt="2022-08-08T19:42:32.955" v="65" actId="1076"/>
      <pc:docMkLst>
        <pc:docMk/>
      </pc:docMkLst>
      <pc:sldChg chg="delSp modSp">
        <pc:chgData name="Biruel, Elisabeth (BIR)" userId="S::biruelel@paho.org::ab6eba64-bbc8-4fd0-bd1a-a5257d3b18e5" providerId="AD" clId="Web-{EB53A539-5361-960B-CC05-C76378A32394}" dt="2022-08-08T19:42:32.955" v="65" actId="1076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EB53A539-5361-960B-CC05-C76378A32394}" dt="2022-08-08T19:42:32.955" v="65" actId="1076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1:34.233" v="54" actId="20577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33:33.527" v="42" actId="1076"/>
          <ac:spMkLst>
            <pc:docMk/>
            <pc:sldMk cId="35420182" sldId="257"/>
            <ac:spMk id="14" creationId="{4AF9A9BD-510C-45FE-82F4-6B4875D7A388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2:23.580" v="64" actId="20577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Biruel, Elisabeth (BIR)" userId="S::biruelel@paho.org::ab6eba64-bbc8-4fd0-bd1a-a5257d3b18e5" providerId="AD" clId="Web-{EB53A539-5361-960B-CC05-C76378A32394}" dt="2022-08-08T19:40:54.917" v="50" actId="14100"/>
          <ac:grpSpMkLst>
            <pc:docMk/>
            <pc:sldMk cId="35420182" sldId="257"/>
            <ac:grpSpMk id="5" creationId="{9F36847F-BB94-4727-ADB8-9A62EEC124EF}"/>
          </ac:grpSpMkLst>
        </pc:grpChg>
        <pc:grpChg chg="del">
          <ac:chgData name="Biruel, Elisabeth (BIR)" userId="S::biruelel@paho.org::ab6eba64-bbc8-4fd0-bd1a-a5257d3b18e5" providerId="AD" clId="Web-{EB53A539-5361-960B-CC05-C76378A32394}" dt="2022-08-08T19:33:23.948" v="40"/>
          <ac:grpSpMkLst>
            <pc:docMk/>
            <pc:sldMk cId="35420182" sldId="257"/>
            <ac:grpSpMk id="7" creationId="{07CCA6CC-D277-498D-82DE-0F5909BE6127}"/>
          </ac:grpSpMkLst>
        </pc:grpChg>
        <pc:grpChg chg="mod">
          <ac:chgData name="Biruel, Elisabeth (BIR)" userId="S::biruelel@paho.org::ab6eba64-bbc8-4fd0-bd1a-a5257d3b18e5" providerId="AD" clId="Web-{EB53A539-5361-960B-CC05-C76378A32394}" dt="2022-08-08T19:41:48.312" v="58" actId="1076"/>
          <ac:grpSpMkLst>
            <pc:docMk/>
            <pc:sldMk cId="35420182" sldId="257"/>
            <ac:grpSpMk id="11" creationId="{44B5FBC5-A3AE-4E8F-A3CD-5EF9A3B47A85}"/>
          </ac:grpSpMkLst>
        </pc:grpChg>
      </pc:sldChg>
    </pc:docChg>
  </pc:docChgLst>
  <pc:docChgLst>
    <pc:chgData name="Pierri, Marina de Sene (BIR)" userId="b68b141b-d89b-4551-bd5a-c3bd15615575" providerId="ADAL" clId="{8B5141F9-5FB0-4F86-961F-D4F756C51D15}"/>
    <pc:docChg chg="undo custSel modSld">
      <pc:chgData name="Pierri, Marina de Sene (BIR)" userId="b68b141b-d89b-4551-bd5a-c3bd15615575" providerId="ADAL" clId="{8B5141F9-5FB0-4F86-961F-D4F756C51D15}" dt="2022-03-14T18:41:30.471" v="26" actId="1076"/>
      <pc:docMkLst>
        <pc:docMk/>
      </pc:docMkLst>
      <pc:sldChg chg="addSp modSp mod">
        <pc:chgData name="Pierri, Marina de Sene (BIR)" userId="b68b141b-d89b-4551-bd5a-c3bd15615575" providerId="ADAL" clId="{8B5141F9-5FB0-4F86-961F-D4F756C51D15}" dt="2022-03-14T18:41:30.471" v="26" actId="1076"/>
        <pc:sldMkLst>
          <pc:docMk/>
          <pc:sldMk cId="4096796879" sldId="256"/>
        </pc:sldMkLst>
        <pc:spChg chg="mod">
          <ac:chgData name="Pierri, Marina de Sene (BIR)" userId="b68b141b-d89b-4551-bd5a-c3bd15615575" providerId="ADAL" clId="{8B5141F9-5FB0-4F86-961F-D4F756C51D15}" dt="2022-03-14T18:39:31.224" v="5" actId="1076"/>
          <ac:spMkLst>
            <pc:docMk/>
            <pc:sldMk cId="4096796879" sldId="256"/>
            <ac:spMk id="7" creationId="{7D4F18B5-973E-460D-B565-0C1E77A6663A}"/>
          </ac:spMkLst>
        </pc:spChg>
        <pc:spChg chg="mod">
          <ac:chgData name="Pierri, Marina de Sene (BIR)" userId="b68b141b-d89b-4551-bd5a-c3bd15615575" providerId="ADAL" clId="{8B5141F9-5FB0-4F86-961F-D4F756C51D15}" dt="2022-03-14T18:39:23.047" v="3" actId="1076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Pierri, Marina de Sene (BIR)" userId="b68b141b-d89b-4551-bd5a-c3bd15615575" providerId="ADAL" clId="{8B5141F9-5FB0-4F86-961F-D4F756C51D15}" dt="2022-03-14T18:39:11.328" v="1" actId="1076"/>
          <ac:spMkLst>
            <pc:docMk/>
            <pc:sldMk cId="4096796879" sldId="256"/>
            <ac:spMk id="14" creationId="{4AF9A9BD-510C-45FE-82F4-6B4875D7A388}"/>
          </ac:spMkLst>
        </pc:spChg>
        <pc:spChg chg="mod">
          <ac:chgData name="Pierri, Marina de Sene (BIR)" userId="b68b141b-d89b-4551-bd5a-c3bd15615575" providerId="ADAL" clId="{8B5141F9-5FB0-4F86-961F-D4F756C51D15}" dt="2022-03-14T18:39:17.592" v="2" actId="1076"/>
          <ac:spMkLst>
            <pc:docMk/>
            <pc:sldMk cId="4096796879" sldId="256"/>
            <ac:spMk id="15" creationId="{45719264-9975-4BF0-B554-16BC973C80BE}"/>
          </ac:spMkLst>
        </pc:spChg>
        <pc:spChg chg="mod">
          <ac:chgData name="Pierri, Marina de Sene (BIR)" userId="b68b141b-d89b-4551-bd5a-c3bd15615575" providerId="ADAL" clId="{8B5141F9-5FB0-4F86-961F-D4F756C51D15}" dt="2022-03-14T18:39:25.878" v="4" actId="1076"/>
          <ac:spMkLst>
            <pc:docMk/>
            <pc:sldMk cId="4096796879" sldId="256"/>
            <ac:spMk id="16" creationId="{291C6265-3F9D-4175-BA71-75733CC7EBCC}"/>
          </ac:spMkLst>
        </pc:spChg>
        <pc:spChg chg="add mod">
          <ac:chgData name="Pierri, Marina de Sene (BIR)" userId="b68b141b-d89b-4551-bd5a-c3bd15615575" providerId="ADAL" clId="{8B5141F9-5FB0-4F86-961F-D4F756C51D15}" dt="2022-03-14T18:40:51.295" v="19" actId="1076"/>
          <ac:spMkLst>
            <pc:docMk/>
            <pc:sldMk cId="4096796879" sldId="256"/>
            <ac:spMk id="18" creationId="{A5148C0F-CE26-425A-BC20-0C361D615A5D}"/>
          </ac:spMkLst>
        </pc:spChg>
        <pc:spChg chg="add mod">
          <ac:chgData name="Pierri, Marina de Sene (BIR)" userId="b68b141b-d89b-4551-bd5a-c3bd15615575" providerId="ADAL" clId="{8B5141F9-5FB0-4F86-961F-D4F756C51D15}" dt="2022-03-14T18:41:30.471" v="26" actId="1076"/>
          <ac:spMkLst>
            <pc:docMk/>
            <pc:sldMk cId="4096796879" sldId="256"/>
            <ac:spMk id="19" creationId="{009C2614-0428-4606-80AC-89FAEB8754BB}"/>
          </ac:spMkLst>
        </pc:spChg>
        <pc:picChg chg="add mod">
          <ac:chgData name="Pierri, Marina de Sene (BIR)" userId="b68b141b-d89b-4551-bd5a-c3bd15615575" providerId="ADAL" clId="{8B5141F9-5FB0-4F86-961F-D4F756C51D15}" dt="2022-03-14T18:40:43.391" v="18" actId="14100"/>
          <ac:picMkLst>
            <pc:docMk/>
            <pc:sldMk cId="4096796879" sldId="256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A0F4FE83-82DF-1D5D-AF7D-27F2359ED51F}"/>
    <pc:docChg chg="addSld modSld">
      <pc:chgData name="de Paula, Angelica (BIR)" userId="S::depaulang@paho.org::0a5f1c06-9934-4ea2-a1f7-08a528874a6f" providerId="AD" clId="Web-{A0F4FE83-82DF-1D5D-AF7D-27F2359ED51F}" dt="2022-05-24T00:50:15.658" v="20" actId="20577"/>
      <pc:docMkLst>
        <pc:docMk/>
      </pc:docMkLst>
      <pc:sldChg chg="modSp add replId">
        <pc:chgData name="de Paula, Angelica (BIR)" userId="S::depaulang@paho.org::0a5f1c06-9934-4ea2-a1f7-08a528874a6f" providerId="AD" clId="Web-{A0F4FE83-82DF-1D5D-AF7D-27F2359ED51F}" dt="2022-05-24T00:50:15.658" v="20" actId="20577"/>
        <pc:sldMkLst>
          <pc:docMk/>
          <pc:sldMk cId="1898917362" sldId="261"/>
        </pc:sldMkLst>
        <pc:spChg chg="mod">
          <ac:chgData name="de Paula, Angelica (BIR)" userId="S::depaulang@paho.org::0a5f1c06-9934-4ea2-a1f7-08a528874a6f" providerId="AD" clId="Web-{A0F4FE83-82DF-1D5D-AF7D-27F2359ED51F}" dt="2022-05-24T00:50:15.658" v="20" actId="20577"/>
          <ac:spMkLst>
            <pc:docMk/>
            <pc:sldMk cId="1898917362" sldId="261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49:46.626" v="12" actId="20577"/>
          <ac:spMkLst>
            <pc:docMk/>
            <pc:sldMk cId="1898917362" sldId="261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50:09.736" v="18" actId="20577"/>
          <ac:spMkLst>
            <pc:docMk/>
            <pc:sldMk cId="1898917362" sldId="261"/>
            <ac:spMk id="14" creationId="{4AF9A9BD-510C-45FE-82F4-6B4875D7A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972B4-D3EA-46A9-922B-4220121E9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6C4FE-0D6C-4C6A-842A-BB2AA6FD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DE202-A2C3-4990-BA75-3C6F96B7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2A0B5-A3E8-4AF4-8C7E-D11EAAF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BC266-B951-4AD4-88A5-D3837776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30434-4308-4025-A532-75F76D70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A98E1-54B0-4CBB-B5BA-6D9F7B5D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F180B-58AB-42DB-852A-426D10A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0D15D-4D16-4B45-B113-26FF3CC6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581E4-D69F-409E-9CE6-FF896A79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F1C3A-65D0-40A5-A9A5-D966D3AE5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6BF8BC-E7D3-4001-B253-95562D28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DD7C-7F0F-4080-BAC4-E741899C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0FE79-767B-4A7F-B185-684C3AE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0D3AF-696C-44E1-A687-A5CF0BC4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7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278D6-80F4-4607-AD54-476A2C92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E74E5-5F3A-4510-9641-E12CF05A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35B62-6194-4228-8B12-5A64FA4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3D584-9C6A-47A6-9E78-D2D91A7C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4ACA0-1D2C-4A05-8ABE-AD52F8D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C3C5-B3EF-42D6-AEFF-0B420D48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9DEEC-2D47-4FF1-B058-7D706E8A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9133D-CF75-4DE8-849E-E3C577AF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8909E-3D77-492A-B048-528032BE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52C7F-AA88-442E-9464-85D398A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E9AC4-D50E-4EFB-B80C-F0D4900B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05E03-194C-4F0D-8A68-3FA3ADF05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ADC10-A430-4995-A911-E7CFBE0D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CB3D9-79D3-4FCC-BEDA-B1EFD74C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82A21-5C3D-4892-8A69-95D0751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6395D-6C7B-41B6-9FC6-E61C58D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9E2AE-070F-4C90-BC19-D1BD804B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53654-2E6D-4930-98EF-63CA8ADE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6B79BB-5EDF-44FE-AD41-0FDA4E862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EB4227-068A-414C-9108-5FAE44A3A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FED14D-0D70-4625-926E-C08E9CA50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288CF5-3825-4721-947D-59CDA480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EF5CB2-07D1-4989-8AEB-15B5FF3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59ADCB-54AF-49F2-8035-BE30CBF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5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94C9-E7DD-4DBA-B4C8-A861D645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8037CD-7437-4445-80A3-2B3F7FA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46715B-7416-4071-ACC1-18CBD8E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0207A-9635-4FD8-976D-E98B2CCE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FABFE9-8BD4-4A33-9A66-D0C2D4F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F0F61E-8B85-4BF8-98D6-45E52FE3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0FE4F5-9865-4435-8623-2A7FA900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1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DB1A7-924A-4B3A-9A56-2A48B9F3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0D3FD-6284-498A-BCA9-F0590FA4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B5B820-4EB2-477D-8124-1443E9D9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50F52-500C-433F-A8CF-22A62952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8B54-16E1-4E97-97C2-6BE3703E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9B821-E886-4575-B532-0FDD70DE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72071-A1A7-41FD-AC51-66F43EA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5624B-680E-47BC-BECE-17521F7A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C95732-C3D5-4308-83C6-F0423380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46B98-3B9B-49D6-B4F7-DBA44209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3C423-FDE5-4D25-B3B2-EE7D63D9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98E57-6B37-4D90-9BB5-DE58BD25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2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23D3C6-BDA1-47CD-991E-821B0F07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32AC7-B707-4065-AA5D-DCDC44A2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2C11A-BB2F-4C66-828D-FDA9BAC5A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281EA-81CF-4BF3-91A3-F44E66C27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61F23-F45F-4875-B26B-41D81279A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290792A-350D-4057-9179-0D14067C38FF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8DA5280-3761-F473-78DE-8CA75C08AFC3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C7DC333E-344E-FEFD-91D4-8F3661C50B8B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63393A7-9DE2-484E-9E34-F8955DDF3718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D5E9C3F-8C8D-115F-35B7-8EACE05B6253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DC1770A-672C-ED95-71F5-B975BD245A33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  <a:solidFill>
            <a:schemeClr val="bg1"/>
          </a:solidFill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9A0A59E-7B77-B49E-0422-F7ACF5D5AEDA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73CFFB1-AEFC-81D9-C4E9-95EEAD82B0A2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0159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79D8FD2-EF91-F429-6885-E460850C4DF0}"/>
              </a:ext>
            </a:extLst>
          </p:cNvPr>
          <p:cNvSpPr txBox="1"/>
          <p:nvPr/>
        </p:nvSpPr>
        <p:spPr>
          <a:xfrm>
            <a:off x="617295" y="1338061"/>
            <a:ext cx="71062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i="0" dirty="0">
                <a:solidFill>
                  <a:schemeClr val="bg1"/>
                </a:solidFill>
                <a:effectLst/>
              </a:rPr>
              <a:t>Buenas prácticas en los Procesos Editoriales de Revistas Científicas LILACS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3FBE5E-8CCC-F2CA-4170-7C3ECF4A942E}"/>
              </a:ext>
            </a:extLst>
          </p:cNvPr>
          <p:cNvSpPr txBox="1"/>
          <p:nvPr/>
        </p:nvSpPr>
        <p:spPr>
          <a:xfrm>
            <a:off x="617295" y="487696"/>
            <a:ext cx="5055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chemeClr val="bg1"/>
                </a:solidFill>
                <a:effectLst/>
              </a:rPr>
              <a:t>Fortalecimiento de las Redes de Información en Salud en AL&amp;C (2024)</a:t>
            </a:r>
            <a:endParaRPr lang="pt-BR" sz="24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89A7379-9A67-CB9F-AC3D-EA5B4A22D2E7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feb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 p.m.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A29AE4AB-CF8C-DB99-62AB-38BE9FD2A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2E60931E-0071-561E-8475-77B7E3E2DFCA}"/>
              </a:ext>
            </a:extLst>
          </p:cNvPr>
          <p:cNvSpPr txBox="1"/>
          <p:nvPr/>
        </p:nvSpPr>
        <p:spPr>
          <a:xfrm>
            <a:off x="3401320" y="5642688"/>
            <a:ext cx="227151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Regístrese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E0F78E2-4089-3FB8-1A60-65C346D8041D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*Idioma: </a:t>
            </a:r>
            <a:r>
              <a:rPr lang="pt-BR" sz="1400" dirty="0" err="1">
                <a:solidFill>
                  <a:schemeClr val="bg1"/>
                </a:solidFill>
              </a:rPr>
              <a:t>Portugués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63EF0A-AD8D-D6B5-2728-13DEF24CC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4241D6F-C348-4180-78A9-1E18CD620B27}"/>
              </a:ext>
            </a:extLst>
          </p:cNvPr>
          <p:cNvGrpSpPr/>
          <p:nvPr/>
        </p:nvGrpSpPr>
        <p:grpSpPr>
          <a:xfrm>
            <a:off x="0" y="2570331"/>
            <a:ext cx="6488545" cy="41564"/>
            <a:chOff x="0" y="2224357"/>
            <a:chExt cx="6488545" cy="45720"/>
          </a:xfrm>
          <a:solidFill>
            <a:schemeClr val="bg1"/>
          </a:solidFill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E6FA469C-2E39-C72F-698D-284B8E1583AF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EAA5D5F-98EE-71D7-E1D7-3716F942BEDB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0159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A0AD4EE-B5F3-F342-59BB-A2097DCC6EAC}"/>
              </a:ext>
            </a:extLst>
          </p:cNvPr>
          <p:cNvSpPr txBox="1"/>
          <p:nvPr/>
        </p:nvSpPr>
        <p:spPr>
          <a:xfrm>
            <a:off x="617295" y="1338061"/>
            <a:ext cx="71062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i="0" dirty="0">
                <a:solidFill>
                  <a:schemeClr val="bg1"/>
                </a:solidFill>
                <a:effectLst/>
              </a:rPr>
              <a:t>Buenas prácticas en los Procesos Editoriales de Revistas Científicas LILACS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D834F1B-AD0D-994A-C281-9E19C68E3BBE}"/>
              </a:ext>
            </a:extLst>
          </p:cNvPr>
          <p:cNvSpPr txBox="1"/>
          <p:nvPr/>
        </p:nvSpPr>
        <p:spPr>
          <a:xfrm>
            <a:off x="617295" y="487696"/>
            <a:ext cx="5055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chemeClr val="bg1"/>
                </a:solidFill>
                <a:effectLst/>
              </a:rPr>
              <a:t>Fortalecimiento de las Redes de Información en Salud en AL&amp;C (2024)</a:t>
            </a:r>
            <a:endParaRPr lang="pt-BR" sz="2400" b="0" i="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FB4B553-0B45-FF7C-06FC-5AA0231E1C0D}"/>
              </a:ext>
            </a:extLst>
          </p:cNvPr>
          <p:cNvGrpSpPr/>
          <p:nvPr/>
        </p:nvGrpSpPr>
        <p:grpSpPr>
          <a:xfrm>
            <a:off x="856694" y="3926143"/>
            <a:ext cx="3373517" cy="729642"/>
            <a:chOff x="807868" y="3945074"/>
            <a:chExt cx="3373517" cy="729642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526581FF-44C2-EA08-7385-A9337AD39543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solidFill>
              <a:srgbClr val="04336B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4" name="Imagem 13" descr="Ícone&#10;&#10;Descrição gerada automaticamente">
              <a:extLst>
                <a:ext uri="{FF2B5EF4-FFF2-40B4-BE49-F238E27FC236}">
                  <a16:creationId xmlns:a16="http://schemas.microsoft.com/office/drawing/2014/main" id="{4AA26BE9-7A0E-553C-E534-8B9A0DD98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FB37A8-CD0C-E93E-ACAB-137FE6646BFF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25 de Abril</a:t>
              </a:r>
              <a:endParaRPr lang="pt-BR" sz="2400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6C3BE57-7C46-FA84-274F-014829EB8DA6}"/>
              </a:ext>
            </a:extLst>
          </p:cNvPr>
          <p:cNvGrpSpPr/>
          <p:nvPr/>
        </p:nvGrpSpPr>
        <p:grpSpPr>
          <a:xfrm>
            <a:off x="4409242" y="3926143"/>
            <a:ext cx="3373517" cy="729642"/>
            <a:chOff x="807868" y="3945074"/>
            <a:chExt cx="3373517" cy="72964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727F5B5-0A8F-B606-CA4F-FE3216E969B2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solidFill>
              <a:srgbClr val="04336B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8" name="Imagem 17" descr="Ícone&#10;&#10;Descrição gerada automaticamente">
              <a:extLst>
                <a:ext uri="{FF2B5EF4-FFF2-40B4-BE49-F238E27FC236}">
                  <a16:creationId xmlns:a16="http://schemas.microsoft.com/office/drawing/2014/main" id="{963A5F5B-5872-1208-A4BB-F9EA3B11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C7D8A5A-F32C-66F6-6878-8896E02C0567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27 de </a:t>
              </a:r>
              <a:r>
                <a:rPr lang="pt-BR" sz="2400" b="1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Junio</a:t>
              </a:r>
              <a:endParaRPr lang="pt-BR" sz="2400" dirty="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10D6877-6AAE-2192-BCC5-CFF7C6C3038D}"/>
              </a:ext>
            </a:extLst>
          </p:cNvPr>
          <p:cNvGrpSpPr/>
          <p:nvPr/>
        </p:nvGrpSpPr>
        <p:grpSpPr>
          <a:xfrm>
            <a:off x="7961789" y="3926143"/>
            <a:ext cx="3373517" cy="729642"/>
            <a:chOff x="807868" y="3945074"/>
            <a:chExt cx="3373517" cy="729642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A4DBD17B-C82B-FB54-BF5B-5ADA200F00F3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solidFill>
              <a:srgbClr val="04336B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2" name="Imagem 21" descr="Ícone&#10;&#10;Descrição gerada automaticamente">
              <a:extLst>
                <a:ext uri="{FF2B5EF4-FFF2-40B4-BE49-F238E27FC236}">
                  <a16:creationId xmlns:a16="http://schemas.microsoft.com/office/drawing/2014/main" id="{D50FA01A-EB93-339A-2175-D6E162FAD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175D646-DECA-71F9-B93D-955666E37043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22 de Agosto</a:t>
              </a:r>
              <a:endParaRPr lang="pt-BR" sz="2400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C30B396-1CA1-16C0-A4BB-C13910325825}"/>
              </a:ext>
            </a:extLst>
          </p:cNvPr>
          <p:cNvGrpSpPr/>
          <p:nvPr/>
        </p:nvGrpSpPr>
        <p:grpSpPr>
          <a:xfrm>
            <a:off x="2630267" y="5006792"/>
            <a:ext cx="3373517" cy="729642"/>
            <a:chOff x="807868" y="3945074"/>
            <a:chExt cx="3373517" cy="729642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FA70FA8F-5048-B2E5-DC1A-AE696E44E8DF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solidFill>
              <a:srgbClr val="04336B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6" name="Imagem 25" descr="Ícone&#10;&#10;Descrição gerada automaticamente">
              <a:extLst>
                <a:ext uri="{FF2B5EF4-FFF2-40B4-BE49-F238E27FC236}">
                  <a16:creationId xmlns:a16="http://schemas.microsoft.com/office/drawing/2014/main" id="{9F5E4AC4-6BF8-96C3-DB0F-18712AD7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F38FD02-0327-F509-9721-FB846CAC0AD8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24 de </a:t>
              </a:r>
              <a:r>
                <a:rPr lang="pt-BR" sz="2400" b="1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Octubre</a:t>
              </a:r>
              <a:endParaRPr lang="pt-BR" sz="2400" dirty="0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1C4D3B9F-6A56-2CAE-FA94-8A1A7196E2C4}"/>
              </a:ext>
            </a:extLst>
          </p:cNvPr>
          <p:cNvGrpSpPr/>
          <p:nvPr/>
        </p:nvGrpSpPr>
        <p:grpSpPr>
          <a:xfrm>
            <a:off x="6188216" y="5016505"/>
            <a:ext cx="3373517" cy="729642"/>
            <a:chOff x="807868" y="3945074"/>
            <a:chExt cx="3373517" cy="729642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24F42AD-034D-283B-F72D-2105FC0E7098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solidFill>
              <a:srgbClr val="04336B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30" name="Imagem 29" descr="Ícone&#10;&#10;Descrição gerada automaticamente">
              <a:extLst>
                <a:ext uri="{FF2B5EF4-FFF2-40B4-BE49-F238E27FC236}">
                  <a16:creationId xmlns:a16="http://schemas.microsoft.com/office/drawing/2014/main" id="{73DE5627-F4EC-2833-E334-F9D2272CE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C291F74-9CF7-68D8-4EDE-2F5BBCF998C1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28 de </a:t>
              </a:r>
              <a:r>
                <a:rPr lang="pt-BR" sz="2400" b="1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Noviembre</a:t>
              </a:r>
              <a:endParaRPr lang="pt-BR" sz="2400" dirty="0"/>
            </a:p>
          </p:txBody>
        </p:sp>
      </p:grp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97E6795-D299-7674-4714-635ACCE34BEC}"/>
              </a:ext>
            </a:extLst>
          </p:cNvPr>
          <p:cNvSpPr txBox="1"/>
          <p:nvPr/>
        </p:nvSpPr>
        <p:spPr>
          <a:xfrm>
            <a:off x="3047260" y="3246553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Los </a:t>
            </a:r>
            <a:r>
              <a:rPr lang="pt-BR" sz="2400" b="1" dirty="0" err="1">
                <a:solidFill>
                  <a:schemeClr val="bg1"/>
                </a:solidFill>
              </a:rPr>
              <a:t>jueves</a:t>
            </a:r>
            <a:r>
              <a:rPr lang="pt-BR" sz="2400" b="1" dirty="0">
                <a:solidFill>
                  <a:schemeClr val="bg1"/>
                </a:solidFill>
              </a:rPr>
              <a:t> – 11h</a:t>
            </a:r>
          </a:p>
        </p:txBody>
      </p:sp>
    </p:spTree>
    <p:extLst>
      <p:ext uri="{BB962C8B-B14F-4D97-AF65-F5344CB8AC3E}">
        <p14:creationId xmlns:p14="http://schemas.microsoft.com/office/powerpoint/2010/main" val="132055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9C7AC1-13C6-801E-39DC-D2E664065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CB614373-67B7-8652-6C50-3DC90EF85948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C1E72B-2037-235F-1DA0-4E84BB4BB3DE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03BE512-4CF4-4A36-E1A2-B2E10625364A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B8C3BA0-8975-1D15-11AF-35F39A89049D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6E87196-BB20-8620-51B5-2F87B72873E1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87A0862-2AD2-8CC5-EF16-A0ADE39B8A9C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  <a:solidFill>
            <a:schemeClr val="bg1"/>
          </a:solidFill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B3D8CD9-0F22-CB3F-BE82-D3121D875FA9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EA38D69-2FB0-11B3-54D2-34C4EB366070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374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A09056B-B97B-3B38-BB1B-4F8E412DEC93}"/>
              </a:ext>
            </a:extLst>
          </p:cNvPr>
          <p:cNvSpPr txBox="1"/>
          <p:nvPr/>
        </p:nvSpPr>
        <p:spPr>
          <a:xfrm>
            <a:off x="617296" y="1338061"/>
            <a:ext cx="60143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i="0" dirty="0">
                <a:solidFill>
                  <a:schemeClr val="bg1"/>
                </a:solidFill>
                <a:effectLst/>
              </a:rPr>
              <a:t>Indización de documentos según la Metodología LILACS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839D0C4-047E-3F07-15AD-9FB26141352D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feb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 p.m.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C69898CC-5E2E-8C12-7C2A-3A2563A0D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893DA06-2374-81DD-2561-318E6F969658}"/>
              </a:ext>
            </a:extLst>
          </p:cNvPr>
          <p:cNvSpPr txBox="1"/>
          <p:nvPr/>
        </p:nvSpPr>
        <p:spPr>
          <a:xfrm>
            <a:off x="3401320" y="5642688"/>
            <a:ext cx="335046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Regístrese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bit.ly/IndizaciónLILACS2024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8FBDF0-4435-508D-042F-121AACDC4547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*Idioma: </a:t>
            </a:r>
            <a:r>
              <a:rPr lang="pt-BR" sz="1400" dirty="0" err="1">
                <a:solidFill>
                  <a:schemeClr val="bg1"/>
                </a:solidFill>
              </a:rPr>
              <a:t>Portugués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826CC2D-5EB3-C496-FBF5-4EC5D16E6704}"/>
              </a:ext>
            </a:extLst>
          </p:cNvPr>
          <p:cNvSpPr txBox="1"/>
          <p:nvPr/>
        </p:nvSpPr>
        <p:spPr>
          <a:xfrm>
            <a:off x="617295" y="487696"/>
            <a:ext cx="5055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chemeClr val="bg1"/>
                </a:solidFill>
                <a:effectLst/>
              </a:rPr>
              <a:t>Fortalecimiento de las Redes de Información en Salud en AL&amp;C (2024)</a:t>
            </a:r>
            <a:endParaRPr lang="pt-BR" sz="24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09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CE6092-4D6D-F481-D98A-1B27065DD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1D9E88E1-465E-4BFF-B965-4480259D4222}"/>
              </a:ext>
            </a:extLst>
          </p:cNvPr>
          <p:cNvGrpSpPr/>
          <p:nvPr/>
        </p:nvGrpSpPr>
        <p:grpSpPr>
          <a:xfrm>
            <a:off x="0" y="2570336"/>
            <a:ext cx="6488545" cy="41564"/>
            <a:chOff x="0" y="2224357"/>
            <a:chExt cx="6488545" cy="45720"/>
          </a:xfrm>
          <a:solidFill>
            <a:schemeClr val="bg1"/>
          </a:solidFill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38396554-DEB1-50CC-78E1-08B117AFF13B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FA9E3D2-0853-5292-79ED-478FC51DDB26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374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9850F5-B59F-8D39-E165-A49C08EC5AD2}"/>
              </a:ext>
            </a:extLst>
          </p:cNvPr>
          <p:cNvSpPr txBox="1"/>
          <p:nvPr/>
        </p:nvSpPr>
        <p:spPr>
          <a:xfrm>
            <a:off x="617296" y="1338061"/>
            <a:ext cx="60143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i="0" dirty="0">
                <a:solidFill>
                  <a:schemeClr val="bg1"/>
                </a:solidFill>
                <a:effectLst/>
              </a:rPr>
              <a:t>Indización de documentos según la Metodología LILACS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83D25D6-35C9-3AB4-2820-EB8D6577CB11}"/>
              </a:ext>
            </a:extLst>
          </p:cNvPr>
          <p:cNvSpPr txBox="1"/>
          <p:nvPr/>
        </p:nvSpPr>
        <p:spPr>
          <a:xfrm>
            <a:off x="617295" y="487696"/>
            <a:ext cx="5055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chemeClr val="bg1"/>
                </a:solidFill>
                <a:effectLst/>
              </a:rPr>
              <a:t>Fortalecimiento de las Redes de Información en Salud en AL&amp;C (2024)</a:t>
            </a:r>
            <a:endParaRPr lang="pt-BR" sz="2400" b="0" i="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C8E5CD4-70C5-7FC8-70A5-DDD3711156B0}"/>
              </a:ext>
            </a:extLst>
          </p:cNvPr>
          <p:cNvGrpSpPr/>
          <p:nvPr/>
        </p:nvGrpSpPr>
        <p:grpSpPr>
          <a:xfrm>
            <a:off x="2608555" y="3778506"/>
            <a:ext cx="3373517" cy="729642"/>
            <a:chOff x="807868" y="3945074"/>
            <a:chExt cx="3373517" cy="729642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01450B0B-D9A1-06DD-BF61-25CDDF617718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solidFill>
              <a:srgbClr val="374EAE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3" name="Imagem 12" descr="Ícone&#10;&#10;Descrição gerada automaticamente">
              <a:extLst>
                <a:ext uri="{FF2B5EF4-FFF2-40B4-BE49-F238E27FC236}">
                  <a16:creationId xmlns:a16="http://schemas.microsoft.com/office/drawing/2014/main" id="{D2AB4D45-0ACF-A83B-00E6-2280A80A3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48467B9-1201-AC7B-B358-8E99F5F1DF85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28 de Marzo</a:t>
              </a:r>
              <a:endParaRPr lang="pt-BR" sz="2200" dirty="0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B549C3B-F9CF-C1D4-4601-007EC776776E}"/>
              </a:ext>
            </a:extLst>
          </p:cNvPr>
          <p:cNvGrpSpPr/>
          <p:nvPr/>
        </p:nvGrpSpPr>
        <p:grpSpPr>
          <a:xfrm>
            <a:off x="6209928" y="3778506"/>
            <a:ext cx="3373517" cy="729642"/>
            <a:chOff x="807868" y="3945074"/>
            <a:chExt cx="3373517" cy="729642"/>
          </a:xfrm>
          <a:solidFill>
            <a:srgbClr val="374EAE"/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33457E7F-29D0-33D7-AC23-8679DF4BC234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7" name="Imagem 16" descr="Ícone&#10;&#10;Descrição gerada automaticamente">
              <a:extLst>
                <a:ext uri="{FF2B5EF4-FFF2-40B4-BE49-F238E27FC236}">
                  <a16:creationId xmlns:a16="http://schemas.microsoft.com/office/drawing/2014/main" id="{FF42DFCB-2B53-C5A0-1478-AD88B39EA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5CF38CC-A570-68D2-72D8-87796F37DAD8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23 de </a:t>
              </a:r>
              <a:r>
                <a:rPr lang="pt-BR" sz="2200" b="1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Mayo</a:t>
              </a:r>
              <a:endParaRPr lang="pt-BR" sz="2200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B726511-52D7-6071-98E2-D887B8646786}"/>
              </a:ext>
            </a:extLst>
          </p:cNvPr>
          <p:cNvGrpSpPr/>
          <p:nvPr/>
        </p:nvGrpSpPr>
        <p:grpSpPr>
          <a:xfrm>
            <a:off x="6209928" y="4780584"/>
            <a:ext cx="3373517" cy="729642"/>
            <a:chOff x="807868" y="3945074"/>
            <a:chExt cx="3373517" cy="729642"/>
          </a:xfrm>
          <a:solidFill>
            <a:srgbClr val="374EAE"/>
          </a:solidFill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A959E103-4DED-72D5-FCA7-D7F881E4C4BD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1" name="Imagem 20" descr="Ícone&#10;&#10;Descrição gerada automaticamente">
              <a:extLst>
                <a:ext uri="{FF2B5EF4-FFF2-40B4-BE49-F238E27FC236}">
                  <a16:creationId xmlns:a16="http://schemas.microsoft.com/office/drawing/2014/main" id="{EF6143E7-BDFB-2345-FF5B-B31A6E388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8D56463-CCB8-119B-A9DC-EEB48F2CDBEA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26 de </a:t>
              </a:r>
              <a:r>
                <a:rPr lang="pt-BR" sz="2200" b="1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Septiembre</a:t>
              </a:r>
              <a:endParaRPr lang="pt-BR" sz="2200" dirty="0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03BEB01-561F-3D4B-2228-F2DEF7754434}"/>
              </a:ext>
            </a:extLst>
          </p:cNvPr>
          <p:cNvGrpSpPr/>
          <p:nvPr/>
        </p:nvGrpSpPr>
        <p:grpSpPr>
          <a:xfrm>
            <a:off x="2608555" y="4790297"/>
            <a:ext cx="3373517" cy="729642"/>
            <a:chOff x="807868" y="3945074"/>
            <a:chExt cx="3373517" cy="729642"/>
          </a:xfrm>
          <a:solidFill>
            <a:srgbClr val="374EAE"/>
          </a:solidFill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C5C68576-FC51-260A-DDAD-6E163EACEF6F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5" name="Imagem 24" descr="Ícone&#10;&#10;Descrição gerada automaticamente">
              <a:extLst>
                <a:ext uri="{FF2B5EF4-FFF2-40B4-BE49-F238E27FC236}">
                  <a16:creationId xmlns:a16="http://schemas.microsoft.com/office/drawing/2014/main" id="{80C3DEC1-BA4C-CE94-43B0-5C1A4503E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D5B99E5-06A6-FCF2-3219-9500D93BE596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25 de </a:t>
              </a:r>
              <a:r>
                <a:rPr lang="pt-BR" sz="2200" b="1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Julio</a:t>
              </a:r>
              <a:endParaRPr lang="pt-BR" sz="2200" dirty="0"/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FB22C67-268F-7DA2-F1EA-CF0AF884F53A}"/>
              </a:ext>
            </a:extLst>
          </p:cNvPr>
          <p:cNvSpPr txBox="1"/>
          <p:nvPr/>
        </p:nvSpPr>
        <p:spPr>
          <a:xfrm>
            <a:off x="3048740" y="3120220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Los </a:t>
            </a:r>
            <a:r>
              <a:rPr lang="pt-BR" sz="2400" b="1" dirty="0" err="1">
                <a:solidFill>
                  <a:schemeClr val="bg1"/>
                </a:solidFill>
              </a:rPr>
              <a:t>jueves</a:t>
            </a:r>
            <a:r>
              <a:rPr lang="pt-BR" sz="2400" b="1" dirty="0">
                <a:solidFill>
                  <a:schemeClr val="bg1"/>
                </a:solidFill>
              </a:rPr>
              <a:t> – 11h</a:t>
            </a:r>
          </a:p>
        </p:txBody>
      </p:sp>
    </p:spTree>
    <p:extLst>
      <p:ext uri="{BB962C8B-B14F-4D97-AF65-F5344CB8AC3E}">
        <p14:creationId xmlns:p14="http://schemas.microsoft.com/office/powerpoint/2010/main" val="146210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9823CF-5D18-054A-5F7F-E9B215E04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388114D3-28F7-1E79-D3E5-3192EA937772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D115E59-E852-1F4D-16B3-92F658315C50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01D2AFB-C0B7-DDAC-6B37-F1CA1A784BBA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7E78347-6C4C-D757-BBB7-5831724D8352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D3E90D0-40A5-4770-ECC9-B95838FFA289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AFFD9D-9E3C-CD90-2497-BC169A65C73C}"/>
              </a:ext>
            </a:extLst>
          </p:cNvPr>
          <p:cNvSpPr txBox="1"/>
          <p:nvPr/>
        </p:nvSpPr>
        <p:spPr>
          <a:xfrm>
            <a:off x="617295" y="1338061"/>
            <a:ext cx="6383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i="0" dirty="0">
                <a:solidFill>
                  <a:schemeClr val="bg1"/>
                </a:solidFill>
                <a:effectLst/>
              </a:rPr>
              <a:t>Biblioteca Virtual en Salud (BVS)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7C46AA9-EFBF-0DB6-1FAD-C99B9A8041A2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688CB5E-A4BE-5B41-3D9F-2582DC71BC4B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986E75D-3A98-AF42-04D2-26B1169273C8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2D7D4A"/>
            </a:solidFill>
            <a:ln>
              <a:solidFill>
                <a:srgbClr val="2D7D4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3003936B-79AC-3165-BFA0-9F811259E6C1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feb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 p.m.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D1AB5A13-106E-BB22-D3F9-CF093C375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ABABBE4-7189-2C4E-DBB0-A7FD7654B55A}"/>
              </a:ext>
            </a:extLst>
          </p:cNvPr>
          <p:cNvSpPr txBox="1"/>
          <p:nvPr/>
        </p:nvSpPr>
        <p:spPr>
          <a:xfrm>
            <a:off x="3401320" y="5642688"/>
            <a:ext cx="227151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Regístrese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006296-F4E3-BADA-7F62-ECF80F1C9C26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*Idioma: </a:t>
            </a:r>
            <a:r>
              <a:rPr lang="pt-BR" sz="1400" dirty="0" err="1">
                <a:solidFill>
                  <a:schemeClr val="bg1"/>
                </a:solidFill>
              </a:rPr>
              <a:t>Portugués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429BB8E-9A2E-92E4-7874-AEB4C2E9BEE0}"/>
              </a:ext>
            </a:extLst>
          </p:cNvPr>
          <p:cNvSpPr txBox="1"/>
          <p:nvPr/>
        </p:nvSpPr>
        <p:spPr>
          <a:xfrm>
            <a:off x="617295" y="487696"/>
            <a:ext cx="5055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chemeClr val="bg1"/>
                </a:solidFill>
                <a:effectLst/>
              </a:rPr>
              <a:t>Fortalecimiento de las Redes de Información en Salud en AL&amp;C (2024)</a:t>
            </a:r>
            <a:endParaRPr lang="pt-BR" sz="24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521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3F56AA-C956-318E-E599-0CFB41275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65BBD57F-4512-E655-3189-E178EC65F867}"/>
              </a:ext>
            </a:extLst>
          </p:cNvPr>
          <p:cNvGrpSpPr/>
          <p:nvPr/>
        </p:nvGrpSpPr>
        <p:grpSpPr>
          <a:xfrm>
            <a:off x="0" y="2064307"/>
            <a:ext cx="6488545" cy="41564"/>
            <a:chOff x="0" y="2224357"/>
            <a:chExt cx="6488545" cy="4572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88903A3-F99B-6BC2-B0B6-E7A85AF105A4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06082BE-BB93-F3F2-4A8F-9F69315A6E51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2D7D4A"/>
            </a:solidFill>
            <a:ln>
              <a:solidFill>
                <a:srgbClr val="2D7D4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D6F066-AFF2-0B5B-049B-BFE082112F62}"/>
              </a:ext>
            </a:extLst>
          </p:cNvPr>
          <p:cNvSpPr txBox="1"/>
          <p:nvPr/>
        </p:nvSpPr>
        <p:spPr>
          <a:xfrm>
            <a:off x="617295" y="1338061"/>
            <a:ext cx="6383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i="0" dirty="0">
                <a:solidFill>
                  <a:schemeClr val="bg1"/>
                </a:solidFill>
                <a:effectLst/>
              </a:rPr>
              <a:t>Biblioteca Virtual en Salud (BVS)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5DEBF2-628B-2711-29C0-0A800F3B113B}"/>
              </a:ext>
            </a:extLst>
          </p:cNvPr>
          <p:cNvSpPr txBox="1"/>
          <p:nvPr/>
        </p:nvSpPr>
        <p:spPr>
          <a:xfrm>
            <a:off x="617295" y="487696"/>
            <a:ext cx="5055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chemeClr val="bg1"/>
                </a:solidFill>
                <a:effectLst/>
              </a:rPr>
              <a:t>Fortalecimiento de las Redes de Información en Salud en AL&amp;C (2024)</a:t>
            </a:r>
            <a:endParaRPr lang="pt-BR" sz="2400" b="0" i="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FD0E87D-8AE5-DBC0-B20D-F31EA3B45695}"/>
              </a:ext>
            </a:extLst>
          </p:cNvPr>
          <p:cNvGrpSpPr/>
          <p:nvPr/>
        </p:nvGrpSpPr>
        <p:grpSpPr>
          <a:xfrm>
            <a:off x="856694" y="3232854"/>
            <a:ext cx="3373517" cy="729642"/>
            <a:chOff x="807868" y="3945074"/>
            <a:chExt cx="3373517" cy="729642"/>
          </a:xfrm>
          <a:solidFill>
            <a:srgbClr val="2D7C4C"/>
          </a:solidFill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40220574-AB08-C927-E3DB-A8E1029116E6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1" name="Imagem 10" descr="Ícone&#10;&#10;Descrição gerada automaticamente">
              <a:extLst>
                <a:ext uri="{FF2B5EF4-FFF2-40B4-BE49-F238E27FC236}">
                  <a16:creationId xmlns:a16="http://schemas.microsoft.com/office/drawing/2014/main" id="{D54F4023-3DBE-36C1-40DE-D9FB822ED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4FB0F5B-6D09-C6AD-C8B7-1D75842C0140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29 de Febrero</a:t>
              </a:r>
              <a:endParaRPr lang="pt-BR" sz="2200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3237374-70ED-887B-156A-2933FEDC7E98}"/>
              </a:ext>
            </a:extLst>
          </p:cNvPr>
          <p:cNvGrpSpPr/>
          <p:nvPr/>
        </p:nvGrpSpPr>
        <p:grpSpPr>
          <a:xfrm>
            <a:off x="4409241" y="3232854"/>
            <a:ext cx="3373517" cy="729642"/>
            <a:chOff x="807868" y="3945074"/>
            <a:chExt cx="3373517" cy="729642"/>
          </a:xfrm>
          <a:solidFill>
            <a:srgbClr val="2D7C4C"/>
          </a:solidFill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1E326088-D350-0A1C-2DD1-142EBD2A6EE5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5" name="Imagem 14" descr="Ícone&#10;&#10;Descrição gerada automaticamente">
              <a:extLst>
                <a:ext uri="{FF2B5EF4-FFF2-40B4-BE49-F238E27FC236}">
                  <a16:creationId xmlns:a16="http://schemas.microsoft.com/office/drawing/2014/main" id="{1C67302F-CEFD-6994-7903-FC5A3C75D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589CF89-CF33-DF59-D5E3-9FA37F072928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14 de Marzo</a:t>
              </a:r>
              <a:endParaRPr lang="pt-BR" sz="2200" dirty="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7B66570-D109-0DF4-2348-444C2854D09F}"/>
              </a:ext>
            </a:extLst>
          </p:cNvPr>
          <p:cNvGrpSpPr/>
          <p:nvPr/>
        </p:nvGrpSpPr>
        <p:grpSpPr>
          <a:xfrm>
            <a:off x="7961789" y="3232854"/>
            <a:ext cx="3373517" cy="729642"/>
            <a:chOff x="807868" y="3945074"/>
            <a:chExt cx="3373517" cy="729642"/>
          </a:xfrm>
          <a:solidFill>
            <a:srgbClr val="2D7C4C"/>
          </a:solidFill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B6BF9371-B25A-1679-C2F6-D4F9D8A8D988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9" name="Imagem 18" descr="Ícone&#10;&#10;Descrição gerada automaticamente">
              <a:extLst>
                <a:ext uri="{FF2B5EF4-FFF2-40B4-BE49-F238E27FC236}">
                  <a16:creationId xmlns:a16="http://schemas.microsoft.com/office/drawing/2014/main" id="{ADEAC347-AB81-E888-C938-190B650C1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D501356-86D6-B2E0-4FBF-8E7F396D02FB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11 de Abril</a:t>
              </a:r>
              <a:endParaRPr lang="pt-BR" sz="2200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CBADB7D-5E2E-D03E-7ACD-AC2D6E44449D}"/>
              </a:ext>
            </a:extLst>
          </p:cNvPr>
          <p:cNvGrpSpPr/>
          <p:nvPr/>
        </p:nvGrpSpPr>
        <p:grpSpPr>
          <a:xfrm>
            <a:off x="856694" y="4263234"/>
            <a:ext cx="3373517" cy="729642"/>
            <a:chOff x="807868" y="3945074"/>
            <a:chExt cx="3373517" cy="729642"/>
          </a:xfrm>
          <a:solidFill>
            <a:srgbClr val="2D7C4C"/>
          </a:solidFill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2C3D8AA8-A48F-DA9E-4C53-B56B687B71CF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3" name="Imagem 22" descr="Ícone&#10;&#10;Descrição gerada automaticamente">
              <a:extLst>
                <a:ext uri="{FF2B5EF4-FFF2-40B4-BE49-F238E27FC236}">
                  <a16:creationId xmlns:a16="http://schemas.microsoft.com/office/drawing/2014/main" id="{59A9327F-7E4C-29A4-7929-CD7E31288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AA013AC-FE68-D09B-B9DF-A3CB2DD5C160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11 de </a:t>
              </a:r>
              <a:r>
                <a:rPr lang="pt-BR" sz="2200" b="1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Mayo</a:t>
              </a:r>
              <a:endParaRPr lang="pt-BR" sz="2200" dirty="0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477893B-4B12-A34B-C99C-BD0A55B3AB9E}"/>
              </a:ext>
            </a:extLst>
          </p:cNvPr>
          <p:cNvGrpSpPr/>
          <p:nvPr/>
        </p:nvGrpSpPr>
        <p:grpSpPr>
          <a:xfrm>
            <a:off x="4409241" y="4263234"/>
            <a:ext cx="3373517" cy="729642"/>
            <a:chOff x="807868" y="3945074"/>
            <a:chExt cx="3373517" cy="729642"/>
          </a:xfrm>
          <a:solidFill>
            <a:srgbClr val="2D7C4C"/>
          </a:solidFill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CCB4CCD2-355B-4CB2-40A0-4A2CD0DC137F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7" name="Imagem 26" descr="Ícone&#10;&#10;Descrição gerada automaticamente">
              <a:extLst>
                <a:ext uri="{FF2B5EF4-FFF2-40B4-BE49-F238E27FC236}">
                  <a16:creationId xmlns:a16="http://schemas.microsoft.com/office/drawing/2014/main" id="{07FE113D-2A97-52F4-8475-B6EB2728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A2D0A21-CC85-CDA4-E76C-0ADBE65F537B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12 de </a:t>
              </a:r>
              <a:r>
                <a:rPr lang="pt-BR" sz="2200" b="1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Septiembre</a:t>
              </a:r>
              <a:endParaRPr lang="pt-BR" sz="220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D900F61-0A87-5F3D-D942-9EA7D18FB3F6}"/>
              </a:ext>
            </a:extLst>
          </p:cNvPr>
          <p:cNvGrpSpPr/>
          <p:nvPr/>
        </p:nvGrpSpPr>
        <p:grpSpPr>
          <a:xfrm>
            <a:off x="7961789" y="4263234"/>
            <a:ext cx="3373517" cy="729642"/>
            <a:chOff x="807868" y="3945074"/>
            <a:chExt cx="3373517" cy="729642"/>
          </a:xfrm>
          <a:solidFill>
            <a:srgbClr val="2D7C4C"/>
          </a:solidFill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4DE63395-57F8-67BB-3C57-185353365EB1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31" name="Imagem 30" descr="Ícone&#10;&#10;Descrição gerada automaticamente">
              <a:extLst>
                <a:ext uri="{FF2B5EF4-FFF2-40B4-BE49-F238E27FC236}">
                  <a16:creationId xmlns:a16="http://schemas.microsoft.com/office/drawing/2014/main" id="{B53992F5-B4DF-C483-916B-94F09A19B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2233B6A5-94CB-F0EA-01C5-B402D68406D0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10 de </a:t>
              </a:r>
              <a:r>
                <a:rPr lang="pt-BR" sz="2200" b="1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Octubre</a:t>
              </a:r>
              <a:endParaRPr lang="pt-BR" sz="2200" dirty="0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73B84E38-E7C2-CFA8-7ABB-E949FA4C7606}"/>
              </a:ext>
            </a:extLst>
          </p:cNvPr>
          <p:cNvGrpSpPr/>
          <p:nvPr/>
        </p:nvGrpSpPr>
        <p:grpSpPr>
          <a:xfrm>
            <a:off x="4409241" y="5293614"/>
            <a:ext cx="3373517" cy="729642"/>
            <a:chOff x="807868" y="3945074"/>
            <a:chExt cx="3373517" cy="729642"/>
          </a:xfrm>
          <a:solidFill>
            <a:srgbClr val="2D7C4C"/>
          </a:solidFill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E291C4C9-D027-157E-0CBA-889C923AE0BC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35" name="Imagem 34" descr="Ícone&#10;&#10;Descrição gerada automaticamente">
              <a:extLst>
                <a:ext uri="{FF2B5EF4-FFF2-40B4-BE49-F238E27FC236}">
                  <a16:creationId xmlns:a16="http://schemas.microsoft.com/office/drawing/2014/main" id="{AB4E68D0-C581-3ED2-0E61-584759527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727C09F-F932-2891-F23B-D2E54FCCB5FD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14 de </a:t>
              </a:r>
              <a:r>
                <a:rPr lang="pt-BR" sz="2200" b="1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Noviembre</a:t>
              </a:r>
              <a:endParaRPr lang="pt-BR" sz="2200" dirty="0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B9BAD57-2C7D-D89E-237D-F3D97E012583}"/>
              </a:ext>
            </a:extLst>
          </p:cNvPr>
          <p:cNvSpPr txBox="1"/>
          <p:nvPr/>
        </p:nvSpPr>
        <p:spPr>
          <a:xfrm>
            <a:off x="3048740" y="2570742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Los </a:t>
            </a:r>
            <a:r>
              <a:rPr lang="pt-BR" sz="2400" b="1" dirty="0" err="1">
                <a:solidFill>
                  <a:schemeClr val="bg1"/>
                </a:solidFill>
              </a:rPr>
              <a:t>jueves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8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B468DC-E410-B9E2-757E-4DD6BCEB5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153B70CE-30D0-8E20-1F89-553717341336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823E4B7-E42B-6DD7-A582-6C1ECDB433E8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04C1A477-BB51-5124-70BF-CC02BD877776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F687C4B-952F-3890-F3F0-D8168EEC8656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5602F2C-3B6F-6C05-EF2E-2AB059586ED7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E8810E7-49D5-D8AD-A8AB-51C43CCCF637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  <a:solidFill>
            <a:schemeClr val="bg1"/>
          </a:solidFill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6E5341F6-76F7-8A60-2835-FC59EEEFC60A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8ED348D-4E53-110F-833D-5B79E649EDC8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FE4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55E1AA8-3031-2810-9DEB-1ACF84CD5933}"/>
              </a:ext>
            </a:extLst>
          </p:cNvPr>
          <p:cNvSpPr txBox="1"/>
          <p:nvPr/>
        </p:nvSpPr>
        <p:spPr>
          <a:xfrm>
            <a:off x="617295" y="1338061"/>
            <a:ext cx="6383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i="0" dirty="0">
                <a:solidFill>
                  <a:schemeClr val="bg1"/>
                </a:solidFill>
                <a:effectLst/>
              </a:rPr>
              <a:t>Reunión de la Red de </a:t>
            </a:r>
            <a:r>
              <a:rPr lang="es-ES" sz="3200" b="1" i="0" dirty="0" err="1">
                <a:solidFill>
                  <a:schemeClr val="bg1"/>
                </a:solidFill>
                <a:effectLst/>
              </a:rPr>
              <a:t>Referencistas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5BC166-D00A-6439-AF06-B4A9409C75C3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feb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 p.m.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69601A89-F980-92A8-AEBC-8C3AAB949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C33FC40-1420-5CC4-DAD4-DD382227C38E}"/>
              </a:ext>
            </a:extLst>
          </p:cNvPr>
          <p:cNvSpPr txBox="1"/>
          <p:nvPr/>
        </p:nvSpPr>
        <p:spPr>
          <a:xfrm>
            <a:off x="3401320" y="5642688"/>
            <a:ext cx="227151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Regístrese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466E7A7-161C-D6EA-5BF2-C83893285B0B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*Idioma: </a:t>
            </a:r>
            <a:r>
              <a:rPr lang="pt-BR" sz="1400" dirty="0" err="1">
                <a:solidFill>
                  <a:schemeClr val="bg1"/>
                </a:solidFill>
              </a:rPr>
              <a:t>Portugués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BF9F0E-F77E-D780-7220-7B83FCA788AA}"/>
              </a:ext>
            </a:extLst>
          </p:cNvPr>
          <p:cNvSpPr txBox="1"/>
          <p:nvPr/>
        </p:nvSpPr>
        <p:spPr>
          <a:xfrm>
            <a:off x="617295" y="487696"/>
            <a:ext cx="5055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chemeClr val="bg1"/>
                </a:solidFill>
                <a:effectLst/>
              </a:rPr>
              <a:t>Fortalecimiento de las Redes de Información en Salud en AL&amp;C (2024)</a:t>
            </a:r>
            <a:endParaRPr lang="pt-BR" sz="24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578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7243AF-AD33-9440-8463-C0B322B50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73FBEC25-677B-99E0-042A-A6F999CF6259}"/>
              </a:ext>
            </a:extLst>
          </p:cNvPr>
          <p:cNvGrpSpPr/>
          <p:nvPr/>
        </p:nvGrpSpPr>
        <p:grpSpPr>
          <a:xfrm>
            <a:off x="0" y="2304000"/>
            <a:ext cx="6488545" cy="41564"/>
            <a:chOff x="0" y="2224357"/>
            <a:chExt cx="6488545" cy="45720"/>
          </a:xfrm>
          <a:solidFill>
            <a:schemeClr val="bg1"/>
          </a:solidFill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ED97D4D-D41E-7F10-83D5-FA5C4C2A933A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300C05-8756-AC94-8C67-1039D0707D60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FE4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2FE251-4F7A-28E3-E935-8B8DD3FDBCB0}"/>
              </a:ext>
            </a:extLst>
          </p:cNvPr>
          <p:cNvSpPr txBox="1"/>
          <p:nvPr/>
        </p:nvSpPr>
        <p:spPr>
          <a:xfrm>
            <a:off x="617295" y="1338061"/>
            <a:ext cx="6383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i="0" dirty="0">
                <a:solidFill>
                  <a:schemeClr val="bg1"/>
                </a:solidFill>
                <a:effectLst/>
              </a:rPr>
              <a:t>Reunión de la Red de </a:t>
            </a:r>
            <a:r>
              <a:rPr lang="es-ES" sz="3200" b="1" i="0" dirty="0" err="1">
                <a:solidFill>
                  <a:schemeClr val="bg1"/>
                </a:solidFill>
                <a:effectLst/>
              </a:rPr>
              <a:t>Referencistas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CD42FF-2BE6-FA54-0A85-04CE6B18B005}"/>
              </a:ext>
            </a:extLst>
          </p:cNvPr>
          <p:cNvSpPr txBox="1"/>
          <p:nvPr/>
        </p:nvSpPr>
        <p:spPr>
          <a:xfrm>
            <a:off x="617295" y="487696"/>
            <a:ext cx="5055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chemeClr val="bg1"/>
                </a:solidFill>
                <a:effectLst/>
              </a:rPr>
              <a:t>Fortalecimiento de las Redes de Información en Salud en AL&amp;C (2024)</a:t>
            </a:r>
            <a:endParaRPr lang="pt-BR" sz="2400" b="0" i="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04B3B38-30A8-26E9-312F-08B3D67E800A}"/>
              </a:ext>
            </a:extLst>
          </p:cNvPr>
          <p:cNvGrpSpPr/>
          <p:nvPr/>
        </p:nvGrpSpPr>
        <p:grpSpPr>
          <a:xfrm>
            <a:off x="2608555" y="3778506"/>
            <a:ext cx="3373517" cy="729642"/>
            <a:chOff x="807868" y="3945074"/>
            <a:chExt cx="3373517" cy="729642"/>
          </a:xfrm>
          <a:solidFill>
            <a:srgbClr val="FE5B13"/>
          </a:solidFill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B45B6B6-A33D-DA04-B94F-4FD6B80786FB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1" name="Imagem 10" descr="Ícone&#10;&#10;Descrição gerada automaticamente">
              <a:extLst>
                <a:ext uri="{FF2B5EF4-FFF2-40B4-BE49-F238E27FC236}">
                  <a16:creationId xmlns:a16="http://schemas.microsoft.com/office/drawing/2014/main" id="{2F25C1FD-E963-5900-2B0B-FBFC8860F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BEFEC4D-44C2-FA8B-CD6D-49F4D2C1912E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bg1"/>
                  </a:solidFill>
                </a:rPr>
                <a:t> 13 de </a:t>
              </a:r>
              <a:r>
                <a:rPr lang="pt-BR" sz="2200" b="1" dirty="0" err="1">
                  <a:solidFill>
                    <a:schemeClr val="bg1"/>
                  </a:solidFill>
                </a:rPr>
                <a:t>Junio</a:t>
              </a:r>
              <a:endParaRPr lang="pt-BR" sz="2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74BD971-00F4-8BF9-958E-EAF5F90FCC81}"/>
              </a:ext>
            </a:extLst>
          </p:cNvPr>
          <p:cNvGrpSpPr/>
          <p:nvPr/>
        </p:nvGrpSpPr>
        <p:grpSpPr>
          <a:xfrm>
            <a:off x="6209928" y="3778506"/>
            <a:ext cx="3373517" cy="729642"/>
            <a:chOff x="807868" y="3945074"/>
            <a:chExt cx="3373517" cy="729642"/>
          </a:xfrm>
          <a:solidFill>
            <a:srgbClr val="FE5B13"/>
          </a:solidFill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D52EA8E3-4FF1-2F71-B609-F500633F2E07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5" name="Imagem 14" descr="Ícone&#10;&#10;Descrição gerada automaticamente">
              <a:extLst>
                <a:ext uri="{FF2B5EF4-FFF2-40B4-BE49-F238E27FC236}">
                  <a16:creationId xmlns:a16="http://schemas.microsoft.com/office/drawing/2014/main" id="{8CBAC6F3-3E84-BEE0-E662-8D6D58629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1455895-3DA4-687E-425A-D2B2BE0FDC54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bg1"/>
                  </a:solidFill>
                </a:rPr>
                <a:t> 11 de </a:t>
              </a:r>
              <a:r>
                <a:rPr lang="pt-BR" sz="2200" b="1" dirty="0" err="1">
                  <a:solidFill>
                    <a:schemeClr val="bg1"/>
                  </a:solidFill>
                </a:rPr>
                <a:t>Julio</a:t>
              </a:r>
              <a:endParaRPr lang="pt-BR" sz="2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F687E60-BD55-0A53-3E5C-3D040DAB6250}"/>
              </a:ext>
            </a:extLst>
          </p:cNvPr>
          <p:cNvGrpSpPr/>
          <p:nvPr/>
        </p:nvGrpSpPr>
        <p:grpSpPr>
          <a:xfrm>
            <a:off x="4409241" y="4790297"/>
            <a:ext cx="3373517" cy="729642"/>
            <a:chOff x="807868" y="3945074"/>
            <a:chExt cx="3373517" cy="729642"/>
          </a:xfrm>
          <a:solidFill>
            <a:srgbClr val="FE5B13"/>
          </a:solidFill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0807D747-9C7B-C8F6-4903-419AC9CB1B7A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9" name="Imagem 18" descr="Ícone&#10;&#10;Descrição gerada automaticamente">
              <a:extLst>
                <a:ext uri="{FF2B5EF4-FFF2-40B4-BE49-F238E27FC236}">
                  <a16:creationId xmlns:a16="http://schemas.microsoft.com/office/drawing/2014/main" id="{F51DC124-A251-2938-2047-16143ACA2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8CB9DB5-8689-D4CE-1364-1463F6F5C046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bg1"/>
                  </a:solidFill>
                </a:rPr>
                <a:t> 08 de Agosto</a:t>
              </a:r>
              <a:endParaRPr lang="pt-BR" sz="2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536F25E-9C10-B300-D5CA-2B13F188456E}"/>
              </a:ext>
            </a:extLst>
          </p:cNvPr>
          <p:cNvSpPr txBox="1"/>
          <p:nvPr/>
        </p:nvSpPr>
        <p:spPr>
          <a:xfrm>
            <a:off x="3047260" y="3068253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Los </a:t>
            </a:r>
            <a:r>
              <a:rPr lang="pt-BR" sz="2400" b="1" dirty="0" err="1">
                <a:solidFill>
                  <a:schemeClr val="bg1"/>
                </a:solidFill>
              </a:rPr>
              <a:t>jueves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14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d0b062d6-04b0-42b2-8da4-328e5eddc887" xsi:nil="true"/>
    <SecurityClearance xmlns="d0b062d6-04b0-42b2-8da4-328e5eddc887" xsi:nil="true"/>
    <Lilian xmlns="d0b062d6-04b0-42b2-8da4-328e5eddc887" xsi:nil="true"/>
    <DocumentID xmlns="82b74cde-721b-4900-965b-f4b64e850898" xsi:nil="true"/>
    <lcf76f155ced4ddcb4097134ff3c332f xmlns="d0b062d6-04b0-42b2-8da4-328e5eddc887">
      <Terms xmlns="http://schemas.microsoft.com/office/infopath/2007/PartnerControls"/>
    </lcf76f155ced4ddcb4097134ff3c332f>
    <TaxCatchAll xmlns="5e13aadc-de86-43ee-b386-40c01ba74c8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 OPAS" ma:contentTypeID="0x010100D9D66CEC5F2C404782F911C86DB1F77300943D3F739B659647BD5CFC479406D26F" ma:contentTypeVersion="34" ma:contentTypeDescription="Tipo de conteúdo para documento OPAS" ma:contentTypeScope="" ma:versionID="6f0a094822c865aefdc8676252e5ddf2">
  <xsd:schema xmlns:xsd="http://www.w3.org/2001/XMLSchema" xmlns:xs="http://www.w3.org/2001/XMLSchema" xmlns:p="http://schemas.microsoft.com/office/2006/metadata/properties" xmlns:ns2="82b74cde-721b-4900-965b-f4b64e850898" xmlns:ns3="d0b062d6-04b0-42b2-8da4-328e5eddc887" xmlns:ns4="ce88b3b2-2283-476c-a42e-f70cbf0d0ea2" xmlns:ns5="5e13aadc-de86-43ee-b386-40c01ba74c80" targetNamespace="http://schemas.microsoft.com/office/2006/metadata/properties" ma:root="true" ma:fieldsID="ede554327b7e239947891f4f3cfbff32" ns2:_="" ns3:_="" ns4:_="" ns5:_="">
    <xsd:import namespace="82b74cde-721b-4900-965b-f4b64e850898"/>
    <xsd:import namespace="d0b062d6-04b0-42b2-8da4-328e5eddc887"/>
    <xsd:import namespace="ce88b3b2-2283-476c-a42e-f70cbf0d0ea2"/>
    <xsd:import namespace="5e13aadc-de86-43ee-b386-40c01ba74c80"/>
    <xsd:element name="properties">
      <xsd:complexType>
        <xsd:sequence>
          <xsd:element name="documentManagement">
            <xsd:complexType>
              <xsd:all>
                <xsd:element ref="ns2:DocumentID" minOccurs="0"/>
                <xsd:element ref="ns3:SecurityClearanc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Lilian" minOccurs="0"/>
                <xsd:element ref="ns3:_Flow_SignoffStatus" minOccurs="0"/>
                <xsd:element ref="ns3:MediaLengthInSeconds" minOccurs="0"/>
                <xsd:element ref="ns3:lcf76f155ced4ddcb4097134ff3c332f" minOccurs="0"/>
                <xsd:element ref="ns5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74cde-721b-4900-965b-f4b64e850898" elementFormDefault="qualified">
    <xsd:import namespace="http://schemas.microsoft.com/office/2006/documentManagement/types"/>
    <xsd:import namespace="http://schemas.microsoft.com/office/infopath/2007/PartnerControls"/>
    <xsd:element name="DocumentID" ma:index="8" nillable="true" ma:displayName="Número de documento" ma:internalName="DocumentID" ma:readOnly="false">
      <xsd:simpleType>
        <xsd:restriction base="dms:Text">
          <xsd:maxLength value="16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62d6-04b0-42b2-8da4-328e5eddc887" elementFormDefault="qualified">
    <xsd:import namespace="http://schemas.microsoft.com/office/2006/documentManagement/types"/>
    <xsd:import namespace="http://schemas.microsoft.com/office/infopath/2007/PartnerControls"/>
    <xsd:element name="SecurityClearance" ma:index="9" nillable="true" ma:displayName="Classificação de segurança" ma:list="{49e70423-32a3-45ac-85d6-aaeec80bf6dc}" ma:internalName="SecurityClearance" ma:readOnly="false" ma:showField="PT_x002d_BR" ma:web="82b74cde-721b-4900-965b-f4b64e850898">
      <xsd:simpleType>
        <xsd:restriction base="dms:Lookup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ilian" ma:index="22" nillable="true" ma:displayName="Lilian" ma:description="Date of creation&#10;" ma:format="DateOnly" ma:internalName="Lilian">
      <xsd:simpleType>
        <xsd:restriction base="dms:DateTim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0f44cca-6aff-4d49-827c-e4b3bc2e3f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8b3b2-2283-476c-a42e-f70cbf0d0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3aadc-de86-43ee-b386-40c01ba74c80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38120fef-ded7-4458-906f-dad16e4e57b9}" ma:internalName="TaxCatchAll" ma:showField="CatchAllData" ma:web="82b74cde-721b-4900-965b-f4b64e8508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F93E45-F447-414A-8C44-4F718C8770D3}">
  <ds:schemaRefs>
    <ds:schemaRef ds:uri="82b74cde-721b-4900-965b-f4b64e850898"/>
    <ds:schemaRef ds:uri="d0b062d6-04b0-42b2-8da4-328e5eddc887"/>
    <ds:schemaRef ds:uri="http://schemas.microsoft.com/office/2006/metadata/properties"/>
    <ds:schemaRef ds:uri="http://schemas.microsoft.com/office/infopath/2007/PartnerControls"/>
    <ds:schemaRef ds:uri="5e13aadc-de86-43ee-b386-40c01ba74c80"/>
  </ds:schemaRefs>
</ds:datastoreItem>
</file>

<file path=customXml/itemProps2.xml><?xml version="1.0" encoding="utf-8"?>
<ds:datastoreItem xmlns:ds="http://schemas.openxmlformats.org/officeDocument/2006/customXml" ds:itemID="{B767143E-33A9-45BF-A508-47CE1876AE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9EF6C-E0B0-4CC3-834E-743815C77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74cde-721b-4900-965b-f4b64e850898"/>
    <ds:schemaRef ds:uri="d0b062d6-04b0-42b2-8da4-328e5eddc887"/>
    <ds:schemaRef ds:uri="ce88b3b2-2283-476c-a42e-f70cbf0d0ea2"/>
    <ds:schemaRef ds:uri="5e13aadc-de86-43ee-b386-40c01ba74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420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Pierri, Marina de Sene (BIR)</dc:creator>
  <cp:lastModifiedBy>da Silva, Marcio (BIR)</cp:lastModifiedBy>
  <cp:revision>197</cp:revision>
  <dcterms:created xsi:type="dcterms:W3CDTF">2022-03-07T18:58:56Z</dcterms:created>
  <dcterms:modified xsi:type="dcterms:W3CDTF">2024-02-27T19:14:38Z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0x010100D9D66CEC5F2C404782F911C86DB1F77300943D3F739B659647BD5CFC479406D26F</vt:lpwstr>
  </property>
  <property fmtid="{D5CDD505-2E9C-101B-9397-08002B2CF9AE}" pid="3" name="MediaServiceImageTags">
    <vt:lpwstr/>
  </property>
</Properties>
</file>