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3" r:id="rId6"/>
    <p:sldId id="275" r:id="rId7"/>
    <p:sldId id="264" r:id="rId8"/>
    <p:sldId id="270" r:id="rId9"/>
    <p:sldId id="266" r:id="rId10"/>
    <p:sldId id="267" r:id="rId11"/>
    <p:sldId id="271" r:id="rId12"/>
    <p:sldId id="269" r:id="rId13"/>
    <p:sldId id="268" r:id="rId14"/>
    <p:sldId id="272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09/02/2024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68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3E76E-0E25-C98B-8C7A-3A8B3187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DFBE62-0FD2-6E12-892A-2EE1ABD2EB73}"/>
              </a:ext>
            </a:extLst>
          </p:cNvPr>
          <p:cNvSpPr txBox="1"/>
          <p:nvPr/>
        </p:nvSpPr>
        <p:spPr>
          <a:xfrm>
            <a:off x="617295" y="5642842"/>
            <a:ext cx="191364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14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1400" dirty="0">
                <a:solidFill>
                  <a:srgbClr val="2BF6D1"/>
                </a:solidFill>
                <a:ea typeface="+mn-lt"/>
                <a:cs typeface="+mn-lt"/>
              </a:rPr>
              <a:t>(Brasília, GMT-3)</a:t>
            </a:r>
            <a:endParaRPr lang="pt-BR" sz="1400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54BB61-7E7B-FD5E-B334-F7DE83EAD4D9}"/>
              </a:ext>
            </a:extLst>
          </p:cNvPr>
          <p:cNvSpPr txBox="1"/>
          <p:nvPr/>
        </p:nvSpPr>
        <p:spPr>
          <a:xfrm>
            <a:off x="617295" y="2478826"/>
            <a:ext cx="484649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AE06B38-BA55-055C-40CB-BED374446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685561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5C8A65-46B5-2178-26BC-FA123E05A9D0}"/>
              </a:ext>
            </a:extLst>
          </p:cNvPr>
          <p:cNvSpPr txBox="1"/>
          <p:nvPr/>
        </p:nvSpPr>
        <p:spPr>
          <a:xfrm>
            <a:off x="3401321" y="5765591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rgbClr val="2BF6D1"/>
                </a:solidFill>
              </a:rPr>
              <a:t>Regístree</a:t>
            </a:r>
            <a:r>
              <a:rPr lang="pt-BR" dirty="0">
                <a:solidFill>
                  <a:srgbClr val="2BF6D1"/>
                </a:solidFill>
              </a:rPr>
              <a:t> </a:t>
            </a:r>
            <a:r>
              <a:rPr lang="pt-BR" dirty="0" err="1">
                <a:solidFill>
                  <a:srgbClr val="2BF6D1"/>
                </a:solidFill>
              </a:rPr>
              <a:t>en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065B6A-7B34-5967-435F-2F3A5AD12738}"/>
              </a:ext>
            </a:extLst>
          </p:cNvPr>
          <p:cNvSpPr txBox="1"/>
          <p:nvPr/>
        </p:nvSpPr>
        <p:spPr>
          <a:xfrm>
            <a:off x="617295" y="1170596"/>
            <a:ext cx="58858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  <a:endParaRPr lang="pt-BR" sz="2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B64380-C9A5-D9F1-5AE8-54BE2246FD2C}"/>
              </a:ext>
            </a:extLst>
          </p:cNvPr>
          <p:cNvSpPr txBox="1"/>
          <p:nvPr/>
        </p:nvSpPr>
        <p:spPr>
          <a:xfrm>
            <a:off x="617295" y="818686"/>
            <a:ext cx="3768274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-apple-system"/>
              </a:rPr>
              <a:t>Reunião da Rede de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-apple-system"/>
              </a:rPr>
              <a:t>Referencistas</a:t>
            </a:r>
            <a:endParaRPr lang="es-ES" sz="16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0293D1A-6F2C-9303-BA27-53CAB1779EFF}"/>
              </a:ext>
            </a:extLst>
          </p:cNvPr>
          <p:cNvSpPr txBox="1"/>
          <p:nvPr/>
        </p:nvSpPr>
        <p:spPr>
          <a:xfrm>
            <a:off x="617295" y="421098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BF6D1"/>
                </a:solidFill>
                <a:cs typeface="Calibri"/>
              </a:rPr>
              <a:t>NOME</a:t>
            </a:r>
            <a:endParaRPr lang="en-US" dirty="0">
              <a:cs typeface="Calibri" panose="020F0502020204030204"/>
            </a:endParaRP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Cargo</a:t>
            </a: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BIREME/OPS/OMS</a:t>
            </a:r>
            <a:endParaRPr lang="pt-BR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2E539E-09EF-C6C7-AE7F-59C2954F4082}"/>
              </a:ext>
            </a:extLst>
          </p:cNvPr>
          <p:cNvSpPr txBox="1"/>
          <p:nvPr/>
        </p:nvSpPr>
        <p:spPr>
          <a:xfrm>
            <a:off x="3401321" y="6090894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5972FF0-CA25-E872-F46F-CF2315292D3D}"/>
              </a:ext>
            </a:extLst>
          </p:cNvPr>
          <p:cNvGrpSpPr/>
          <p:nvPr/>
        </p:nvGrpSpPr>
        <p:grpSpPr>
          <a:xfrm>
            <a:off x="0" y="2224357"/>
            <a:ext cx="6488545" cy="45720"/>
            <a:chOff x="0" y="2224357"/>
            <a:chExt cx="6488545" cy="4572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2DA458E-1B95-B00C-0D86-C68A50F1BEB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E6C6283-6EC6-3D0E-5086-E865A02AACE6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3A842C4-975E-6EBC-65E2-DA08023CECFA}"/>
              </a:ext>
            </a:extLst>
          </p:cNvPr>
          <p:cNvGrpSpPr/>
          <p:nvPr/>
        </p:nvGrpSpPr>
        <p:grpSpPr>
          <a:xfrm>
            <a:off x="5204784" y="2672342"/>
            <a:ext cx="4821389" cy="2046492"/>
            <a:chOff x="5204784" y="2672342"/>
            <a:chExt cx="4821389" cy="2046492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5E3ABD66-110A-2CDA-C38D-412CBF9C9729}"/>
                </a:ext>
              </a:extLst>
            </p:cNvPr>
            <p:cNvGrpSpPr/>
            <p:nvPr/>
          </p:nvGrpSpPr>
          <p:grpSpPr>
            <a:xfrm>
              <a:off x="5204784" y="2672342"/>
              <a:ext cx="1423987" cy="2046492"/>
              <a:chOff x="5404196" y="2595381"/>
              <a:chExt cx="1423987" cy="2046492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43E5EF81-F2EC-8CD8-EDF4-C268F438FDC9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6845C44D-ADA2-FD2D-214F-9ADF1B4899A2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F510CB9-BC1F-6C9E-9D14-4A58F0677005}"/>
                </a:ext>
              </a:extLst>
            </p:cNvPr>
            <p:cNvGrpSpPr/>
            <p:nvPr/>
          </p:nvGrpSpPr>
          <p:grpSpPr>
            <a:xfrm>
              <a:off x="6903485" y="2672342"/>
              <a:ext cx="1423987" cy="2046492"/>
              <a:chOff x="5404196" y="2595381"/>
              <a:chExt cx="1423987" cy="2046492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8E090E4E-4F5D-6784-136E-FD8589EACD8C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B296082-97EE-EAA1-8906-54E19FDB54CC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1ACADDF-480D-CEF3-2735-5207FED978FD}"/>
                </a:ext>
              </a:extLst>
            </p:cNvPr>
            <p:cNvGrpSpPr/>
            <p:nvPr/>
          </p:nvGrpSpPr>
          <p:grpSpPr>
            <a:xfrm>
              <a:off x="8602186" y="2672342"/>
              <a:ext cx="1423987" cy="2046492"/>
              <a:chOff x="5404196" y="2595381"/>
              <a:chExt cx="1423987" cy="2046492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D8AD1D9B-8FC6-7C1C-20F4-45502A903EFF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ADBEE0F-CF64-E9A2-ED5D-6F476C60EA31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777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6A50F-281B-791F-E9B8-C0651FC6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47D575-22A3-1319-C1B6-47DCF33A18E3}"/>
              </a:ext>
            </a:extLst>
          </p:cNvPr>
          <p:cNvSpPr txBox="1"/>
          <p:nvPr/>
        </p:nvSpPr>
        <p:spPr>
          <a:xfrm>
            <a:off x="617295" y="1170596"/>
            <a:ext cx="63838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</a:p>
          <a:p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C9B2DFB-5EFE-A62B-1EC4-6760C7EE9F85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AFD20FAE-4196-45C7-B084-D2EFBE878080}"/>
              </a:ext>
            </a:extLst>
          </p:cNvPr>
          <p:cNvGrpSpPr/>
          <p:nvPr/>
        </p:nvGrpSpPr>
        <p:grpSpPr>
          <a:xfrm>
            <a:off x="0" y="2224357"/>
            <a:ext cx="6488545" cy="45720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CE0E3FA-DBC6-0AC7-6116-7D3E02C55486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76B55E70-27A3-3E21-D446-FBC79DFFC691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1AB0C67A-1CFC-E849-8327-BC6A87723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88364"/>
              </p:ext>
            </p:extLst>
          </p:nvPr>
        </p:nvGraphicFramePr>
        <p:xfrm>
          <a:off x="666752" y="2675997"/>
          <a:ext cx="5821794" cy="38238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10897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2910897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MÊS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Às quintas-feiras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Agosto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Outubro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184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Novembro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7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AD9E1-06F3-AC01-52B1-5B1F2120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B9E7648E-42D9-E163-8C21-968247D29B27}"/>
              </a:ext>
            </a:extLst>
          </p:cNvPr>
          <p:cNvGrpSpPr/>
          <p:nvPr/>
        </p:nvGrpSpPr>
        <p:grpSpPr>
          <a:xfrm>
            <a:off x="0" y="2224357"/>
            <a:ext cx="6488545" cy="45720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4E7BF69C-15C8-1326-2F6B-964C7335F88F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7A4B6926-151C-0101-66F2-BB611DFCD70D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E9CCF8-6A05-6E29-6870-FE6FA1A57844}"/>
              </a:ext>
            </a:extLst>
          </p:cNvPr>
          <p:cNvSpPr txBox="1"/>
          <p:nvPr/>
        </p:nvSpPr>
        <p:spPr>
          <a:xfrm>
            <a:off x="617295" y="1170596"/>
            <a:ext cx="63838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</a:p>
          <a:p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9B7263-51E9-23DB-3ED8-6EF2FC5181EF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E9B17F9-91C5-A073-067A-181568DC7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93648"/>
              </p:ext>
            </p:extLst>
          </p:nvPr>
        </p:nvGraphicFramePr>
        <p:xfrm>
          <a:off x="666752" y="2675997"/>
          <a:ext cx="5821794" cy="38238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10897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2910897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MÊS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Às quintas-feiras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Agosto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Outubro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184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Novembro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2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F9A9BD-510C-45FE-82F4-6B4875D7A388}"/>
              </a:ext>
            </a:extLst>
          </p:cNvPr>
          <p:cNvSpPr txBox="1"/>
          <p:nvPr/>
        </p:nvSpPr>
        <p:spPr>
          <a:xfrm>
            <a:off x="617295" y="5642842"/>
            <a:ext cx="191364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14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 (Brasília, GMT-3)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2478826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E585B8A-9249-49B7-9F17-CAC6FDBA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685561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77491C-C18D-48E0-A3C9-CC924EEDD808}"/>
              </a:ext>
            </a:extLst>
          </p:cNvPr>
          <p:cNvSpPr txBox="1"/>
          <p:nvPr/>
        </p:nvSpPr>
        <p:spPr>
          <a:xfrm>
            <a:off x="3401321" y="5765591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E92BF6-08EE-3679-3DE0-7F4A3756D185}"/>
              </a:ext>
            </a:extLst>
          </p:cNvPr>
          <p:cNvSpPr txBox="1"/>
          <p:nvPr/>
        </p:nvSpPr>
        <p:spPr>
          <a:xfrm>
            <a:off x="3401321" y="6090894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224357"/>
            <a:ext cx="6488545" cy="45720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7D5398B-C465-F262-44A8-9352C2AA7E96}"/>
              </a:ext>
            </a:extLst>
          </p:cNvPr>
          <p:cNvGrpSpPr/>
          <p:nvPr/>
        </p:nvGrpSpPr>
        <p:grpSpPr>
          <a:xfrm>
            <a:off x="7927587" y="1675554"/>
            <a:ext cx="3774982" cy="3500723"/>
            <a:chOff x="7927587" y="1675554"/>
            <a:chExt cx="3774982" cy="3500723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C8DA5280-3761-F473-78DE-8CA75C08AFC3}"/>
                </a:ext>
              </a:extLst>
            </p:cNvPr>
            <p:cNvGrpSpPr/>
            <p:nvPr/>
          </p:nvGrpSpPr>
          <p:grpSpPr>
            <a:xfrm>
              <a:off x="7927587" y="1675554"/>
              <a:ext cx="2939091" cy="1423987"/>
              <a:chOff x="7013187" y="2368281"/>
              <a:chExt cx="2939091" cy="1423987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C7DC333E-344E-FEFD-91D4-8F3661C50B8B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63393A7-9DE2-484E-9E34-F8955DDF3718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D5E9C3F-8C8D-115F-35B7-8EACE05B6253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C6ADD74-3731-5AE1-85FE-3686D37A0403}"/>
                </a:ext>
              </a:extLst>
            </p:cNvPr>
            <p:cNvGrpSpPr/>
            <p:nvPr/>
          </p:nvGrpSpPr>
          <p:grpSpPr>
            <a:xfrm>
              <a:off x="8763478" y="2713922"/>
              <a:ext cx="2939091" cy="1423987"/>
              <a:chOff x="7013187" y="2368281"/>
              <a:chExt cx="2939091" cy="1423987"/>
            </a:xfrm>
          </p:grpSpPr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C9C967F7-B710-AEA7-C8BF-CFB730C22A5F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464124E6-57CF-452C-4ABA-86627D193CC2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18E2D07-1B96-A808-1625-0E215FBBF61C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EF2D27B-6D08-9EC1-3069-F4D2D70AB0CB}"/>
                </a:ext>
              </a:extLst>
            </p:cNvPr>
            <p:cNvGrpSpPr/>
            <p:nvPr/>
          </p:nvGrpSpPr>
          <p:grpSpPr>
            <a:xfrm>
              <a:off x="7927587" y="3752290"/>
              <a:ext cx="2939091" cy="1423987"/>
              <a:chOff x="7013187" y="2368281"/>
              <a:chExt cx="2939091" cy="1423987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5FA7C1B6-3F7B-4E54-3A66-DE49004A71E8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1308D74-C6E5-9532-F477-1B283B9EAE82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3736983-A4ED-7762-4238-7022BBD5326D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6FE4C9-2F65-B6CB-FA77-379F4299801C}"/>
              </a:ext>
            </a:extLst>
          </p:cNvPr>
          <p:cNvSpPr txBox="1"/>
          <p:nvPr/>
        </p:nvSpPr>
        <p:spPr>
          <a:xfrm>
            <a:off x="617295" y="372803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BF6D1"/>
                </a:solidFill>
                <a:cs typeface="Calibri"/>
              </a:rPr>
              <a:t>NOME</a:t>
            </a:r>
            <a:endParaRPr lang="en-US" dirty="0">
              <a:cs typeface="Calibri" panose="020F0502020204030204"/>
            </a:endParaRP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Cargo</a:t>
            </a: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BIREME/OPS/OMS</a:t>
            </a:r>
            <a:endParaRPr lang="pt-BR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764A249-F0F1-D3E3-4FA7-21AE4372BC1D}"/>
              </a:ext>
            </a:extLst>
          </p:cNvPr>
          <p:cNvSpPr txBox="1"/>
          <p:nvPr/>
        </p:nvSpPr>
        <p:spPr>
          <a:xfrm>
            <a:off x="617295" y="1170596"/>
            <a:ext cx="63838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</a:p>
          <a:p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3B15D9-65DE-D166-4521-7DB8D10B3B34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B24A-C1BF-C549-C295-6B4AFAD2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36F54-75D6-5B90-6D77-C69F4F3C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0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6DA93-5F50-9358-0ED9-BEDE1DAB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6CF508-27A6-05D3-4256-AA36B53F65F4}"/>
              </a:ext>
            </a:extLst>
          </p:cNvPr>
          <p:cNvSpPr txBox="1"/>
          <p:nvPr/>
        </p:nvSpPr>
        <p:spPr>
          <a:xfrm>
            <a:off x="617295" y="5642842"/>
            <a:ext cx="191364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14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1400" dirty="0">
                <a:solidFill>
                  <a:srgbClr val="2BF6D1"/>
                </a:solidFill>
                <a:ea typeface="+mn-lt"/>
                <a:cs typeface="+mn-lt"/>
              </a:rPr>
              <a:t>(Brasília, GMT-3)</a:t>
            </a:r>
            <a:endParaRPr lang="pt-BR" sz="1400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C240F6-D603-5E65-03CB-3E39961D3D27}"/>
              </a:ext>
            </a:extLst>
          </p:cNvPr>
          <p:cNvSpPr txBox="1"/>
          <p:nvPr/>
        </p:nvSpPr>
        <p:spPr>
          <a:xfrm>
            <a:off x="617295" y="2478826"/>
            <a:ext cx="588583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6B422C92-DBA8-0993-EF71-E59FF4DB1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685561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D038461-D42E-54AE-8CDB-20730FDE0F89}"/>
              </a:ext>
            </a:extLst>
          </p:cNvPr>
          <p:cNvSpPr txBox="1"/>
          <p:nvPr/>
        </p:nvSpPr>
        <p:spPr>
          <a:xfrm>
            <a:off x="3401321" y="5765591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rgbClr val="2BF6D1"/>
                </a:solidFill>
              </a:rPr>
              <a:t>Regístree</a:t>
            </a:r>
            <a:r>
              <a:rPr lang="pt-BR" dirty="0">
                <a:solidFill>
                  <a:srgbClr val="2BF6D1"/>
                </a:solidFill>
              </a:rPr>
              <a:t> </a:t>
            </a:r>
            <a:r>
              <a:rPr lang="pt-BR" dirty="0" err="1">
                <a:solidFill>
                  <a:srgbClr val="2BF6D1"/>
                </a:solidFill>
              </a:rPr>
              <a:t>en</a:t>
            </a:r>
            <a:endParaRPr lang="en-US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C8C103F-6BEA-5C9D-6767-30A8CC43D856}"/>
              </a:ext>
            </a:extLst>
          </p:cNvPr>
          <p:cNvSpPr txBox="1"/>
          <p:nvPr/>
        </p:nvSpPr>
        <p:spPr>
          <a:xfrm>
            <a:off x="3401321" y="6090894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B48A1CD-C9B6-38E5-6D4B-DFD427EFB247}"/>
              </a:ext>
            </a:extLst>
          </p:cNvPr>
          <p:cNvGrpSpPr/>
          <p:nvPr/>
        </p:nvGrpSpPr>
        <p:grpSpPr>
          <a:xfrm>
            <a:off x="0" y="2224357"/>
            <a:ext cx="6488545" cy="45720"/>
            <a:chOff x="0" y="2224357"/>
            <a:chExt cx="6488545" cy="4572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09F4A96-A1B7-B933-6997-FB0B46BC07B4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024E48B-2D2A-9640-BCD0-1BB873515E36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683DD67-A035-7670-3447-0ECDF2E6CCEB}"/>
              </a:ext>
            </a:extLst>
          </p:cNvPr>
          <p:cNvGrpSpPr/>
          <p:nvPr/>
        </p:nvGrpSpPr>
        <p:grpSpPr>
          <a:xfrm>
            <a:off x="7927587" y="1675554"/>
            <a:ext cx="3774982" cy="3500723"/>
            <a:chOff x="7927587" y="1675554"/>
            <a:chExt cx="3774982" cy="3500723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4A0C233-D7B9-3F75-DD2E-DDE89F80BFD3}"/>
                </a:ext>
              </a:extLst>
            </p:cNvPr>
            <p:cNvGrpSpPr/>
            <p:nvPr/>
          </p:nvGrpSpPr>
          <p:grpSpPr>
            <a:xfrm>
              <a:off x="7927587" y="1675554"/>
              <a:ext cx="2939091" cy="1423987"/>
              <a:chOff x="7013187" y="2368281"/>
              <a:chExt cx="2939091" cy="1423987"/>
            </a:xfrm>
          </p:grpSpPr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DD4B02D2-CF49-61B8-C1FF-3082762874B4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2463F044-2285-6573-9FB3-34D9B52FEFC1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26C6D470-296F-3F20-A679-6B3A963100E9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73F044D-2598-86B2-F58B-D9CC2475761B}"/>
                </a:ext>
              </a:extLst>
            </p:cNvPr>
            <p:cNvGrpSpPr/>
            <p:nvPr/>
          </p:nvGrpSpPr>
          <p:grpSpPr>
            <a:xfrm>
              <a:off x="8763478" y="2713922"/>
              <a:ext cx="2939091" cy="1423987"/>
              <a:chOff x="7013187" y="2368281"/>
              <a:chExt cx="2939091" cy="1423987"/>
            </a:xfrm>
          </p:grpSpPr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85056D15-AC8F-FEC0-1955-E781DCD68FFC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176BD7AF-FA72-FE81-C5F0-97E256881116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70B2CDA-1074-485E-C1EE-127EAE02515D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6E2DBFAC-3156-FFE5-1E66-F333E21062D1}"/>
                </a:ext>
              </a:extLst>
            </p:cNvPr>
            <p:cNvGrpSpPr/>
            <p:nvPr/>
          </p:nvGrpSpPr>
          <p:grpSpPr>
            <a:xfrm>
              <a:off x="7927587" y="3752290"/>
              <a:ext cx="2939091" cy="1423987"/>
              <a:chOff x="7013187" y="2368281"/>
              <a:chExt cx="2939091" cy="1423987"/>
            </a:xfrm>
          </p:grpSpPr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7157BE7D-30E8-2F94-6CB9-2BA8AB4FA2C3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859F8BE9-4B44-38D6-4D2A-D130E0F1B7BF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C5ABAF-F18B-1E33-82F7-F671399DC5D5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C44437C-C6CD-A133-B231-220158EB21C1}"/>
              </a:ext>
            </a:extLst>
          </p:cNvPr>
          <p:cNvSpPr txBox="1"/>
          <p:nvPr/>
        </p:nvSpPr>
        <p:spPr>
          <a:xfrm>
            <a:off x="617295" y="372803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BF6D1"/>
                </a:solidFill>
                <a:cs typeface="Calibri"/>
              </a:rPr>
              <a:t>NOME</a:t>
            </a:r>
            <a:endParaRPr lang="en-US" dirty="0">
              <a:cs typeface="Calibri" panose="020F0502020204030204"/>
            </a:endParaRP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Cargo</a:t>
            </a: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BIREME/OPS/OMS</a:t>
            </a:r>
            <a:endParaRPr lang="pt-BR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34C51A-0D87-E981-335F-ED967F54FAD4}"/>
              </a:ext>
            </a:extLst>
          </p:cNvPr>
          <p:cNvSpPr txBox="1"/>
          <p:nvPr/>
        </p:nvSpPr>
        <p:spPr>
          <a:xfrm>
            <a:off x="617295" y="1170596"/>
            <a:ext cx="63838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</a:p>
          <a:p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81E0E4-5B6E-CAB0-C346-BB71CD428A2D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38391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538A2-C76D-8716-F1DC-D1E666DE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42ACB8-18B4-3ECA-DEE9-A0ACE4310159}"/>
              </a:ext>
            </a:extLst>
          </p:cNvPr>
          <p:cNvSpPr txBox="1"/>
          <p:nvPr/>
        </p:nvSpPr>
        <p:spPr>
          <a:xfrm>
            <a:off x="617295" y="5642842"/>
            <a:ext cx="191364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14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1400" dirty="0">
                <a:solidFill>
                  <a:srgbClr val="2BF6D1"/>
                </a:solidFill>
                <a:ea typeface="+mn-lt"/>
                <a:cs typeface="+mn-lt"/>
              </a:rPr>
              <a:t>(Brasília, GMT-3)</a:t>
            </a:r>
            <a:endParaRPr lang="pt-BR" sz="1400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A598D3-AB19-FB2D-C362-7646B0AFFCCD}"/>
              </a:ext>
            </a:extLst>
          </p:cNvPr>
          <p:cNvSpPr txBox="1"/>
          <p:nvPr/>
        </p:nvSpPr>
        <p:spPr>
          <a:xfrm>
            <a:off x="617295" y="2478826"/>
            <a:ext cx="588583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1DCCFFB-1C5D-265C-3B4C-CE0DDF6A6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685561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5EDCB9-01E5-4D33-6EF3-CF01AEAC7729}"/>
              </a:ext>
            </a:extLst>
          </p:cNvPr>
          <p:cNvSpPr txBox="1"/>
          <p:nvPr/>
        </p:nvSpPr>
        <p:spPr>
          <a:xfrm>
            <a:off x="3401321" y="5765591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rgbClr val="2BF6D1"/>
                </a:solidFill>
              </a:rPr>
              <a:t>Regístree</a:t>
            </a:r>
            <a:r>
              <a:rPr lang="pt-BR" dirty="0">
                <a:solidFill>
                  <a:srgbClr val="2BF6D1"/>
                </a:solidFill>
              </a:rPr>
              <a:t> </a:t>
            </a:r>
            <a:r>
              <a:rPr lang="pt-BR" dirty="0" err="1">
                <a:solidFill>
                  <a:srgbClr val="2BF6D1"/>
                </a:solidFill>
              </a:rPr>
              <a:t>en</a:t>
            </a:r>
            <a:endParaRPr lang="en-US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E3F6B14-29D7-3D75-E305-0CFA1E8E0B47}"/>
              </a:ext>
            </a:extLst>
          </p:cNvPr>
          <p:cNvSpPr txBox="1"/>
          <p:nvPr/>
        </p:nvSpPr>
        <p:spPr>
          <a:xfrm>
            <a:off x="3401321" y="6090894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11D0352-97C8-29C8-D1D0-A2EAA4569E50}"/>
              </a:ext>
            </a:extLst>
          </p:cNvPr>
          <p:cNvGrpSpPr/>
          <p:nvPr/>
        </p:nvGrpSpPr>
        <p:grpSpPr>
          <a:xfrm>
            <a:off x="0" y="2224357"/>
            <a:ext cx="6488545" cy="45720"/>
            <a:chOff x="0" y="2224357"/>
            <a:chExt cx="6488545" cy="4572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07B2009-F3BA-D7DC-C8F1-610DE9ADCEE7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EE8AE32-ACC2-6717-022A-0CA34D0485EB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4FFD3F3-1B18-9D1A-5B8A-35EAAD23022F}"/>
              </a:ext>
            </a:extLst>
          </p:cNvPr>
          <p:cNvGrpSpPr/>
          <p:nvPr/>
        </p:nvGrpSpPr>
        <p:grpSpPr>
          <a:xfrm>
            <a:off x="7927587" y="1675554"/>
            <a:ext cx="3774982" cy="3500723"/>
            <a:chOff x="7927587" y="1675554"/>
            <a:chExt cx="3774982" cy="3500723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2D1FBF5C-888C-B562-1CF5-DC1E0A79FD1C}"/>
                </a:ext>
              </a:extLst>
            </p:cNvPr>
            <p:cNvGrpSpPr/>
            <p:nvPr/>
          </p:nvGrpSpPr>
          <p:grpSpPr>
            <a:xfrm>
              <a:off x="7927587" y="1675554"/>
              <a:ext cx="2939091" cy="1423987"/>
              <a:chOff x="7013187" y="2368281"/>
              <a:chExt cx="2939091" cy="1423987"/>
            </a:xfrm>
          </p:grpSpPr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049507F8-1A9A-EC94-3342-F5E24924F172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CAD9EA94-CE5E-092B-F9C3-97B6798F7C50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9956C3E1-1F7A-846F-65B9-9F39AD1724DA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3E4A4558-93B6-FCC9-4A83-EB27C1F643CD}"/>
                </a:ext>
              </a:extLst>
            </p:cNvPr>
            <p:cNvGrpSpPr/>
            <p:nvPr/>
          </p:nvGrpSpPr>
          <p:grpSpPr>
            <a:xfrm>
              <a:off x="8763478" y="2713922"/>
              <a:ext cx="2939091" cy="1423987"/>
              <a:chOff x="7013187" y="2368281"/>
              <a:chExt cx="2939091" cy="1423987"/>
            </a:xfrm>
          </p:grpSpPr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D20784FC-D2B6-27ED-46B2-CA6B28F792A5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D4C66E9-74D7-6D72-31A3-436151CA8D78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36DB6B6-10CA-5A5A-BE64-F6C7527EFD70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DD2FDC2-5287-1CCE-EE8C-4C798D5381BB}"/>
                </a:ext>
              </a:extLst>
            </p:cNvPr>
            <p:cNvGrpSpPr/>
            <p:nvPr/>
          </p:nvGrpSpPr>
          <p:grpSpPr>
            <a:xfrm>
              <a:off x="7927587" y="3752290"/>
              <a:ext cx="2939091" cy="1423987"/>
              <a:chOff x="7013187" y="2368281"/>
              <a:chExt cx="2939091" cy="1423987"/>
            </a:xfrm>
          </p:grpSpPr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22E216E-DED6-CE84-9395-30CC2C7BE96E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073659C-8FC4-45AA-7B4E-3810B6068F65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49F951B-AD3B-C0AA-E25F-1ACF559B70DB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5A50EEB-7AB2-7C24-DBEC-22235D9B00D8}"/>
              </a:ext>
            </a:extLst>
          </p:cNvPr>
          <p:cNvSpPr txBox="1"/>
          <p:nvPr/>
        </p:nvSpPr>
        <p:spPr>
          <a:xfrm>
            <a:off x="617295" y="372803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BF6D1"/>
                </a:solidFill>
                <a:cs typeface="Calibri"/>
              </a:rPr>
              <a:t>NOME</a:t>
            </a:r>
            <a:endParaRPr lang="en-US" dirty="0">
              <a:cs typeface="Calibri" panose="020F0502020204030204"/>
            </a:endParaRP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Cargo</a:t>
            </a: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BIREME/OPS/OMS</a:t>
            </a:r>
            <a:endParaRPr lang="pt-BR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205746-29B3-5997-C2A8-1F78C7860DE5}"/>
              </a:ext>
            </a:extLst>
          </p:cNvPr>
          <p:cNvSpPr txBox="1"/>
          <p:nvPr/>
        </p:nvSpPr>
        <p:spPr>
          <a:xfrm>
            <a:off x="617295" y="1170596"/>
            <a:ext cx="63838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</a:p>
          <a:p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000A44-70E0-1A53-E5BD-3B6515FCA975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40513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51FE3-BF01-6C85-7F21-D306F0B4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167D4E89-A1F6-870C-C94A-C3B5355BCC1A}"/>
              </a:ext>
            </a:extLst>
          </p:cNvPr>
          <p:cNvSpPr txBox="1"/>
          <p:nvPr/>
        </p:nvSpPr>
        <p:spPr>
          <a:xfrm>
            <a:off x="617295" y="5647153"/>
            <a:ext cx="264968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20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 (Brasília, GMT-3)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A7B908-EAD6-8DEF-6877-7F2AF8AB250F}"/>
              </a:ext>
            </a:extLst>
          </p:cNvPr>
          <p:cNvSpPr txBox="1"/>
          <p:nvPr/>
        </p:nvSpPr>
        <p:spPr>
          <a:xfrm>
            <a:off x="572306" y="3333562"/>
            <a:ext cx="56172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D193DB8F-E38E-E485-6E0F-B094ADF12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38" y="5689872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C52081-F495-E4F3-A955-C0203A96C58D}"/>
              </a:ext>
            </a:extLst>
          </p:cNvPr>
          <p:cNvSpPr txBox="1"/>
          <p:nvPr/>
        </p:nvSpPr>
        <p:spPr>
          <a:xfrm>
            <a:off x="4435464" y="5769902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12B2BA-A377-CDCC-ABC9-6E7302E25319}"/>
              </a:ext>
            </a:extLst>
          </p:cNvPr>
          <p:cNvSpPr txBox="1"/>
          <p:nvPr/>
        </p:nvSpPr>
        <p:spPr>
          <a:xfrm>
            <a:off x="4435464" y="6095205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60686EE-F4BB-93C7-9705-25615296D136}"/>
              </a:ext>
            </a:extLst>
          </p:cNvPr>
          <p:cNvGrpSpPr/>
          <p:nvPr/>
        </p:nvGrpSpPr>
        <p:grpSpPr>
          <a:xfrm>
            <a:off x="0" y="2677025"/>
            <a:ext cx="6488545" cy="45720"/>
            <a:chOff x="0" y="2224357"/>
            <a:chExt cx="6488545" cy="4572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3592D57-9E53-F673-D46F-513488BF36B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843413E-91AC-47AA-7C41-A3AF5D052ED5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6FA25B9-4560-CBE4-7F78-82A2A4958A86}"/>
              </a:ext>
            </a:extLst>
          </p:cNvPr>
          <p:cNvGrpSpPr/>
          <p:nvPr/>
        </p:nvGrpSpPr>
        <p:grpSpPr>
          <a:xfrm>
            <a:off x="7408111" y="3221732"/>
            <a:ext cx="2939091" cy="1423987"/>
            <a:chOff x="7013187" y="2368281"/>
            <a:chExt cx="2939091" cy="1423987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7601E89B-B9CA-E512-BBD0-5D9453E3F533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4BCD4CA-61F6-259E-14C5-53063706D89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401D541-98EA-5BE1-2D64-83C8499E3F6A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994F04-BABE-08A3-2F08-F155B2FB0CA3}"/>
              </a:ext>
            </a:extLst>
          </p:cNvPr>
          <p:cNvSpPr txBox="1"/>
          <p:nvPr/>
        </p:nvSpPr>
        <p:spPr>
          <a:xfrm>
            <a:off x="617295" y="1623264"/>
            <a:ext cx="63838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</a:p>
          <a:p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37E1C-A5C0-C6B5-ED97-1DE3DBD66D5C}"/>
              </a:ext>
            </a:extLst>
          </p:cNvPr>
          <p:cNvSpPr txBox="1"/>
          <p:nvPr/>
        </p:nvSpPr>
        <p:spPr>
          <a:xfrm>
            <a:off x="646800" y="970549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27821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079637-1E00-3216-91CF-10D30E2B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EF22BFFF-4691-3BB4-8772-C72BBF034BDF}"/>
              </a:ext>
            </a:extLst>
          </p:cNvPr>
          <p:cNvSpPr txBox="1"/>
          <p:nvPr/>
        </p:nvSpPr>
        <p:spPr>
          <a:xfrm>
            <a:off x="617295" y="5642842"/>
            <a:ext cx="191364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14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 (Brasília, GMT-3)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CE6BD5-B543-70B4-1131-AC894E9563CB}"/>
              </a:ext>
            </a:extLst>
          </p:cNvPr>
          <p:cNvSpPr txBox="1"/>
          <p:nvPr/>
        </p:nvSpPr>
        <p:spPr>
          <a:xfrm>
            <a:off x="617295" y="2478826"/>
            <a:ext cx="484649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3EA8102-CCAC-CBFF-124A-A98BA84AF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685561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440CDB-D404-E0D7-2B76-4FE1FF0A6268}"/>
              </a:ext>
            </a:extLst>
          </p:cNvPr>
          <p:cNvSpPr txBox="1"/>
          <p:nvPr/>
        </p:nvSpPr>
        <p:spPr>
          <a:xfrm>
            <a:off x="3401321" y="5765591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125B6D-C8A0-C512-4691-A0248494FB31}"/>
              </a:ext>
            </a:extLst>
          </p:cNvPr>
          <p:cNvSpPr txBox="1"/>
          <p:nvPr/>
        </p:nvSpPr>
        <p:spPr>
          <a:xfrm>
            <a:off x="617295" y="1170596"/>
            <a:ext cx="58858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  <a:endParaRPr lang="pt-BR" sz="2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8F991F-BDB0-FC31-7A18-899686ADE4AE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0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B62719-8675-89C6-D389-94C7780602F9}"/>
              </a:ext>
            </a:extLst>
          </p:cNvPr>
          <p:cNvSpPr txBox="1"/>
          <p:nvPr/>
        </p:nvSpPr>
        <p:spPr>
          <a:xfrm>
            <a:off x="617295" y="4210985"/>
            <a:ext cx="45874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BF6D1"/>
                </a:solidFill>
                <a:cs typeface="Calibri"/>
              </a:rPr>
              <a:t>NOME</a:t>
            </a:r>
            <a:endParaRPr lang="en-US" dirty="0">
              <a:cs typeface="Calibri" panose="020F0502020204030204"/>
            </a:endParaRP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Cargo</a:t>
            </a: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BIREME/OPS/OMS</a:t>
            </a:r>
            <a:endParaRPr lang="pt-BR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A20FA33-4F51-1CF3-9635-864831F772EA}"/>
              </a:ext>
            </a:extLst>
          </p:cNvPr>
          <p:cNvSpPr txBox="1"/>
          <p:nvPr/>
        </p:nvSpPr>
        <p:spPr>
          <a:xfrm>
            <a:off x="3401321" y="6090894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DD412195-2693-EEB7-0008-C17F058F537A}"/>
              </a:ext>
            </a:extLst>
          </p:cNvPr>
          <p:cNvGrpSpPr/>
          <p:nvPr/>
        </p:nvGrpSpPr>
        <p:grpSpPr>
          <a:xfrm>
            <a:off x="0" y="2224357"/>
            <a:ext cx="6488545" cy="45720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1226450-94E4-D6BC-B504-8EAEA9109678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3FC6558E-E4E4-73C1-922B-C1A58576BE2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565ED06-7A6E-D8F2-55F3-A4E03E4C0979}"/>
              </a:ext>
            </a:extLst>
          </p:cNvPr>
          <p:cNvGrpSpPr/>
          <p:nvPr/>
        </p:nvGrpSpPr>
        <p:grpSpPr>
          <a:xfrm>
            <a:off x="5204784" y="2672342"/>
            <a:ext cx="4821389" cy="2046492"/>
            <a:chOff x="5204784" y="2672342"/>
            <a:chExt cx="4821389" cy="204649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1E0AF7CB-6623-4D3E-0CEF-AA14B19E5616}"/>
                </a:ext>
              </a:extLst>
            </p:cNvPr>
            <p:cNvGrpSpPr/>
            <p:nvPr/>
          </p:nvGrpSpPr>
          <p:grpSpPr>
            <a:xfrm>
              <a:off x="5204784" y="2672342"/>
              <a:ext cx="1423987" cy="2046492"/>
              <a:chOff x="5404196" y="2595381"/>
              <a:chExt cx="1423987" cy="2046492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34A1037-A655-0DD7-B816-39A0115BCDA4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457BD88-86BE-5204-6B58-E45D38E4696A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F306EF4F-D775-B80D-9E3B-75CA46B8C1DD}"/>
                </a:ext>
              </a:extLst>
            </p:cNvPr>
            <p:cNvGrpSpPr/>
            <p:nvPr/>
          </p:nvGrpSpPr>
          <p:grpSpPr>
            <a:xfrm>
              <a:off x="6903485" y="2672342"/>
              <a:ext cx="1423987" cy="2046492"/>
              <a:chOff x="5404196" y="2595381"/>
              <a:chExt cx="1423987" cy="2046492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639F2C0D-3272-74C1-D7C4-FBEFC241AB50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2806C0B-DF4C-371C-FB11-2059A5B9D436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E74A2AF-E146-A00F-5C64-6CB4F1665499}"/>
                </a:ext>
              </a:extLst>
            </p:cNvPr>
            <p:cNvGrpSpPr/>
            <p:nvPr/>
          </p:nvGrpSpPr>
          <p:grpSpPr>
            <a:xfrm>
              <a:off x="8602186" y="2672342"/>
              <a:ext cx="1423987" cy="2046492"/>
              <a:chOff x="5404196" y="2595381"/>
              <a:chExt cx="1423987" cy="2046492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9E0C52F0-DC2E-0B5F-8B6B-5BA3E9E46506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95621F4-2E50-1531-D72B-A52A754D24FF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49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F2787-EFCF-C128-6F9D-01AEDBA33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709D8A-0D74-5D01-9939-6334D9E1F809}"/>
              </a:ext>
            </a:extLst>
          </p:cNvPr>
          <p:cNvSpPr txBox="1"/>
          <p:nvPr/>
        </p:nvSpPr>
        <p:spPr>
          <a:xfrm>
            <a:off x="617295" y="5642842"/>
            <a:ext cx="191364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14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1400" dirty="0">
                <a:solidFill>
                  <a:srgbClr val="2BF6D1"/>
                </a:solidFill>
                <a:ea typeface="+mn-lt"/>
                <a:cs typeface="+mn-lt"/>
              </a:rPr>
              <a:t>(Brasília, GMT-3)</a:t>
            </a:r>
            <a:endParaRPr lang="pt-BR" sz="1400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698CE8-1480-9A44-8EB8-FC2F03DE58AA}"/>
              </a:ext>
            </a:extLst>
          </p:cNvPr>
          <p:cNvSpPr txBox="1"/>
          <p:nvPr/>
        </p:nvSpPr>
        <p:spPr>
          <a:xfrm>
            <a:off x="617295" y="2478826"/>
            <a:ext cx="484649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B2EE1FB-CEA5-A902-E2C9-80640D7E3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685561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A94E6B-5812-5B1B-4445-3BF8F90E80B0}"/>
              </a:ext>
            </a:extLst>
          </p:cNvPr>
          <p:cNvSpPr txBox="1"/>
          <p:nvPr/>
        </p:nvSpPr>
        <p:spPr>
          <a:xfrm>
            <a:off x="3401321" y="5765591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rgbClr val="2BF6D1"/>
                </a:solidFill>
              </a:rPr>
              <a:t>Regístree</a:t>
            </a:r>
            <a:r>
              <a:rPr lang="pt-BR" dirty="0">
                <a:solidFill>
                  <a:srgbClr val="2BF6D1"/>
                </a:solidFill>
              </a:rPr>
              <a:t> </a:t>
            </a:r>
            <a:r>
              <a:rPr lang="pt-BR" dirty="0" err="1">
                <a:solidFill>
                  <a:srgbClr val="2BF6D1"/>
                </a:solidFill>
              </a:rPr>
              <a:t>en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B0CBD-18CD-3AF5-0F52-DDF394EC215A}"/>
              </a:ext>
            </a:extLst>
          </p:cNvPr>
          <p:cNvSpPr txBox="1"/>
          <p:nvPr/>
        </p:nvSpPr>
        <p:spPr>
          <a:xfrm>
            <a:off x="617295" y="1170596"/>
            <a:ext cx="58858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  <a:endParaRPr lang="pt-BR" sz="2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6EA145-97AA-7B4F-E116-D08C28DD2433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0" i="0" dirty="0">
                <a:solidFill>
                  <a:schemeClr val="bg1"/>
                </a:solidFill>
                <a:effectLst/>
              </a:rPr>
              <a:t>Indización de documentos según la Metodología LILACS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87AE422-2501-F393-EFD2-D37AB88C3815}"/>
              </a:ext>
            </a:extLst>
          </p:cNvPr>
          <p:cNvSpPr txBox="1"/>
          <p:nvPr/>
        </p:nvSpPr>
        <p:spPr>
          <a:xfrm>
            <a:off x="617295" y="421098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BF6D1"/>
                </a:solidFill>
                <a:cs typeface="Calibri"/>
              </a:rPr>
              <a:t>NOME</a:t>
            </a:r>
            <a:endParaRPr lang="en-US" dirty="0">
              <a:cs typeface="Calibri" panose="020F0502020204030204"/>
            </a:endParaRP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Cargo</a:t>
            </a: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BIREME/OPS/OMS</a:t>
            </a:r>
            <a:endParaRPr lang="pt-BR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5B22BED-BAAB-0AFD-5EC6-B9AB934179ED}"/>
              </a:ext>
            </a:extLst>
          </p:cNvPr>
          <p:cNvSpPr txBox="1"/>
          <p:nvPr/>
        </p:nvSpPr>
        <p:spPr>
          <a:xfrm>
            <a:off x="3401321" y="6090894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3626CB0-4C70-D975-C692-9669B6DCC270}"/>
              </a:ext>
            </a:extLst>
          </p:cNvPr>
          <p:cNvGrpSpPr/>
          <p:nvPr/>
        </p:nvGrpSpPr>
        <p:grpSpPr>
          <a:xfrm>
            <a:off x="0" y="2224357"/>
            <a:ext cx="6488545" cy="45720"/>
            <a:chOff x="0" y="2224357"/>
            <a:chExt cx="6488545" cy="4572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2BD0F5D-F315-0E1A-65E0-F52ED296A0E2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B758B6F-E525-1A67-39D9-118CE172EBB1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55DDF0-3FE0-6600-EC6D-9C31AC60D642}"/>
              </a:ext>
            </a:extLst>
          </p:cNvPr>
          <p:cNvGrpSpPr/>
          <p:nvPr/>
        </p:nvGrpSpPr>
        <p:grpSpPr>
          <a:xfrm>
            <a:off x="5204784" y="2672342"/>
            <a:ext cx="4821389" cy="2046492"/>
            <a:chOff x="5204784" y="2672342"/>
            <a:chExt cx="4821389" cy="204649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D6900AE1-3D6B-876F-47D6-77469DAD93F8}"/>
                </a:ext>
              </a:extLst>
            </p:cNvPr>
            <p:cNvGrpSpPr/>
            <p:nvPr/>
          </p:nvGrpSpPr>
          <p:grpSpPr>
            <a:xfrm>
              <a:off x="5204784" y="2672342"/>
              <a:ext cx="1423987" cy="2046492"/>
              <a:chOff x="5404196" y="2595381"/>
              <a:chExt cx="1423987" cy="2046492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E0091F9C-A318-31E2-6E57-763C04551496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CA89394-D650-9A35-BB13-C1A72CD86717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41B311C-1D11-F35E-6194-82DC53C57177}"/>
                </a:ext>
              </a:extLst>
            </p:cNvPr>
            <p:cNvGrpSpPr/>
            <p:nvPr/>
          </p:nvGrpSpPr>
          <p:grpSpPr>
            <a:xfrm>
              <a:off x="6903485" y="2672342"/>
              <a:ext cx="1423987" cy="2046492"/>
              <a:chOff x="5404196" y="2595381"/>
              <a:chExt cx="1423987" cy="2046492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DC026AA-390D-7F38-CEE5-0485DDE68217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14E0ED6-9526-1BF2-69A1-92669C465440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A063C2EE-A5A2-9937-4518-5A4285664599}"/>
                </a:ext>
              </a:extLst>
            </p:cNvPr>
            <p:cNvGrpSpPr/>
            <p:nvPr/>
          </p:nvGrpSpPr>
          <p:grpSpPr>
            <a:xfrm>
              <a:off x="8602186" y="2672342"/>
              <a:ext cx="1423987" cy="2046492"/>
              <a:chOff x="5404196" y="2595381"/>
              <a:chExt cx="1423987" cy="2046492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6C7B2F11-30CF-5BD7-C3EA-B782C2EC0280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F0A200E-F973-5381-11FD-9789A63FCDF7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8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8B86A-381E-BC44-737C-3D5358AA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E5E7A9-56A6-C6F9-5BB8-C76B1B2FD0D2}"/>
              </a:ext>
            </a:extLst>
          </p:cNvPr>
          <p:cNvSpPr txBox="1"/>
          <p:nvPr/>
        </p:nvSpPr>
        <p:spPr>
          <a:xfrm>
            <a:off x="617295" y="5642842"/>
            <a:ext cx="191364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14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1400" dirty="0">
                <a:solidFill>
                  <a:srgbClr val="2BF6D1"/>
                </a:solidFill>
                <a:ea typeface="+mn-lt"/>
                <a:cs typeface="+mn-lt"/>
              </a:rPr>
              <a:t>(Brasília, GMT-3)</a:t>
            </a:r>
            <a:endParaRPr lang="pt-BR" sz="1400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075ADE-DBCE-8802-7403-545BB8A90EC3}"/>
              </a:ext>
            </a:extLst>
          </p:cNvPr>
          <p:cNvSpPr txBox="1"/>
          <p:nvPr/>
        </p:nvSpPr>
        <p:spPr>
          <a:xfrm>
            <a:off x="617295" y="2478826"/>
            <a:ext cx="484649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A781472C-7086-0100-AC6A-B773A12C7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685561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A6AC98-0C08-814E-1F27-932E11F7D059}"/>
              </a:ext>
            </a:extLst>
          </p:cNvPr>
          <p:cNvSpPr txBox="1"/>
          <p:nvPr/>
        </p:nvSpPr>
        <p:spPr>
          <a:xfrm>
            <a:off x="3401321" y="5765591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rgbClr val="2BF6D1"/>
                </a:solidFill>
              </a:rPr>
              <a:t>Regístree</a:t>
            </a:r>
            <a:r>
              <a:rPr lang="pt-BR" dirty="0">
                <a:solidFill>
                  <a:srgbClr val="2BF6D1"/>
                </a:solidFill>
              </a:rPr>
              <a:t> </a:t>
            </a:r>
            <a:r>
              <a:rPr lang="pt-BR" dirty="0" err="1">
                <a:solidFill>
                  <a:srgbClr val="2BF6D1"/>
                </a:solidFill>
              </a:rPr>
              <a:t>en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E4403C-12D3-7DDB-1F67-5C07183028D8}"/>
              </a:ext>
            </a:extLst>
          </p:cNvPr>
          <p:cNvSpPr txBox="1"/>
          <p:nvPr/>
        </p:nvSpPr>
        <p:spPr>
          <a:xfrm>
            <a:off x="617295" y="1170596"/>
            <a:ext cx="58858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  <a:endParaRPr lang="pt-BR" sz="2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C04DC0-50E8-2CCF-9E94-C4FEA5015B82}"/>
              </a:ext>
            </a:extLst>
          </p:cNvPr>
          <p:cNvSpPr txBox="1"/>
          <p:nvPr/>
        </p:nvSpPr>
        <p:spPr>
          <a:xfrm>
            <a:off x="617295" y="813111"/>
            <a:ext cx="3768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0" i="0" dirty="0">
                <a:solidFill>
                  <a:schemeClr val="bg1"/>
                </a:solidFill>
                <a:effectLst/>
                <a:latin typeface="-apple-system"/>
              </a:rPr>
              <a:t>Biblioteca Virtual en Salud (BVS)</a:t>
            </a:r>
            <a:endParaRPr lang="es-ES" sz="16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270CF9-4BA6-426C-0C18-8E3E2265590F}"/>
              </a:ext>
            </a:extLst>
          </p:cNvPr>
          <p:cNvSpPr txBox="1"/>
          <p:nvPr/>
        </p:nvSpPr>
        <p:spPr>
          <a:xfrm>
            <a:off x="617295" y="421098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BF6D1"/>
                </a:solidFill>
                <a:cs typeface="Calibri"/>
              </a:rPr>
              <a:t>NOME</a:t>
            </a:r>
            <a:endParaRPr lang="en-US" dirty="0">
              <a:cs typeface="Calibri" panose="020F0502020204030204"/>
            </a:endParaRP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Cargo</a:t>
            </a: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BIREME/OPS/OMS</a:t>
            </a:r>
            <a:endParaRPr lang="pt-BR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F3F4807-41DA-8DC3-BAB5-A8F9821DED03}"/>
              </a:ext>
            </a:extLst>
          </p:cNvPr>
          <p:cNvSpPr txBox="1"/>
          <p:nvPr/>
        </p:nvSpPr>
        <p:spPr>
          <a:xfrm>
            <a:off x="3401321" y="6090894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51333CC-E768-A8AD-E6C4-B5971B2C931E}"/>
              </a:ext>
            </a:extLst>
          </p:cNvPr>
          <p:cNvGrpSpPr/>
          <p:nvPr/>
        </p:nvGrpSpPr>
        <p:grpSpPr>
          <a:xfrm>
            <a:off x="5204784" y="2672342"/>
            <a:ext cx="4821389" cy="2046492"/>
            <a:chOff x="5204784" y="2672342"/>
            <a:chExt cx="4821389" cy="2046492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BB14B72-29A0-D725-DA4A-662ED9979B7B}"/>
                </a:ext>
              </a:extLst>
            </p:cNvPr>
            <p:cNvGrpSpPr/>
            <p:nvPr/>
          </p:nvGrpSpPr>
          <p:grpSpPr>
            <a:xfrm>
              <a:off x="5204784" y="2672342"/>
              <a:ext cx="1423987" cy="2046492"/>
              <a:chOff x="5404196" y="2595381"/>
              <a:chExt cx="1423987" cy="2046492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003DE6D8-95B5-2DD6-4457-C764AB80A383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0359BEC-07DE-7356-68F9-45CBEFC3BC9A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23F65AD-8C1A-7CF5-5A36-DBF9D5C77213}"/>
                </a:ext>
              </a:extLst>
            </p:cNvPr>
            <p:cNvGrpSpPr/>
            <p:nvPr/>
          </p:nvGrpSpPr>
          <p:grpSpPr>
            <a:xfrm>
              <a:off x="6903485" y="2672342"/>
              <a:ext cx="1423987" cy="2046492"/>
              <a:chOff x="5404196" y="2595381"/>
              <a:chExt cx="1423987" cy="2046492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BBAE6E89-6CAD-661F-7B90-E8E58F17B6C2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CCB41F7-7B9A-E931-F7B9-F30CB41C45A3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471EECE-B09D-2655-A452-53CE25C3C023}"/>
                </a:ext>
              </a:extLst>
            </p:cNvPr>
            <p:cNvGrpSpPr/>
            <p:nvPr/>
          </p:nvGrpSpPr>
          <p:grpSpPr>
            <a:xfrm>
              <a:off x="8602186" y="2672342"/>
              <a:ext cx="1423987" cy="2046492"/>
              <a:chOff x="5404196" y="2595381"/>
              <a:chExt cx="1423987" cy="2046492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BAD10D44-50E5-B38D-E6FF-1D9F10FABF8D}"/>
                  </a:ext>
                </a:extLst>
              </p:cNvPr>
              <p:cNvSpPr/>
              <p:nvPr/>
            </p:nvSpPr>
            <p:spPr>
              <a:xfrm>
                <a:off x="5404196" y="25953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1403F43-A9BD-8035-D4C8-986FE7858274}"/>
                  </a:ext>
                </a:extLst>
              </p:cNvPr>
              <p:cNvSpPr txBox="1"/>
              <p:nvPr/>
            </p:nvSpPr>
            <p:spPr>
              <a:xfrm>
                <a:off x="5454181" y="40878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pPr algn="ctr"/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F18C9FF-D392-2AEC-C7B6-DAED4CD76105}"/>
              </a:ext>
            </a:extLst>
          </p:cNvPr>
          <p:cNvGrpSpPr/>
          <p:nvPr/>
        </p:nvGrpSpPr>
        <p:grpSpPr>
          <a:xfrm>
            <a:off x="0" y="2224357"/>
            <a:ext cx="6488545" cy="45720"/>
            <a:chOff x="0" y="2224357"/>
            <a:chExt cx="6488545" cy="4572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05DB6AA-C3ED-E2F4-2657-8518013CF4E3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25B58E7-C429-6C49-0304-E3BD0DC3F46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830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2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573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178</cp:revision>
  <dcterms:created xsi:type="dcterms:W3CDTF">2022-03-07T18:58:56Z</dcterms:created>
  <dcterms:modified xsi:type="dcterms:W3CDTF">2024-02-09T17:35:54Z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