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987"/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  <a:solidFill>
            <a:schemeClr val="bg1"/>
          </a:solidFill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rgbClr val="01598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6B64379-5A1A-FB63-391A-A17E37430866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fev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12h00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7558E98E-8040-9520-772D-5AC392E90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83E7A59-53FF-5669-E990-F5A0105FBD28}"/>
              </a:ext>
            </a:extLst>
          </p:cNvPr>
          <p:cNvSpPr txBox="1"/>
          <p:nvPr/>
        </p:nvSpPr>
        <p:spPr>
          <a:xfrm>
            <a:off x="3401320" y="5642688"/>
            <a:ext cx="205337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Registre-se em: </a:t>
            </a:r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bit.ly/link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E37402-9F59-BFDD-B2AB-BF44E5724AE5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Português ou Espanhol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583D4A-5D4A-E1FC-06FB-D91804CD97FF}"/>
              </a:ext>
            </a:extLst>
          </p:cNvPr>
          <p:cNvSpPr txBox="1"/>
          <p:nvPr/>
        </p:nvSpPr>
        <p:spPr>
          <a:xfrm>
            <a:off x="617295" y="523202"/>
            <a:ext cx="4915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chemeClr val="bg1"/>
                </a:solidFill>
                <a:effectLst/>
              </a:rPr>
              <a:t>Fortalecimento das Redes de Informação em Saúde na AL&amp;C (2024)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198DBD9-10E9-46C9-2F88-83F790E7E079}"/>
              </a:ext>
            </a:extLst>
          </p:cNvPr>
          <p:cNvSpPr txBox="1"/>
          <p:nvPr/>
        </p:nvSpPr>
        <p:spPr>
          <a:xfrm>
            <a:off x="617295" y="1338061"/>
            <a:ext cx="668902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i="0" dirty="0">
                <a:solidFill>
                  <a:schemeClr val="bg1"/>
                </a:solidFill>
                <a:effectLst/>
              </a:rPr>
              <a:t>Boas Práticas nos Processos Editoriais de Periódicos Científicos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customXml/itemProps3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189</cp:revision>
  <dcterms:created xsi:type="dcterms:W3CDTF">2022-03-07T18:58:56Z</dcterms:created>
  <dcterms:modified xsi:type="dcterms:W3CDTF">2024-02-27T18:54:48Z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