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7ECF0-8643-124C-9019-52031AFCA2CE}" v="8" dt="2019-01-14T22:52:21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7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arcello Lopes" userId="3f8bf4f261febc75" providerId="LiveId" clId="{1327ECF0-8643-124C-9019-52031AFCA2CE}"/>
    <pc:docChg chg="undo custSel addSld delSld modSld">
      <pc:chgData name="José Marcello Lopes" userId="3f8bf4f261febc75" providerId="LiveId" clId="{1327ECF0-8643-124C-9019-52031AFCA2CE}" dt="2019-01-14T22:56:25.219" v="1797" actId="20577"/>
      <pc:docMkLst>
        <pc:docMk/>
      </pc:docMkLst>
      <pc:sldChg chg="addSp delSp modSp">
        <pc:chgData name="José Marcello Lopes" userId="3f8bf4f261febc75" providerId="LiveId" clId="{1327ECF0-8643-124C-9019-52031AFCA2CE}" dt="2019-01-14T22:36:57.552" v="517"/>
        <pc:sldMkLst>
          <pc:docMk/>
          <pc:sldMk cId="264510118" sldId="257"/>
        </pc:sldMkLst>
        <pc:spChg chg="mod">
          <ac:chgData name="José Marcello Lopes" userId="3f8bf4f261febc75" providerId="LiveId" clId="{1327ECF0-8643-124C-9019-52031AFCA2CE}" dt="2019-01-14T22:36:07.324" v="510" actId="20577"/>
          <ac:spMkLst>
            <pc:docMk/>
            <pc:sldMk cId="264510118" sldId="257"/>
            <ac:spMk id="2" creationId="{FC03EC0A-018A-ED40-8664-C17641196FC2}"/>
          </ac:spMkLst>
        </pc:spChg>
        <pc:spChg chg="mod">
          <ac:chgData name="José Marcello Lopes" userId="3f8bf4f261febc75" providerId="LiveId" clId="{1327ECF0-8643-124C-9019-52031AFCA2CE}" dt="2019-01-14T22:35:39.357" v="499" actId="20577"/>
          <ac:spMkLst>
            <pc:docMk/>
            <pc:sldMk cId="264510118" sldId="257"/>
            <ac:spMk id="3" creationId="{29F6A093-AE2A-304A-9BF9-535CAD70D04B}"/>
          </ac:spMkLst>
        </pc:spChg>
        <pc:spChg chg="add del mod">
          <ac:chgData name="José Marcello Lopes" userId="3f8bf4f261febc75" providerId="LiveId" clId="{1327ECF0-8643-124C-9019-52031AFCA2CE}" dt="2019-01-14T22:36:57.552" v="517"/>
          <ac:spMkLst>
            <pc:docMk/>
            <pc:sldMk cId="264510118" sldId="257"/>
            <ac:spMk id="4" creationId="{667AAA03-859C-0F4A-8B1E-6A679C8A60E8}"/>
          </ac:spMkLst>
        </pc:spChg>
      </pc:sldChg>
      <pc:sldChg chg="modSp">
        <pc:chgData name="José Marcello Lopes" userId="3f8bf4f261febc75" providerId="LiveId" clId="{1327ECF0-8643-124C-9019-52031AFCA2CE}" dt="2019-01-14T22:42:28.101" v="1167" actId="20577"/>
        <pc:sldMkLst>
          <pc:docMk/>
          <pc:sldMk cId="3432601489" sldId="258"/>
        </pc:sldMkLst>
        <pc:spChg chg="mod">
          <ac:chgData name="José Marcello Lopes" userId="3f8bf4f261febc75" providerId="LiveId" clId="{1327ECF0-8643-124C-9019-52031AFCA2CE}" dt="2019-01-14T22:42:28.101" v="1167" actId="20577"/>
          <ac:spMkLst>
            <pc:docMk/>
            <pc:sldMk cId="3432601489" sldId="258"/>
            <ac:spMk id="3" creationId="{170CE038-16B2-034E-A615-CD5677F2E70F}"/>
          </ac:spMkLst>
        </pc:spChg>
      </pc:sldChg>
      <pc:sldChg chg="addSp delSp modSp">
        <pc:chgData name="José Marcello Lopes" userId="3f8bf4f261febc75" providerId="LiveId" clId="{1327ECF0-8643-124C-9019-52031AFCA2CE}" dt="2019-01-14T22:50:25.236" v="1420"/>
        <pc:sldMkLst>
          <pc:docMk/>
          <pc:sldMk cId="3936694185" sldId="259"/>
        </pc:sldMkLst>
        <pc:spChg chg="mod">
          <ac:chgData name="José Marcello Lopes" userId="3f8bf4f261febc75" providerId="LiveId" clId="{1327ECF0-8643-124C-9019-52031AFCA2CE}" dt="2019-01-14T22:49:07.661" v="1332" actId="20577"/>
          <ac:spMkLst>
            <pc:docMk/>
            <pc:sldMk cId="3936694185" sldId="259"/>
            <ac:spMk id="2" creationId="{1EF08D47-8F13-EA49-9419-2C4459589F03}"/>
          </ac:spMkLst>
        </pc:spChg>
        <pc:spChg chg="mod">
          <ac:chgData name="José Marcello Lopes" userId="3f8bf4f261febc75" providerId="LiveId" clId="{1327ECF0-8643-124C-9019-52031AFCA2CE}" dt="2019-01-14T22:50:21.310" v="1418" actId="20577"/>
          <ac:spMkLst>
            <pc:docMk/>
            <pc:sldMk cId="3936694185" sldId="259"/>
            <ac:spMk id="3" creationId="{00D7237D-90AE-FF42-B7F8-9DF99CD66581}"/>
          </ac:spMkLst>
        </pc:spChg>
        <pc:spChg chg="add del mod">
          <ac:chgData name="José Marcello Lopes" userId="3f8bf4f261febc75" providerId="LiveId" clId="{1327ECF0-8643-124C-9019-52031AFCA2CE}" dt="2019-01-14T22:50:25.236" v="1420"/>
          <ac:spMkLst>
            <pc:docMk/>
            <pc:sldMk cId="3936694185" sldId="259"/>
            <ac:spMk id="4" creationId="{B472A579-6460-A445-8D38-AE3E779F3F0E}"/>
          </ac:spMkLst>
        </pc:spChg>
      </pc:sldChg>
      <pc:sldChg chg="modSp">
        <pc:chgData name="José Marcello Lopes" userId="3f8bf4f261febc75" providerId="LiveId" clId="{1327ECF0-8643-124C-9019-52031AFCA2CE}" dt="2019-01-14T22:56:25.219" v="1797" actId="20577"/>
        <pc:sldMkLst>
          <pc:docMk/>
          <pc:sldMk cId="2849138583" sldId="260"/>
        </pc:sldMkLst>
        <pc:spChg chg="mod">
          <ac:chgData name="José Marcello Lopes" userId="3f8bf4f261febc75" providerId="LiveId" clId="{1327ECF0-8643-124C-9019-52031AFCA2CE}" dt="2019-01-14T22:56:25.219" v="1797" actId="20577"/>
          <ac:spMkLst>
            <pc:docMk/>
            <pc:sldMk cId="2849138583" sldId="260"/>
            <ac:spMk id="3" creationId="{8B885767-F45B-4D45-AAF3-64E89DEC07AD}"/>
          </ac:spMkLst>
        </pc:spChg>
      </pc:sldChg>
      <pc:sldChg chg="addSp delSp modSp add">
        <pc:chgData name="José Marcello Lopes" userId="3f8bf4f261febc75" providerId="LiveId" clId="{1327ECF0-8643-124C-9019-52031AFCA2CE}" dt="2019-01-14T22:39:06.073" v="744" actId="20577"/>
        <pc:sldMkLst>
          <pc:docMk/>
          <pc:sldMk cId="591184670" sldId="262"/>
        </pc:sldMkLst>
        <pc:spChg chg="mod">
          <ac:chgData name="José Marcello Lopes" userId="3f8bf4f261febc75" providerId="LiveId" clId="{1327ECF0-8643-124C-9019-52031AFCA2CE}" dt="2019-01-14T22:36:55.054" v="515" actId="20577"/>
          <ac:spMkLst>
            <pc:docMk/>
            <pc:sldMk cId="591184670" sldId="262"/>
            <ac:spMk id="2" creationId="{50C9EE4C-808D-FF48-816B-C53C24597E6D}"/>
          </ac:spMkLst>
        </pc:spChg>
        <pc:spChg chg="mod">
          <ac:chgData name="José Marcello Lopes" userId="3f8bf4f261febc75" providerId="LiveId" clId="{1327ECF0-8643-124C-9019-52031AFCA2CE}" dt="2019-01-14T22:39:06.073" v="744" actId="20577"/>
          <ac:spMkLst>
            <pc:docMk/>
            <pc:sldMk cId="591184670" sldId="262"/>
            <ac:spMk id="3" creationId="{0E193B93-6D89-BB48-8B94-B987A35BE71F}"/>
          </ac:spMkLst>
        </pc:spChg>
        <pc:picChg chg="add del">
          <ac:chgData name="José Marcello Lopes" userId="3f8bf4f261febc75" providerId="LiveId" clId="{1327ECF0-8643-124C-9019-52031AFCA2CE}" dt="2019-01-14T22:37:01.154" v="518" actId="478"/>
          <ac:picMkLst>
            <pc:docMk/>
            <pc:sldMk cId="591184670" sldId="262"/>
            <ac:picMk id="4" creationId="{B553284A-AB65-664A-8F99-9F53013643AC}"/>
          </ac:picMkLst>
        </pc:picChg>
      </pc:sldChg>
      <pc:sldChg chg="modSp add del">
        <pc:chgData name="José Marcello Lopes" userId="3f8bf4f261febc75" providerId="LiveId" clId="{1327ECF0-8643-124C-9019-52031AFCA2CE}" dt="2019-01-14T22:48:55.494" v="1317" actId="2696"/>
        <pc:sldMkLst>
          <pc:docMk/>
          <pc:sldMk cId="1756873461" sldId="263"/>
        </pc:sldMkLst>
        <pc:spChg chg="mod">
          <ac:chgData name="José Marcello Lopes" userId="3f8bf4f261febc75" providerId="LiveId" clId="{1327ECF0-8643-124C-9019-52031AFCA2CE}" dt="2019-01-14T22:46:15.182" v="1279" actId="20577"/>
          <ac:spMkLst>
            <pc:docMk/>
            <pc:sldMk cId="1756873461" sldId="263"/>
            <ac:spMk id="2" creationId="{EB7070A1-98EA-0A4F-9FDA-A5D07E1487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2317C-2D25-6D47-874A-DF3BF8EEE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Status Report </a:t>
            </a:r>
            <a:br>
              <a:rPr lang="pt-BR" dirty="0"/>
            </a:br>
            <a:r>
              <a:rPr lang="pt-BR" dirty="0"/>
              <a:t>Projeto BigData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F15AE5-01EA-DA43-A5EC-BA22879A2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15 de Janeiro de 2.019</a:t>
            </a:r>
          </a:p>
        </p:txBody>
      </p:sp>
    </p:spTree>
    <p:extLst>
      <p:ext uri="{BB962C8B-B14F-4D97-AF65-F5344CB8AC3E}">
        <p14:creationId xmlns:p14="http://schemas.microsoft.com/office/powerpoint/2010/main" val="247452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3EC0A-018A-ED40-8664-C1764119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Realizadas (Parte 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6A093-AE2A-304A-9BF9-535CAD70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Sprint 1 – Mapear Servidores de Banco de Dados.</a:t>
            </a:r>
          </a:p>
          <a:p>
            <a:r>
              <a:rPr lang="pt-BR" dirty="0"/>
              <a:t>Sprint 1 – Construir Cronograma do Projeto BigData.</a:t>
            </a:r>
          </a:p>
          <a:p>
            <a:r>
              <a:rPr lang="pt-BR" dirty="0"/>
              <a:t>Sprint 2 – Construir Padrão de Implementação dos Servidores de Bancos de Dados.</a:t>
            </a:r>
          </a:p>
          <a:p>
            <a:r>
              <a:rPr lang="pt-BR" dirty="0"/>
              <a:t>Sprint 2 – Análise das Fontes de Dados.</a:t>
            </a:r>
          </a:p>
          <a:p>
            <a:r>
              <a:rPr lang="pt-BR" dirty="0"/>
              <a:t>Sprint 3 – Liberação da Maquina para Implementação do ETL.</a:t>
            </a:r>
          </a:p>
          <a:p>
            <a:r>
              <a:rPr lang="pt-BR" dirty="0"/>
              <a:t>Sprint 3 – Implementação do Software de Banco de Dados.</a:t>
            </a:r>
          </a:p>
          <a:p>
            <a:r>
              <a:rPr lang="pt-BR" dirty="0"/>
              <a:t>Sprint 3 – Criação dos Bancos de Dados.</a:t>
            </a:r>
          </a:p>
          <a:p>
            <a:r>
              <a:rPr lang="pt-BR" dirty="0"/>
              <a:t>Sprint 3 – Modelagem de Dados.</a:t>
            </a:r>
          </a:p>
          <a:p>
            <a:r>
              <a:rPr lang="pt-BR" dirty="0"/>
              <a:t>Sprint 3 – Definição dos Processos de Carga </a:t>
            </a:r>
          </a:p>
        </p:txBody>
      </p:sp>
    </p:spTree>
    <p:extLst>
      <p:ext uri="{BB962C8B-B14F-4D97-AF65-F5344CB8AC3E}">
        <p14:creationId xmlns:p14="http://schemas.microsoft.com/office/powerpoint/2010/main" val="26451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E4C-808D-FF48-816B-C53C245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Realizadas (Parte 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93B93-6D89-BB48-8B94-B987A35B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Sprint 4 – Confecção dos Processos de Carga.</a:t>
            </a:r>
          </a:p>
          <a:p>
            <a:r>
              <a:rPr lang="pt-BR" dirty="0"/>
              <a:t>Sprint 5 – Testes de Desenvolvimento.</a:t>
            </a:r>
          </a:p>
          <a:p>
            <a:r>
              <a:rPr lang="pt-BR" dirty="0"/>
              <a:t>Sprint 5 – Implementação dos Processos de Carga.</a:t>
            </a:r>
          </a:p>
          <a:p>
            <a:r>
              <a:rPr lang="pt-BR" dirty="0"/>
              <a:t>Sprint 6 – Rodar Primeira Carga.</a:t>
            </a:r>
          </a:p>
          <a:p>
            <a:r>
              <a:rPr lang="pt-BR" dirty="0"/>
              <a:t>Sprint 6 – Analise dos Dados da Primeira Carga</a:t>
            </a:r>
          </a:p>
        </p:txBody>
      </p:sp>
    </p:spTree>
    <p:extLst>
      <p:ext uri="{BB962C8B-B14F-4D97-AF65-F5344CB8AC3E}">
        <p14:creationId xmlns:p14="http://schemas.microsoft.com/office/powerpoint/2010/main" val="59118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95A20-4443-E448-A33D-280A508B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Não Realizadas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CE038-16B2-034E-A615-CD5677F2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Sprint 5 – Confecção dos Processos de Transformação.</a:t>
            </a:r>
          </a:p>
          <a:p>
            <a:r>
              <a:rPr lang="pt-BR" dirty="0"/>
              <a:t>Sprint 5 – Implementação dos Processos de Transformação.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Porque 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 analise dos processos da ferramenta </a:t>
            </a:r>
            <a:r>
              <a:rPr lang="pt-BR" dirty="0" err="1"/>
              <a:t>DataCleaner</a:t>
            </a:r>
            <a:r>
              <a:rPr lang="pt-BR" dirty="0"/>
              <a:t> foi percebido que todo fase é somente aplicável a ferramenta, para este projeto devemos ter transformações construídas de forma nativa do Python, buscando a técnica de </a:t>
            </a:r>
            <a:r>
              <a:rPr lang="pt-BR" dirty="0" err="1"/>
              <a:t>Machine</a:t>
            </a:r>
            <a:r>
              <a:rPr lang="pt-BR" dirty="0"/>
              <a:t> Learning.</a:t>
            </a:r>
          </a:p>
        </p:txBody>
      </p:sp>
    </p:spTree>
    <p:extLst>
      <p:ext uri="{BB962C8B-B14F-4D97-AF65-F5344CB8AC3E}">
        <p14:creationId xmlns:p14="http://schemas.microsoft.com/office/powerpoint/2010/main" val="34326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08D47-8F13-EA49-9419-2C445958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7237D-90AE-FF42-B7F8-9DF99CD66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Tabelas envolvidas (conforme planilha):</a:t>
            </a:r>
          </a:p>
          <a:p>
            <a:pPr lvl="1"/>
            <a:r>
              <a:rPr lang="pt-BR" dirty="0" err="1"/>
              <a:t>biblioref_reference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biblioref_referencealternateid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biblioref_referenceanalytic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biblioref_referencecomplement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biblioref_referencelocal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biblioref_referencesource</a:t>
            </a:r>
            <a:r>
              <a:rPr lang="pt-BR" dirty="0"/>
              <a:t> </a:t>
            </a:r>
          </a:p>
          <a:p>
            <a:r>
              <a:rPr lang="pt-BR" dirty="0"/>
              <a:t>Carga </a:t>
            </a:r>
            <a:r>
              <a:rPr lang="pt-BR" dirty="0" err="1"/>
              <a:t>Full</a:t>
            </a:r>
            <a:r>
              <a:rPr lang="pt-BR" dirty="0"/>
              <a:t>.</a:t>
            </a:r>
          </a:p>
          <a:p>
            <a:r>
              <a:rPr lang="pt-BR" dirty="0"/>
              <a:t>Aproximadamente 8 milhões de linhas.</a:t>
            </a:r>
          </a:p>
          <a:p>
            <a:r>
              <a:rPr lang="pt-BR" dirty="0"/>
              <a:t>Capacidade de 1.230.000 linhas por hora.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69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82DA2-4DDB-F64C-83BF-089B5786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885767-F45B-4D45-AAF3-64E89DEC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Planejar próximas Sprints.</a:t>
            </a:r>
          </a:p>
          <a:p>
            <a:pPr lvl="1"/>
            <a:r>
              <a:rPr lang="pt-BR" dirty="0"/>
              <a:t>Sugestão</a:t>
            </a:r>
          </a:p>
          <a:p>
            <a:pPr lvl="2"/>
            <a:r>
              <a:rPr lang="pt-BR" dirty="0"/>
              <a:t>Processo de Indexação de Palavras Multi-Idiomas (já iniciado).</a:t>
            </a:r>
          </a:p>
          <a:p>
            <a:pPr lvl="2"/>
            <a:r>
              <a:rPr lang="pt-BR" dirty="0"/>
              <a:t>Implementar solução já em produção para disponibilizar usabilidade.</a:t>
            </a:r>
          </a:p>
          <a:p>
            <a:pPr lvl="2"/>
            <a:r>
              <a:rPr lang="pt-BR" dirty="0"/>
              <a:t>Técnicas de </a:t>
            </a:r>
            <a:r>
              <a:rPr lang="pt-BR" dirty="0" err="1"/>
              <a:t>Machine</a:t>
            </a:r>
            <a:r>
              <a:rPr lang="pt-BR" dirty="0"/>
              <a:t> Learning.</a:t>
            </a:r>
          </a:p>
          <a:p>
            <a:pPr lvl="2"/>
            <a:r>
              <a:rPr lang="pt-BR" dirty="0"/>
              <a:t>Transformações para o </a:t>
            </a:r>
            <a:r>
              <a:rPr lang="pt-BR" dirty="0" err="1"/>
              <a:t>Lilacs</a:t>
            </a:r>
            <a:r>
              <a:rPr lang="pt-BR" dirty="0"/>
              <a:t>.</a:t>
            </a:r>
          </a:p>
          <a:p>
            <a:r>
              <a:rPr lang="pt-BR" dirty="0"/>
              <a:t>Implementar Segurança no MongoDB.</a:t>
            </a:r>
          </a:p>
          <a:p>
            <a:r>
              <a:rPr lang="pt-BR" dirty="0"/>
              <a:t>Padronização </a:t>
            </a:r>
            <a:r>
              <a:rPr lang="pt-BR" dirty="0" err="1"/>
              <a:t>Collations</a:t>
            </a:r>
            <a:r>
              <a:rPr lang="pt-BR" dirty="0"/>
              <a:t> nos </a:t>
            </a:r>
            <a:r>
              <a:rPr lang="pt-BR" dirty="0" err="1"/>
              <a:t>MySQLs</a:t>
            </a:r>
            <a:r>
              <a:rPr lang="pt-BR" dirty="0"/>
              <a:t>.</a:t>
            </a:r>
          </a:p>
          <a:p>
            <a:r>
              <a:rPr lang="pt-BR" dirty="0"/>
              <a:t>Implementação </a:t>
            </a:r>
            <a:r>
              <a:rPr lang="pt-BR" dirty="0" err="1"/>
              <a:t>Zabbix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13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A7A9-4CBE-E04E-A805-B21A4096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B30ED-FE46-2846-8274-B0BA7DCC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962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Facetado</Template>
  <TotalTime>32</TotalTime>
  <Words>300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Status Report  Projeto BigData</vt:lpstr>
      <vt:lpstr>Atividades Realizadas (Parte 1)</vt:lpstr>
      <vt:lpstr>Atividades Realizadas (Parte 2)</vt:lpstr>
      <vt:lpstr>Atividades Não Realizadas</vt:lpstr>
      <vt:lpstr>Observações</vt:lpstr>
      <vt:lpstr>Próximos Passos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 Projeto BigData</dc:title>
  <dc:creator>José Marcello Lopes</dc:creator>
  <cp:lastModifiedBy>José Marcello Lopes</cp:lastModifiedBy>
  <cp:revision>1</cp:revision>
  <dcterms:created xsi:type="dcterms:W3CDTF">2019-01-14T22:23:32Z</dcterms:created>
  <dcterms:modified xsi:type="dcterms:W3CDTF">2019-01-14T22:56:29Z</dcterms:modified>
</cp:coreProperties>
</file>