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68" y="4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7CF867-3E55-9953-2EA8-E9D3B1647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2FA38F-245A-3A55-D46D-B1244A8F5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15246D7-8C2E-B14F-D685-06E895AD2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16C5-AC03-4C7E-9E5C-4A38405A575B}" type="datetimeFigureOut">
              <a:rPr lang="pt-BR" smtClean="0"/>
              <a:t>16/09/2023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29F4A9-C714-F629-654E-70696B1F1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A247BC-327E-FE6D-C6F3-A17904DE8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2B98-6A89-4943-9494-8F06A1681E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673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010131-E15D-4BD0-8626-074289568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8A8A00B-630D-F8C4-8142-AE1442241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C74FD6-E81D-218D-EE98-773965C1E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16C5-AC03-4C7E-9E5C-4A38405A575B}" type="datetimeFigureOut">
              <a:rPr lang="pt-BR" smtClean="0"/>
              <a:t>16/09/2023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E251F6D-E64A-DCE1-A5DB-9F69AB44D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E39002-4E30-BB07-92A3-DFD623ACD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2B98-6A89-4943-9494-8F06A1681E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02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F471B80-51CB-C0EC-5633-E2DF73478C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C29C01D-0926-72A8-8565-3F639039DF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F1A8C4-04FC-53F8-2E27-0D094EC35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16C5-AC03-4C7E-9E5C-4A38405A575B}" type="datetimeFigureOut">
              <a:rPr lang="pt-BR" smtClean="0"/>
              <a:t>16/09/2023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68525B-5000-92AA-E14F-55C0A8AD1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F512ED-539C-11F5-865D-BD5AD359F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2B98-6A89-4943-9494-8F06A1681E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758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D287B1-509A-D579-02B4-2C0C6A2FD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26C4BA-AEE9-B734-06BB-E9BA7D398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002F01-EDE6-AF06-2064-2583D1AE8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16C5-AC03-4C7E-9E5C-4A38405A575B}" type="datetimeFigureOut">
              <a:rPr lang="pt-BR" smtClean="0"/>
              <a:t>16/09/2023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7ECFE4-6D05-71A3-EC3E-B1EE3D8B9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FDA5D7-5C28-D480-EBDC-D2B89680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2B98-6A89-4943-9494-8F06A1681E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537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48144E-8F49-41ED-F3E5-2DD9E2CED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032D60B-2545-2AB9-7704-E450F752A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A31E00-4A2A-ECDD-EEDC-B7EAE1B9A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16C5-AC03-4C7E-9E5C-4A38405A575B}" type="datetimeFigureOut">
              <a:rPr lang="pt-BR" smtClean="0"/>
              <a:t>16/09/2023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D9606CE-00E2-1427-F5D3-C39D8ACBE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7B8B35-5A5E-0ABE-DFA4-2B4CC4BAC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2B98-6A89-4943-9494-8F06A1681E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66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0BE1A6-D7EA-92F7-3B06-901807A21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DAECD9-741F-F43B-30EE-84F42279B7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1234D5F-7A55-6E4C-1B82-0AAE50B87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7AA08E4-38FC-476C-6303-8C1D01D24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16C5-AC03-4C7E-9E5C-4A38405A575B}" type="datetimeFigureOut">
              <a:rPr lang="pt-BR" smtClean="0"/>
              <a:t>16/09/2023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8326267-2CEA-BD53-05FF-FFB0F18FC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CA8695-299E-0009-4195-D4287ADF5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2B98-6A89-4943-9494-8F06A1681E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6772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263B1C-83C0-6D56-0D66-F3590915A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1C719B3-FDDB-273A-834B-4BA979682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68F8A8-E389-CD36-73F7-06101D667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661712C-187A-9350-E6C2-C9F293094B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021D91B-894C-43E2-64D9-8DB9BD6894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E7F0F53-C697-793E-3058-78BDB526C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16C5-AC03-4C7E-9E5C-4A38405A575B}" type="datetimeFigureOut">
              <a:rPr lang="pt-BR" smtClean="0"/>
              <a:t>16/09/2023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F7A40B4-8CB5-F2E0-0398-35448020A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BF1E072-E649-CA92-490E-5957ABB5D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2B98-6A89-4943-9494-8F06A1681E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631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C49BC3-D52C-B12E-C525-91C6126D7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9C6BF12-D2E0-C210-BFF1-0F0070C4A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16C5-AC03-4C7E-9E5C-4A38405A575B}" type="datetimeFigureOut">
              <a:rPr lang="pt-BR" smtClean="0"/>
              <a:t>16/09/2023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8E1F21E-1FAD-AD9F-5C6F-367FCB21D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1704064-B82B-DF25-449D-5BB2B81AB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2B98-6A89-4943-9494-8F06A1681E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021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51EB51A-6870-6844-C003-1BD59EDBA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16C5-AC03-4C7E-9E5C-4A38405A575B}" type="datetimeFigureOut">
              <a:rPr lang="pt-BR" smtClean="0"/>
              <a:t>16/09/2023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60B050C-05C2-E18D-CFE6-41509D67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E6236CF-2D59-C726-A493-AE9B1E3EA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2B98-6A89-4943-9494-8F06A1681E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845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4BE14-47F0-7AF7-43BC-BD61C146A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DD5E3E-8FE6-13D4-2CDC-5C4A6B59D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3337448-49DD-8AC8-819E-87A86C95F8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2170CB6-9B30-C6B3-CFA6-CA311D7F4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16C5-AC03-4C7E-9E5C-4A38405A575B}" type="datetimeFigureOut">
              <a:rPr lang="pt-BR" smtClean="0"/>
              <a:t>16/09/2023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79E0206-7910-E81B-90F8-FFEA28C9B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D38A981-87A3-E609-59C1-E911CD205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2B98-6A89-4943-9494-8F06A1681E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9180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59D651-B2B7-9DAC-12F4-2687562EE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8469A0-15FF-3102-037D-1CCA8520E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CB69FBA-5E78-1AB2-DE0A-7AA958904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8157C85-5CF5-BC45-B5FF-DA1491855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16C5-AC03-4C7E-9E5C-4A38405A575B}" type="datetimeFigureOut">
              <a:rPr lang="pt-BR" smtClean="0"/>
              <a:t>16/09/2023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F0967CE-5789-2E36-6F6C-3B86A76A6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5D8DEB6-4E25-6015-24E2-BD2771112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2B98-6A89-4943-9494-8F06A1681E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90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B54B034-C2F4-ADFA-40A8-8AF1F2384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CB9A44D-3E3D-B127-8D5E-7499CCE8F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054689-00C6-48AD-C52C-07495ABBD1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316C5-AC03-4C7E-9E5C-4A38405A575B}" type="datetimeFigureOut">
              <a:rPr lang="pt-BR" smtClean="0"/>
              <a:t>16/09/2023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65D2BA-5E10-4524-3184-952A6662E9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69EBAF-3E41-9180-E1C3-27B148E5A5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C2B98-6A89-4943-9494-8F06A1681E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625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AE1874E-50F6-E1B3-A270-4FB9FB4947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960" y="698729"/>
            <a:ext cx="10139680" cy="5062895"/>
          </a:xfrm>
          <a:prstGeom prst="rect">
            <a:avLst/>
          </a:prstGeom>
        </p:spPr>
      </p:pic>
      <p:sp>
        <p:nvSpPr>
          <p:cNvPr id="6" name="Elipse 5">
            <a:extLst>
              <a:ext uri="{FF2B5EF4-FFF2-40B4-BE49-F238E27FC236}">
                <a16:creationId xmlns:a16="http://schemas.microsoft.com/office/drawing/2014/main" id="{585D78F9-0E0B-4ED7-32B4-103D61D720AB}"/>
              </a:ext>
            </a:extLst>
          </p:cNvPr>
          <p:cNvSpPr/>
          <p:nvPr/>
        </p:nvSpPr>
        <p:spPr>
          <a:xfrm>
            <a:off x="2819492" y="1828800"/>
            <a:ext cx="1611630" cy="46863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0BCB50F-A592-6FB2-80C6-E73AE2EC376E}"/>
              </a:ext>
            </a:extLst>
          </p:cNvPr>
          <p:cNvSpPr txBox="1"/>
          <p:nvPr/>
        </p:nvSpPr>
        <p:spPr>
          <a:xfrm>
            <a:off x="5111827" y="605928"/>
            <a:ext cx="3613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Mudar </a:t>
            </a:r>
            <a:r>
              <a:rPr lang="pt-BR" dirty="0" err="1"/>
              <a:t>label</a:t>
            </a:r>
            <a:r>
              <a:rPr lang="pt-BR" dirty="0"/>
              <a:t> para </a:t>
            </a:r>
            <a:r>
              <a:rPr lang="pt-BR" dirty="0">
                <a:solidFill>
                  <a:srgbClr val="FF0000"/>
                </a:solidFill>
                <a:highlight>
                  <a:srgbClr val="FFFF00"/>
                </a:highlight>
              </a:rPr>
              <a:t>Intervenções</a:t>
            </a:r>
          </a:p>
        </p:txBody>
      </p: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8224850F-4EBC-6243-FDB8-64F80EDFAE67}"/>
              </a:ext>
            </a:extLst>
          </p:cNvPr>
          <p:cNvCxnSpPr/>
          <p:nvPr/>
        </p:nvCxnSpPr>
        <p:spPr>
          <a:xfrm flipH="1">
            <a:off x="4164376" y="975260"/>
            <a:ext cx="1024569" cy="85354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260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923AB843-B487-9C8E-7033-1EAAB31469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0464" y="1172720"/>
            <a:ext cx="8498722" cy="4919608"/>
          </a:xfrm>
          <a:prstGeom prst="rect">
            <a:avLst/>
          </a:prstGeom>
        </p:spPr>
      </p:pic>
      <p:sp>
        <p:nvSpPr>
          <p:cNvPr id="4" name="Elipse 3">
            <a:extLst>
              <a:ext uri="{FF2B5EF4-FFF2-40B4-BE49-F238E27FC236}">
                <a16:creationId xmlns:a16="http://schemas.microsoft.com/office/drawing/2014/main" id="{4CBFD903-4055-69CF-7232-C54ACAED986D}"/>
              </a:ext>
            </a:extLst>
          </p:cNvPr>
          <p:cNvSpPr/>
          <p:nvPr/>
        </p:nvSpPr>
        <p:spPr>
          <a:xfrm>
            <a:off x="6598278" y="2170323"/>
            <a:ext cx="1611630" cy="46863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F6EA0C5-2FA1-4A3D-3A0C-4F877704F39A}"/>
              </a:ext>
            </a:extLst>
          </p:cNvPr>
          <p:cNvSpPr txBox="1"/>
          <p:nvPr/>
        </p:nvSpPr>
        <p:spPr>
          <a:xfrm>
            <a:off x="5111827" y="616944"/>
            <a:ext cx="2379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Excluir este filtro</a:t>
            </a:r>
            <a:endParaRPr lang="pt-BR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19159AB4-5C81-E820-D0A6-E87FB63B117A}"/>
              </a:ext>
            </a:extLst>
          </p:cNvPr>
          <p:cNvCxnSpPr>
            <a:cxnSpLocks/>
          </p:cNvCxnSpPr>
          <p:nvPr/>
        </p:nvCxnSpPr>
        <p:spPr>
          <a:xfrm>
            <a:off x="6235547" y="975260"/>
            <a:ext cx="683046" cy="119506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5144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BC08F06E-ACE8-6711-3BF9-AB3974A00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080" y="1509312"/>
            <a:ext cx="11039839" cy="2636379"/>
          </a:xfrm>
          <a:prstGeom prst="rect">
            <a:avLst/>
          </a:prstGeom>
        </p:spPr>
      </p:pic>
      <p:sp>
        <p:nvSpPr>
          <p:cNvPr id="4" name="Elipse 3">
            <a:extLst>
              <a:ext uri="{FF2B5EF4-FFF2-40B4-BE49-F238E27FC236}">
                <a16:creationId xmlns:a16="http://schemas.microsoft.com/office/drawing/2014/main" id="{B83C6D40-A9A3-212E-885C-787562827943}"/>
              </a:ext>
            </a:extLst>
          </p:cNvPr>
          <p:cNvSpPr/>
          <p:nvPr/>
        </p:nvSpPr>
        <p:spPr>
          <a:xfrm>
            <a:off x="2929660" y="3338110"/>
            <a:ext cx="9177877" cy="46863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71D7509-DED6-D999-1D8C-3B1BC06102FB}"/>
              </a:ext>
            </a:extLst>
          </p:cNvPr>
          <p:cNvSpPr txBox="1"/>
          <p:nvPr/>
        </p:nvSpPr>
        <p:spPr>
          <a:xfrm>
            <a:off x="2181338" y="4366028"/>
            <a:ext cx="10010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  <a:highlight>
                  <a:srgbClr val="FFFF00"/>
                </a:highlight>
              </a:rPr>
              <a:t>É possível ajustar o espaço para mostrar os outros efeitos?  Sem efeito, inconclusivo, não informado</a:t>
            </a:r>
          </a:p>
        </p:txBody>
      </p:sp>
    </p:spTree>
    <p:extLst>
      <p:ext uri="{BB962C8B-B14F-4D97-AF65-F5344CB8AC3E}">
        <p14:creationId xmlns:p14="http://schemas.microsoft.com/office/powerpoint/2010/main" val="24066092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25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Abdala, Carmen Veronica Mendes (BIR)</dc:creator>
  <cp:lastModifiedBy>Abdala, Carmen Veronica Mendes (BIR)</cp:lastModifiedBy>
  <cp:revision>1</cp:revision>
  <dcterms:created xsi:type="dcterms:W3CDTF">2023-09-16T10:10:45Z</dcterms:created>
  <dcterms:modified xsi:type="dcterms:W3CDTF">2023-09-16T10:27:00Z</dcterms:modified>
</cp:coreProperties>
</file>