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CB931-63F7-4F31-AD27-0B7CD34881BB}" v="3" dt="2024-03-12T12:38:37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200" y="-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to, Rosemeire (BIR)" userId="7e3e70d3-540c-401b-825b-33b2e65b054e" providerId="ADAL" clId="{8DFCB931-63F7-4F31-AD27-0B7CD34881BB}"/>
    <pc:docChg chg="undo custSel addSld modSld">
      <pc:chgData name="Pinto, Rosemeire (BIR)" userId="7e3e70d3-540c-401b-825b-33b2e65b054e" providerId="ADAL" clId="{8DFCB931-63F7-4F31-AD27-0B7CD34881BB}" dt="2024-03-12T12:39:00.419" v="270" actId="1076"/>
      <pc:docMkLst>
        <pc:docMk/>
      </pc:docMkLst>
      <pc:sldChg chg="addSp delSp modSp mod">
        <pc:chgData name="Pinto, Rosemeire (BIR)" userId="7e3e70d3-540c-401b-825b-33b2e65b054e" providerId="ADAL" clId="{8DFCB931-63F7-4F31-AD27-0B7CD34881BB}" dt="2024-03-11T20:31:52.540" v="29" actId="478"/>
        <pc:sldMkLst>
          <pc:docMk/>
          <pc:sldMk cId="3385997084" sldId="257"/>
        </pc:sldMkLst>
        <pc:spChg chg="del">
          <ac:chgData name="Pinto, Rosemeire (BIR)" userId="7e3e70d3-540c-401b-825b-33b2e65b054e" providerId="ADAL" clId="{8DFCB931-63F7-4F31-AD27-0B7CD34881BB}" dt="2024-03-11T20:31:42.070" v="22" actId="478"/>
          <ac:spMkLst>
            <pc:docMk/>
            <pc:sldMk cId="3385997084" sldId="257"/>
            <ac:spMk id="26" creationId="{CA3E868B-0264-301A-3ADE-DCD6C94DD00F}"/>
          </ac:spMkLst>
        </pc:spChg>
        <pc:spChg chg="del">
          <ac:chgData name="Pinto, Rosemeire (BIR)" userId="7e3e70d3-540c-401b-825b-33b2e65b054e" providerId="ADAL" clId="{8DFCB931-63F7-4F31-AD27-0B7CD34881BB}" dt="2024-03-11T20:31:43.348" v="23" actId="478"/>
          <ac:spMkLst>
            <pc:docMk/>
            <pc:sldMk cId="3385997084" sldId="257"/>
            <ac:spMk id="27" creationId="{6049285D-19D3-4649-8C3B-7AEB42B238AC}"/>
          </ac:spMkLst>
        </pc:spChg>
        <pc:picChg chg="mod">
          <ac:chgData name="Pinto, Rosemeire (BIR)" userId="7e3e70d3-540c-401b-825b-33b2e65b054e" providerId="ADAL" clId="{8DFCB931-63F7-4F31-AD27-0B7CD34881BB}" dt="2024-03-11T20:31:27.175" v="17" actId="1076"/>
          <ac:picMkLst>
            <pc:docMk/>
            <pc:sldMk cId="3385997084" sldId="257"/>
            <ac:picMk id="5" creationId="{74ACCF25-2C37-EF7F-1610-83027DD00863}"/>
          </ac:picMkLst>
        </pc:picChg>
        <pc:inkChg chg="add">
          <ac:chgData name="Pinto, Rosemeire (BIR)" userId="7e3e70d3-540c-401b-825b-33b2e65b054e" providerId="ADAL" clId="{8DFCB931-63F7-4F31-AD27-0B7CD34881BB}" dt="2024-03-11T20:31:00.002" v="8" actId="9405"/>
          <ac:inkMkLst>
            <pc:docMk/>
            <pc:sldMk cId="3385997084" sldId="257"/>
            <ac:inkMk id="28" creationId="{96C101DA-7004-04D5-C161-29BF09D290BB}"/>
          </ac:inkMkLst>
        </pc:inkChg>
        <pc:inkChg chg="add">
          <ac:chgData name="Pinto, Rosemeire (BIR)" userId="7e3e70d3-540c-401b-825b-33b2e65b054e" providerId="ADAL" clId="{8DFCB931-63F7-4F31-AD27-0B7CD34881BB}" dt="2024-03-11T20:31:00.714" v="9" actId="9405"/>
          <ac:inkMkLst>
            <pc:docMk/>
            <pc:sldMk cId="3385997084" sldId="257"/>
            <ac:inkMk id="29" creationId="{6B0BD1DE-80F0-750E-CBB9-3091A6B17535}"/>
          </ac:inkMkLst>
        </pc:inkChg>
        <pc:inkChg chg="add">
          <ac:chgData name="Pinto, Rosemeire (BIR)" userId="7e3e70d3-540c-401b-825b-33b2e65b054e" providerId="ADAL" clId="{8DFCB931-63F7-4F31-AD27-0B7CD34881BB}" dt="2024-03-11T20:31:01.411" v="10" actId="9405"/>
          <ac:inkMkLst>
            <pc:docMk/>
            <pc:sldMk cId="3385997084" sldId="257"/>
            <ac:inkMk id="30" creationId="{B380F1E1-6220-1481-5D0D-2C453DDA2BEC}"/>
          </ac:inkMkLst>
        </pc:inkChg>
        <pc:inkChg chg="add">
          <ac:chgData name="Pinto, Rosemeire (BIR)" userId="7e3e70d3-540c-401b-825b-33b2e65b054e" providerId="ADAL" clId="{8DFCB931-63F7-4F31-AD27-0B7CD34881BB}" dt="2024-03-11T20:31:08.819" v="11" actId="9405"/>
          <ac:inkMkLst>
            <pc:docMk/>
            <pc:sldMk cId="3385997084" sldId="257"/>
            <ac:inkMk id="31" creationId="{DAFCC2E3-564F-5848-761C-C42EB7C54344}"/>
          </ac:inkMkLst>
        </pc:inkChg>
        <pc:inkChg chg="add del">
          <ac:chgData name="Pinto, Rosemeire (BIR)" userId="7e3e70d3-540c-401b-825b-33b2e65b054e" providerId="ADAL" clId="{8DFCB931-63F7-4F31-AD27-0B7CD34881BB}" dt="2024-03-11T20:31:12.276" v="13" actId="9405"/>
          <ac:inkMkLst>
            <pc:docMk/>
            <pc:sldMk cId="3385997084" sldId="257"/>
            <ac:inkMk id="32" creationId="{0EB70556-6DB7-278F-CA52-ADEE1156047C}"/>
          </ac:inkMkLst>
        </pc:inkChg>
        <pc:cxnChg chg="del">
          <ac:chgData name="Pinto, Rosemeire (BIR)" userId="7e3e70d3-540c-401b-825b-33b2e65b054e" providerId="ADAL" clId="{8DFCB931-63F7-4F31-AD27-0B7CD34881BB}" dt="2024-03-11T20:31:21.429" v="14" actId="478"/>
          <ac:cxnSpMkLst>
            <pc:docMk/>
            <pc:sldMk cId="3385997084" sldId="257"/>
            <ac:cxnSpMk id="9" creationId="{BF5FB42D-EE66-B4C0-56F9-AA8D7228750B}"/>
          </ac:cxnSpMkLst>
        </pc:cxnChg>
        <pc:cxnChg chg="del">
          <ac:chgData name="Pinto, Rosemeire (BIR)" userId="7e3e70d3-540c-401b-825b-33b2e65b054e" providerId="ADAL" clId="{8DFCB931-63F7-4F31-AD27-0B7CD34881BB}" dt="2024-03-11T20:31:22.492" v="15" actId="478"/>
          <ac:cxnSpMkLst>
            <pc:docMk/>
            <pc:sldMk cId="3385997084" sldId="257"/>
            <ac:cxnSpMk id="12" creationId="{F43BDBCF-B89E-3769-2581-BE9BB56B0374}"/>
          </ac:cxnSpMkLst>
        </pc:cxnChg>
        <pc:cxnChg chg="del">
          <ac:chgData name="Pinto, Rosemeire (BIR)" userId="7e3e70d3-540c-401b-825b-33b2e65b054e" providerId="ADAL" clId="{8DFCB931-63F7-4F31-AD27-0B7CD34881BB}" dt="2024-03-11T20:31:29.839" v="18" actId="478"/>
          <ac:cxnSpMkLst>
            <pc:docMk/>
            <pc:sldMk cId="3385997084" sldId="257"/>
            <ac:cxnSpMk id="15" creationId="{43D9FDB9-0107-AFE7-A312-AC86D4A6932B}"/>
          </ac:cxnSpMkLst>
        </pc:cxnChg>
        <pc:cxnChg chg="del">
          <ac:chgData name="Pinto, Rosemeire (BIR)" userId="7e3e70d3-540c-401b-825b-33b2e65b054e" providerId="ADAL" clId="{8DFCB931-63F7-4F31-AD27-0B7CD34881BB}" dt="2024-03-11T20:31:32.203" v="19" actId="478"/>
          <ac:cxnSpMkLst>
            <pc:docMk/>
            <pc:sldMk cId="3385997084" sldId="257"/>
            <ac:cxnSpMk id="16" creationId="{B4B5D38B-0CE0-3D5A-70B2-A101A404EB51}"/>
          </ac:cxnSpMkLst>
        </pc:cxnChg>
        <pc:cxnChg chg="del">
          <ac:chgData name="Pinto, Rosemeire (BIR)" userId="7e3e70d3-540c-401b-825b-33b2e65b054e" providerId="ADAL" clId="{8DFCB931-63F7-4F31-AD27-0B7CD34881BB}" dt="2024-03-11T20:31:36.447" v="20" actId="478"/>
          <ac:cxnSpMkLst>
            <pc:docMk/>
            <pc:sldMk cId="3385997084" sldId="257"/>
            <ac:cxnSpMk id="17" creationId="{4D2CEE55-98A0-8A8F-917F-ABFA234970FE}"/>
          </ac:cxnSpMkLst>
        </pc:cxnChg>
        <pc:cxnChg chg="del">
          <ac:chgData name="Pinto, Rosemeire (BIR)" userId="7e3e70d3-540c-401b-825b-33b2e65b054e" providerId="ADAL" clId="{8DFCB931-63F7-4F31-AD27-0B7CD34881BB}" dt="2024-03-11T20:31:38.133" v="21" actId="478"/>
          <ac:cxnSpMkLst>
            <pc:docMk/>
            <pc:sldMk cId="3385997084" sldId="257"/>
            <ac:cxnSpMk id="18" creationId="{5F36ECAB-2E7B-A033-DD4D-D781C1706601}"/>
          </ac:cxnSpMkLst>
        </pc:cxnChg>
        <pc:cxnChg chg="del">
          <ac:chgData name="Pinto, Rosemeire (BIR)" userId="7e3e70d3-540c-401b-825b-33b2e65b054e" providerId="ADAL" clId="{8DFCB931-63F7-4F31-AD27-0B7CD34881BB}" dt="2024-03-11T20:31:47.119" v="26" actId="478"/>
          <ac:cxnSpMkLst>
            <pc:docMk/>
            <pc:sldMk cId="3385997084" sldId="257"/>
            <ac:cxnSpMk id="19" creationId="{0E88063A-C1C7-0D28-DB6D-30870C3D4375}"/>
          </ac:cxnSpMkLst>
        </pc:cxnChg>
        <pc:cxnChg chg="del">
          <ac:chgData name="Pinto, Rosemeire (BIR)" userId="7e3e70d3-540c-401b-825b-33b2e65b054e" providerId="ADAL" clId="{8DFCB931-63F7-4F31-AD27-0B7CD34881BB}" dt="2024-03-11T20:31:50.283" v="27" actId="478"/>
          <ac:cxnSpMkLst>
            <pc:docMk/>
            <pc:sldMk cId="3385997084" sldId="257"/>
            <ac:cxnSpMk id="20" creationId="{1544BC67-5FFA-87B1-15EE-962D1E3A1939}"/>
          </ac:cxnSpMkLst>
        </pc:cxnChg>
        <pc:cxnChg chg="del">
          <ac:chgData name="Pinto, Rosemeire (BIR)" userId="7e3e70d3-540c-401b-825b-33b2e65b054e" providerId="ADAL" clId="{8DFCB931-63F7-4F31-AD27-0B7CD34881BB}" dt="2024-03-11T20:31:44.499" v="24" actId="478"/>
          <ac:cxnSpMkLst>
            <pc:docMk/>
            <pc:sldMk cId="3385997084" sldId="257"/>
            <ac:cxnSpMk id="21" creationId="{5450D9AB-7B1F-101B-5F64-48986C0FEB0C}"/>
          </ac:cxnSpMkLst>
        </pc:cxnChg>
        <pc:cxnChg chg="del">
          <ac:chgData name="Pinto, Rosemeire (BIR)" userId="7e3e70d3-540c-401b-825b-33b2e65b054e" providerId="ADAL" clId="{8DFCB931-63F7-4F31-AD27-0B7CD34881BB}" dt="2024-03-11T20:31:45.988" v="25" actId="478"/>
          <ac:cxnSpMkLst>
            <pc:docMk/>
            <pc:sldMk cId="3385997084" sldId="257"/>
            <ac:cxnSpMk id="22" creationId="{0E780365-CC62-829A-BC11-B9300D254F78}"/>
          </ac:cxnSpMkLst>
        </pc:cxnChg>
        <pc:cxnChg chg="del">
          <ac:chgData name="Pinto, Rosemeire (BIR)" userId="7e3e70d3-540c-401b-825b-33b2e65b054e" providerId="ADAL" clId="{8DFCB931-63F7-4F31-AD27-0B7CD34881BB}" dt="2024-03-11T20:31:51.592" v="28" actId="478"/>
          <ac:cxnSpMkLst>
            <pc:docMk/>
            <pc:sldMk cId="3385997084" sldId="257"/>
            <ac:cxnSpMk id="23" creationId="{E245557E-EADE-E752-0C7E-CDD4AC6093E4}"/>
          </ac:cxnSpMkLst>
        </pc:cxnChg>
        <pc:cxnChg chg="del">
          <ac:chgData name="Pinto, Rosemeire (BIR)" userId="7e3e70d3-540c-401b-825b-33b2e65b054e" providerId="ADAL" clId="{8DFCB931-63F7-4F31-AD27-0B7CD34881BB}" dt="2024-03-11T20:31:52.540" v="29" actId="478"/>
          <ac:cxnSpMkLst>
            <pc:docMk/>
            <pc:sldMk cId="3385997084" sldId="257"/>
            <ac:cxnSpMk id="24" creationId="{B118F95A-AD90-8E9E-D7A8-59CC7F3BE7D4}"/>
          </ac:cxnSpMkLst>
        </pc:cxnChg>
      </pc:sldChg>
      <pc:sldChg chg="delSp modSp mod">
        <pc:chgData name="Pinto, Rosemeire (BIR)" userId="7e3e70d3-540c-401b-825b-33b2e65b054e" providerId="ADAL" clId="{8DFCB931-63F7-4F31-AD27-0B7CD34881BB}" dt="2024-03-11T20:33:00.795" v="73" actId="114"/>
        <pc:sldMkLst>
          <pc:docMk/>
          <pc:sldMk cId="361177948" sldId="258"/>
        </pc:sldMkLst>
        <pc:spChg chg="mod">
          <ac:chgData name="Pinto, Rosemeire (BIR)" userId="7e3e70d3-540c-401b-825b-33b2e65b054e" providerId="ADAL" clId="{8DFCB931-63F7-4F31-AD27-0B7CD34881BB}" dt="2024-03-11T20:33:00.795" v="73" actId="114"/>
          <ac:spMkLst>
            <pc:docMk/>
            <pc:sldMk cId="361177948" sldId="258"/>
            <ac:spMk id="6" creationId="{CF7EC2AF-7353-200C-0DCF-998F7331AE1F}"/>
          </ac:spMkLst>
        </pc:spChg>
        <pc:cxnChg chg="del">
          <ac:chgData name="Pinto, Rosemeire (BIR)" userId="7e3e70d3-540c-401b-825b-33b2e65b054e" providerId="ADAL" clId="{8DFCB931-63F7-4F31-AD27-0B7CD34881BB}" dt="2024-03-11T20:32:04.097" v="31" actId="478"/>
          <ac:cxnSpMkLst>
            <pc:docMk/>
            <pc:sldMk cId="361177948" sldId="258"/>
            <ac:cxnSpMk id="2" creationId="{B0532C3B-A570-AA2C-CE7D-D1E43C550C06}"/>
          </ac:cxnSpMkLst>
        </pc:cxnChg>
        <pc:cxnChg chg="del">
          <ac:chgData name="Pinto, Rosemeire (BIR)" userId="7e3e70d3-540c-401b-825b-33b2e65b054e" providerId="ADAL" clId="{8DFCB931-63F7-4F31-AD27-0B7CD34881BB}" dt="2024-03-11T20:32:02.643" v="30" actId="478"/>
          <ac:cxnSpMkLst>
            <pc:docMk/>
            <pc:sldMk cId="361177948" sldId="258"/>
            <ac:cxnSpMk id="3" creationId="{0A371AD1-AC7E-3172-B547-7395F6232F80}"/>
          </ac:cxnSpMkLst>
        </pc:cxnChg>
      </pc:sldChg>
      <pc:sldChg chg="addSp delSp modSp new mod">
        <pc:chgData name="Pinto, Rosemeire (BIR)" userId="7e3e70d3-540c-401b-825b-33b2e65b054e" providerId="ADAL" clId="{8DFCB931-63F7-4F31-AD27-0B7CD34881BB}" dt="2024-03-12T12:39:00.419" v="270" actId="1076"/>
        <pc:sldMkLst>
          <pc:docMk/>
          <pc:sldMk cId="4081283621" sldId="259"/>
        </pc:sldMkLst>
        <pc:spChg chg="del">
          <ac:chgData name="Pinto, Rosemeire (BIR)" userId="7e3e70d3-540c-401b-825b-33b2e65b054e" providerId="ADAL" clId="{8DFCB931-63F7-4F31-AD27-0B7CD34881BB}" dt="2024-03-11T19:40:52.404" v="1" actId="478"/>
          <ac:spMkLst>
            <pc:docMk/>
            <pc:sldMk cId="4081283621" sldId="259"/>
            <ac:spMk id="2" creationId="{B7E32AFD-314D-41E2-907D-F1343EE11697}"/>
          </ac:spMkLst>
        </pc:spChg>
        <pc:spChg chg="del">
          <ac:chgData name="Pinto, Rosemeire (BIR)" userId="7e3e70d3-540c-401b-825b-33b2e65b054e" providerId="ADAL" clId="{8DFCB931-63F7-4F31-AD27-0B7CD34881BB}" dt="2024-03-11T19:40:53.943" v="2" actId="478"/>
          <ac:spMkLst>
            <pc:docMk/>
            <pc:sldMk cId="4081283621" sldId="259"/>
            <ac:spMk id="3" creationId="{22325D2B-61BD-9A38-D028-534B51A454A4}"/>
          </ac:spMkLst>
        </pc:spChg>
        <pc:spChg chg="add mod">
          <ac:chgData name="Pinto, Rosemeire (BIR)" userId="7e3e70d3-540c-401b-825b-33b2e65b054e" providerId="ADAL" clId="{8DFCB931-63F7-4F31-AD27-0B7CD34881BB}" dt="2024-03-11T20:36:30.354" v="114" actId="207"/>
          <ac:spMkLst>
            <pc:docMk/>
            <pc:sldMk cId="4081283621" sldId="259"/>
            <ac:spMk id="10" creationId="{93C703F6-6241-702F-F0FC-B00745D5115C}"/>
          </ac:spMkLst>
        </pc:spChg>
        <pc:spChg chg="add mod">
          <ac:chgData name="Pinto, Rosemeire (BIR)" userId="7e3e70d3-540c-401b-825b-33b2e65b054e" providerId="ADAL" clId="{8DFCB931-63F7-4F31-AD27-0B7CD34881BB}" dt="2024-03-11T20:35:58.420" v="113" actId="1076"/>
          <ac:spMkLst>
            <pc:docMk/>
            <pc:sldMk cId="4081283621" sldId="259"/>
            <ac:spMk id="15" creationId="{F4CCD509-9B37-41D1-8D6B-A99AA24584A6}"/>
          </ac:spMkLst>
        </pc:spChg>
        <pc:spChg chg="add mod">
          <ac:chgData name="Pinto, Rosemeire (BIR)" userId="7e3e70d3-540c-401b-825b-33b2e65b054e" providerId="ADAL" clId="{8DFCB931-63F7-4F31-AD27-0B7CD34881BB}" dt="2024-03-12T12:38:27.574" v="230" actId="20577"/>
          <ac:spMkLst>
            <pc:docMk/>
            <pc:sldMk cId="4081283621" sldId="259"/>
            <ac:spMk id="20" creationId="{BF4959BE-8A3B-42AB-694A-7202616DD41C}"/>
          </ac:spMkLst>
        </pc:spChg>
        <pc:spChg chg="add mod">
          <ac:chgData name="Pinto, Rosemeire (BIR)" userId="7e3e70d3-540c-401b-825b-33b2e65b054e" providerId="ADAL" clId="{8DFCB931-63F7-4F31-AD27-0B7CD34881BB}" dt="2024-03-12T12:39:00.419" v="270" actId="1076"/>
          <ac:spMkLst>
            <pc:docMk/>
            <pc:sldMk cId="4081283621" sldId="259"/>
            <ac:spMk id="21" creationId="{21593E49-4DF0-7599-58A5-A5A1AEE3B58F}"/>
          </ac:spMkLst>
        </pc:spChg>
        <pc:picChg chg="add mod">
          <ac:chgData name="Pinto, Rosemeire (BIR)" userId="7e3e70d3-540c-401b-825b-33b2e65b054e" providerId="ADAL" clId="{8DFCB931-63F7-4F31-AD27-0B7CD34881BB}" dt="2024-03-11T20:36:31.504" v="115" actId="1076"/>
          <ac:picMkLst>
            <pc:docMk/>
            <pc:sldMk cId="4081283621" sldId="259"/>
            <ac:picMk id="5" creationId="{5392CE22-3780-E5BC-39EC-17B37F5835E6}"/>
          </ac:picMkLst>
        </pc:picChg>
        <pc:picChg chg="add del">
          <ac:chgData name="Pinto, Rosemeire (BIR)" userId="7e3e70d3-540c-401b-825b-33b2e65b054e" providerId="ADAL" clId="{8DFCB931-63F7-4F31-AD27-0B7CD34881BB}" dt="2024-03-11T20:34:56.273" v="78" actId="22"/>
          <ac:picMkLst>
            <pc:docMk/>
            <pc:sldMk cId="4081283621" sldId="259"/>
            <ac:picMk id="12" creationId="{BBF82C5E-ABFC-2196-7590-89432449196D}"/>
          </ac:picMkLst>
        </pc:picChg>
        <pc:picChg chg="add del">
          <ac:chgData name="Pinto, Rosemeire (BIR)" userId="7e3e70d3-540c-401b-825b-33b2e65b054e" providerId="ADAL" clId="{8DFCB931-63F7-4F31-AD27-0B7CD34881BB}" dt="2024-03-11T20:35:06.719" v="80" actId="22"/>
          <ac:picMkLst>
            <pc:docMk/>
            <pc:sldMk cId="4081283621" sldId="259"/>
            <ac:picMk id="14" creationId="{7D2FA1D6-2584-98B7-E991-019F8222D852}"/>
          </ac:picMkLst>
        </pc:picChg>
        <pc:picChg chg="add del">
          <ac:chgData name="Pinto, Rosemeire (BIR)" userId="7e3e70d3-540c-401b-825b-33b2e65b054e" providerId="ADAL" clId="{8DFCB931-63F7-4F31-AD27-0B7CD34881BB}" dt="2024-03-12T12:37:03.739" v="117" actId="22"/>
          <ac:picMkLst>
            <pc:docMk/>
            <pc:sldMk cId="4081283621" sldId="259"/>
            <ac:picMk id="17" creationId="{2649B757-3E9B-A9D4-BDD9-7A5F25BB4483}"/>
          </ac:picMkLst>
        </pc:picChg>
        <pc:picChg chg="add del">
          <ac:chgData name="Pinto, Rosemeire (BIR)" userId="7e3e70d3-540c-401b-825b-33b2e65b054e" providerId="ADAL" clId="{8DFCB931-63F7-4F31-AD27-0B7CD34881BB}" dt="2024-03-12T12:37:07.611" v="119" actId="22"/>
          <ac:picMkLst>
            <pc:docMk/>
            <pc:sldMk cId="4081283621" sldId="259"/>
            <ac:picMk id="19" creationId="{8D399E93-5A03-EEB5-F3B6-DB4C7EC87D0B}"/>
          </ac:picMkLst>
        </pc:picChg>
        <pc:inkChg chg="add">
          <ac:chgData name="Pinto, Rosemeire (BIR)" userId="7e3e70d3-540c-401b-825b-33b2e65b054e" providerId="ADAL" clId="{8DFCB931-63F7-4F31-AD27-0B7CD34881BB}" dt="2024-03-11T20:04:10.340" v="4" actId="9405"/>
          <ac:inkMkLst>
            <pc:docMk/>
            <pc:sldMk cId="4081283621" sldId="259"/>
            <ac:inkMk id="6" creationId="{D13A5AF4-D69A-91C8-5C6B-6997FD16AC13}"/>
          </ac:inkMkLst>
        </pc:inkChg>
        <pc:inkChg chg="add">
          <ac:chgData name="Pinto, Rosemeire (BIR)" userId="7e3e70d3-540c-401b-825b-33b2e65b054e" providerId="ADAL" clId="{8DFCB931-63F7-4F31-AD27-0B7CD34881BB}" dt="2024-03-11T20:04:24.762" v="5" actId="9405"/>
          <ac:inkMkLst>
            <pc:docMk/>
            <pc:sldMk cId="4081283621" sldId="259"/>
            <ac:inkMk id="7" creationId="{843C7A3F-EFB4-D6A7-5903-D94D1E179F6E}"/>
          </ac:inkMkLst>
        </pc:inkChg>
        <pc:inkChg chg="add">
          <ac:chgData name="Pinto, Rosemeire (BIR)" userId="7e3e70d3-540c-401b-825b-33b2e65b054e" providerId="ADAL" clId="{8DFCB931-63F7-4F31-AD27-0B7CD34881BB}" dt="2024-03-11T20:04:26.398" v="6" actId="9405"/>
          <ac:inkMkLst>
            <pc:docMk/>
            <pc:sldMk cId="4081283621" sldId="259"/>
            <ac:inkMk id="8" creationId="{51431877-756A-2265-4278-63FAD16E6AB1}"/>
          </ac:inkMkLst>
        </pc:inkChg>
        <pc:inkChg chg="add">
          <ac:chgData name="Pinto, Rosemeire (BIR)" userId="7e3e70d3-540c-401b-825b-33b2e65b054e" providerId="ADAL" clId="{8DFCB931-63F7-4F31-AD27-0B7CD34881BB}" dt="2024-03-11T20:09:13.913" v="7" actId="9405"/>
          <ac:inkMkLst>
            <pc:docMk/>
            <pc:sldMk cId="4081283621" sldId="259"/>
            <ac:inkMk id="9" creationId="{69691331-B4A9-B5D9-A247-239D5B8C2C72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1T20:30:59.9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1T20:31:00.7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24575,'4'0'0,"5"0"0,6 0 0,-1 0-8191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1T20:31:01.4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1T20:31:08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1T20:04:10.329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26,'1'-1,"-1"0,0 0,1 0,-1 0,1 0,0 0,-1 0,1 0,-1 1,1-1,0 0,0 1,-1-1,1 0,0 1,0-1,0 1,0-1,0 1,0-1,0 1,0 0,0 0,0-1,0 1,0 0,1 0,35-4,-32 3,265-3,-175 6,-41 0,74 14,-88-10,60 12,42 5,125 15,-160-23,197 4,105-17,-227-2,-22 12,-17 0,-22-11,121 6,349 7,-426-14,-129 2,0 1,63 16,-3-1,-72-14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1T20:04:24.761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1,'49'0,"0"2,62 10,-53-5,0-3,102-4,-66-2,1661 1,-1735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1T20:04:26.397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0,'4'0,"5"0,9 0,5 0,7 0,6 0,5 4,3 1,2 0,-3-1,-5-2,-1 4,1 0,-2 0,-3-2,-7-1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3-11T20:09:13.912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0,'8'1,"-1"-1,1 2,14 3,10 1,409 6,-298-14,72 0,305 4,-207 33,-119-9,23 10,9-7,-162-24,269 17,-108 6,7 0,-155-17,91 23,-100-19,-28-9,0-2,1-1,67-5,-28-1,-66 3,1 1,-1-2,26-3,-20-1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750A6-B290-577A-C959-262542056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061A5E-BB08-2EFE-FE37-79900FA73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4CE3E5-8C50-243A-7536-AC359064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DF63B4-88AD-A442-9B9C-BD259D00E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782C35-048A-40DF-0D97-59782B04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23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B2132-EB5D-4C26-4642-B9F73734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09A84BE-1F5C-E14C-D984-8F2E06A06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2EA0E1-8B15-3B1B-D8E6-E1B36706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DC3E2D-D415-0994-5CA8-F1F16073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121B19-7D7C-BE0F-E382-9EC4A4615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72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9563FC-81D8-B256-81E9-C7215C853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59F2D0-3367-65EF-4620-08089937E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B0C061-A912-E0BA-E467-05441DB0E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617E5B-9309-87E9-67CD-52E59ECC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3B39A9-6E2C-9122-3CA3-6F68F4FB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80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9FEA42-0694-3CE4-E50F-6393DBE9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CA4F84-A865-B03A-7007-C612121B8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175595-CC16-B0CD-6E89-43315EDC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DE0D1F-B33E-336F-8D04-9BF96CE8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CDA916-E531-8BD1-237F-56640DB9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58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E28C8-B250-C4AC-41E1-FB814C1B8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A5DEDF-BC2B-AAD3-6649-00D752872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AA44FA-0F7C-B540-A7F5-35880759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29E94C-D03D-7CA3-E947-71D4BFCA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D8A795-13E3-6DD0-1ECF-399679E0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98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60415A-04F9-5745-6C58-19E76CB90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298097-2EE0-A664-1BD5-BAAD9B692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5C4F62-69E4-5273-A30A-AA6C119D5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8074029-5C5E-C227-AF71-AEE635A49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1CE33D-9F19-2207-5F48-1CAFE5FA0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EB5C87-1E03-0ED5-4DFC-7AF79405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94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2E1EE-8CC8-36D3-4516-F44F3412B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19EEE5-DD99-8BFE-5848-0BB3AB80E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1FD83EE-7CE7-C676-8C3A-0EA56A25E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EE9BB63-3B7F-DB2D-C711-29F66690A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B0FD70F-4983-60BA-8353-A8120F498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98D5848-7D81-2009-AFDF-67722779B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7BD0A05-E52A-9F3B-01DB-715F4C6C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56E57D7-2647-30F3-E7B2-7913BCFA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79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7E16D-62CB-21B0-5AE8-9044BD8A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72AE462-6EFB-8F08-73D9-FA8D24E9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AE98747-93BB-7F76-60E6-74E45134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458F57A-4799-2066-CC77-FA4D9CE49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40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5F9A274-DF66-93EC-0F66-D586B056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06DEAFD-C600-711F-2223-212898A63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D296C7-764C-44D7-E961-F589A225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28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5421C-800C-74A1-F230-973571C3C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8F1BE8-D9DB-0E27-EC26-6B91E746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BE0952-E779-20A3-7EFB-513CA6418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A640C1-2FB2-E5CE-5604-0EAD8E9D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CF8528-D1A3-E70B-F32F-C9B28E6E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3AF7E6-1A67-0677-2FFE-CF003D01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19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5ACB1F-DCA0-8921-E8EC-1116958B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825955A-1152-8A4C-1262-5875F6EC9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8C7BB8B-BD15-0B6B-84F1-3548D7345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CFDC3A-FF61-A381-4289-B8F6F0242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5D9B05-5638-24FC-F3DD-2448AFBB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98E811-5445-E069-4B47-DA49BC9DC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6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625F10D-AF1A-6EB9-569A-6D59F1183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EEAD35-8F52-152E-52CB-57CFA74B7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4C558E-834E-958E-3AC3-A7ABC4F22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343CC7-1FAF-4CF4-8E1C-76DD78193CB9}" type="datetimeFigureOut">
              <a:rPr lang="pt-BR" smtClean="0"/>
              <a:t>11/03/2024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BF2CFB-F031-95C0-F583-A91C3091FC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23B6D-607E-BDFC-10B3-E844BD66F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3E07A2-4B04-4D38-8E49-BD8AC1EB0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53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6.xml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E8F9D6C4-BDE9-14AE-B912-D5F625B69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749" y="18874"/>
            <a:ext cx="8782501" cy="682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53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4ACCF25-2C37-EF7F-1610-83027DD00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43" y="266937"/>
            <a:ext cx="7488405" cy="5785189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9D280314-6071-B62E-CE93-86578EBD2A70}"/>
              </a:ext>
            </a:extLst>
          </p:cNvPr>
          <p:cNvSpPr txBox="1"/>
          <p:nvPr/>
        </p:nvSpPr>
        <p:spPr>
          <a:xfrm>
            <a:off x="8722824" y="2637906"/>
            <a:ext cx="195071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200" b="1" dirty="0"/>
              <a:t>No modelo anterior os clusters de idioma, país como assunto e tipo de estudo apareciam num menu diferente, é possível manter?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8" name="Tinta 27">
                <a:extLst>
                  <a:ext uri="{FF2B5EF4-FFF2-40B4-BE49-F238E27FC236}">
                    <a16:creationId xmlns:a16="http://schemas.microsoft.com/office/drawing/2014/main" id="{96C101DA-7004-04D5-C161-29BF09D290BB}"/>
                  </a:ext>
                </a:extLst>
              </p14:cNvPr>
              <p14:cNvContentPartPr/>
              <p14:nvPr/>
            </p14:nvContentPartPr>
            <p14:xfrm>
              <a:off x="1645724" y="1870200"/>
              <a:ext cx="360" cy="360"/>
            </p14:xfrm>
          </p:contentPart>
        </mc:Choice>
        <mc:Fallback>
          <p:pic>
            <p:nvPicPr>
              <p:cNvPr id="28" name="Tinta 27">
                <a:extLst>
                  <a:ext uri="{FF2B5EF4-FFF2-40B4-BE49-F238E27FC236}">
                    <a16:creationId xmlns:a16="http://schemas.microsoft.com/office/drawing/2014/main" id="{96C101DA-7004-04D5-C161-29BF09D290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7084" y="186120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9" name="Tinta 28">
                <a:extLst>
                  <a:ext uri="{FF2B5EF4-FFF2-40B4-BE49-F238E27FC236}">
                    <a16:creationId xmlns:a16="http://schemas.microsoft.com/office/drawing/2014/main" id="{6B0BD1DE-80F0-750E-CBB9-3091A6B17535}"/>
                  </a:ext>
                </a:extLst>
              </p14:cNvPr>
              <p14:cNvContentPartPr/>
              <p14:nvPr/>
            </p14:nvContentPartPr>
            <p14:xfrm>
              <a:off x="1363124" y="1263240"/>
              <a:ext cx="15120" cy="360"/>
            </p14:xfrm>
          </p:contentPart>
        </mc:Choice>
        <mc:Fallback>
          <p:pic>
            <p:nvPicPr>
              <p:cNvPr id="29" name="Tinta 28">
                <a:extLst>
                  <a:ext uri="{FF2B5EF4-FFF2-40B4-BE49-F238E27FC236}">
                    <a16:creationId xmlns:a16="http://schemas.microsoft.com/office/drawing/2014/main" id="{6B0BD1DE-80F0-750E-CBB9-3091A6B1753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54124" y="1254240"/>
                <a:ext cx="3276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0" name="Tinta 29">
                <a:extLst>
                  <a:ext uri="{FF2B5EF4-FFF2-40B4-BE49-F238E27FC236}">
                    <a16:creationId xmlns:a16="http://schemas.microsoft.com/office/drawing/2014/main" id="{B380F1E1-6220-1481-5D0D-2C453DDA2BEC}"/>
                  </a:ext>
                </a:extLst>
              </p14:cNvPr>
              <p14:cNvContentPartPr/>
              <p14:nvPr/>
            </p14:nvContentPartPr>
            <p14:xfrm>
              <a:off x="1313084" y="1180080"/>
              <a:ext cx="360" cy="360"/>
            </p14:xfrm>
          </p:contentPart>
        </mc:Choice>
        <mc:Fallback>
          <p:pic>
            <p:nvPicPr>
              <p:cNvPr id="30" name="Tinta 29">
                <a:extLst>
                  <a:ext uri="{FF2B5EF4-FFF2-40B4-BE49-F238E27FC236}">
                    <a16:creationId xmlns:a16="http://schemas.microsoft.com/office/drawing/2014/main" id="{B380F1E1-6220-1481-5D0D-2C453DDA2B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04444" y="11714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1" name="Tinta 30">
                <a:extLst>
                  <a:ext uri="{FF2B5EF4-FFF2-40B4-BE49-F238E27FC236}">
                    <a16:creationId xmlns:a16="http://schemas.microsoft.com/office/drawing/2014/main" id="{DAFCC2E3-564F-5848-761C-C42EB7C54344}"/>
                  </a:ext>
                </a:extLst>
              </p14:cNvPr>
              <p14:cNvContentPartPr/>
              <p14:nvPr/>
            </p14:nvContentPartPr>
            <p14:xfrm>
              <a:off x="1213724" y="856080"/>
              <a:ext cx="360" cy="360"/>
            </p14:xfrm>
          </p:contentPart>
        </mc:Choice>
        <mc:Fallback>
          <p:pic>
            <p:nvPicPr>
              <p:cNvPr id="31" name="Tinta 30">
                <a:extLst>
                  <a:ext uri="{FF2B5EF4-FFF2-40B4-BE49-F238E27FC236}">
                    <a16:creationId xmlns:a16="http://schemas.microsoft.com/office/drawing/2014/main" id="{DAFCC2E3-564F-5848-761C-C42EB7C543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4724" y="8470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599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D6184E5B-163A-43AC-B1A2-B0F1ADA51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67" y="344244"/>
            <a:ext cx="7441059" cy="6081495"/>
          </a:xfrm>
          <a:prstGeom prst="rect">
            <a:avLst/>
          </a:prstGeom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F98E4F9D-9880-4A75-A59F-250949503145}"/>
              </a:ext>
            </a:extLst>
          </p:cNvPr>
          <p:cNvSpPr/>
          <p:nvPr/>
        </p:nvSpPr>
        <p:spPr>
          <a:xfrm>
            <a:off x="3873731" y="1088968"/>
            <a:ext cx="448887" cy="1953491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F7EC2AF-7353-200C-0DCF-998F7331AE1F}"/>
              </a:ext>
            </a:extLst>
          </p:cNvPr>
          <p:cNvSpPr txBox="1"/>
          <p:nvPr/>
        </p:nvSpPr>
        <p:spPr>
          <a:xfrm>
            <a:off x="4272744" y="2859579"/>
            <a:ext cx="2651759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200" dirty="0"/>
              <a:t>Esse traço de navegação não é claro, melhor manter o padrão </a:t>
            </a:r>
            <a:r>
              <a:rPr lang="pt-BR" sz="1200" i="1" dirty="0"/>
              <a:t>mostrar más.</a:t>
            </a:r>
          </a:p>
          <a:p>
            <a:r>
              <a:rPr lang="pt-BR" sz="1200" dirty="0"/>
              <a:t>Os títulos ultrapassam o limite da caixa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4E5EEB5-2A7C-392C-18E4-CADE5C797C70}"/>
              </a:ext>
            </a:extLst>
          </p:cNvPr>
          <p:cNvSpPr txBox="1"/>
          <p:nvPr/>
        </p:nvSpPr>
        <p:spPr>
          <a:xfrm>
            <a:off x="2405151" y="4940531"/>
            <a:ext cx="1767838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200" dirty="0"/>
              <a:t>Seria melhor diminuir as caixas para adequar ao número de temas...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05F4216-8DC1-842D-4AA1-2D95F506E54E}"/>
              </a:ext>
            </a:extLst>
          </p:cNvPr>
          <p:cNvSpPr txBox="1"/>
          <p:nvPr/>
        </p:nvSpPr>
        <p:spPr>
          <a:xfrm>
            <a:off x="6514409" y="4128654"/>
            <a:ext cx="176783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FF0000"/>
                </a:solidFill>
              </a:rPr>
              <a:t>Medicina </a:t>
            </a:r>
            <a:r>
              <a:rPr lang="pt-BR" sz="1200" dirty="0" err="1">
                <a:solidFill>
                  <a:srgbClr val="FF0000"/>
                </a:solidFill>
              </a:rPr>
              <a:t>norteamericana</a:t>
            </a:r>
            <a:r>
              <a:rPr lang="pt-BR" sz="1200" dirty="0">
                <a:solidFill>
                  <a:srgbClr val="FF0000"/>
                </a:solidFill>
              </a:rPr>
              <a:t> </a:t>
            </a:r>
            <a:r>
              <a:rPr lang="pt-BR" sz="1200" dirty="0"/>
              <a:t>não existe mais como tópico, já avisei o Mori para retirar</a:t>
            </a:r>
          </a:p>
        </p:txBody>
      </p:sp>
      <p:cxnSp>
        <p:nvCxnSpPr>
          <p:cNvPr id="11" name="Conector: Curvo 10">
            <a:extLst>
              <a:ext uri="{FF2B5EF4-FFF2-40B4-BE49-F238E27FC236}">
                <a16:creationId xmlns:a16="http://schemas.microsoft.com/office/drawing/2014/main" id="{A19922AC-B5FB-23D5-1A4C-3E7F2F0E4F61}"/>
              </a:ext>
            </a:extLst>
          </p:cNvPr>
          <p:cNvCxnSpPr/>
          <p:nvPr/>
        </p:nvCxnSpPr>
        <p:spPr>
          <a:xfrm>
            <a:off x="2768138" y="3084022"/>
            <a:ext cx="3632662" cy="1396538"/>
          </a:xfrm>
          <a:prstGeom prst="curved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tângulo 11">
            <a:extLst>
              <a:ext uri="{FF2B5EF4-FFF2-40B4-BE49-F238E27FC236}">
                <a16:creationId xmlns:a16="http://schemas.microsoft.com/office/drawing/2014/main" id="{12DDCC7D-FFD7-B893-6BAA-D214E5C556AC}"/>
              </a:ext>
            </a:extLst>
          </p:cNvPr>
          <p:cNvSpPr/>
          <p:nvPr/>
        </p:nvSpPr>
        <p:spPr>
          <a:xfrm>
            <a:off x="2527069" y="3582787"/>
            <a:ext cx="1396538" cy="2992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7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392CE22-3780-E5BC-39EC-17B37F583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248" y="140743"/>
            <a:ext cx="8331628" cy="655988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Tinta 5">
                <a:extLst>
                  <a:ext uri="{FF2B5EF4-FFF2-40B4-BE49-F238E27FC236}">
                    <a16:creationId xmlns:a16="http://schemas.microsoft.com/office/drawing/2014/main" id="{D13A5AF4-D69A-91C8-5C6B-6997FD16AC13}"/>
                  </a:ext>
                </a:extLst>
              </p14:cNvPr>
              <p14:cNvContentPartPr/>
              <p14:nvPr/>
            </p14:nvContentPartPr>
            <p14:xfrm>
              <a:off x="2335844" y="3773225"/>
              <a:ext cx="1395720" cy="83880"/>
            </p14:xfrm>
          </p:contentPart>
        </mc:Choice>
        <mc:Fallback>
          <p:pic>
            <p:nvPicPr>
              <p:cNvPr id="6" name="Tinta 5">
                <a:extLst>
                  <a:ext uri="{FF2B5EF4-FFF2-40B4-BE49-F238E27FC236}">
                    <a16:creationId xmlns:a16="http://schemas.microsoft.com/office/drawing/2014/main" id="{D13A5AF4-D69A-91C8-5C6B-6997FD16AC1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1844" y="3665225"/>
                <a:ext cx="1503360" cy="29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Tinta 6">
                <a:extLst>
                  <a:ext uri="{FF2B5EF4-FFF2-40B4-BE49-F238E27FC236}">
                    <a16:creationId xmlns:a16="http://schemas.microsoft.com/office/drawing/2014/main" id="{843C7A3F-EFB4-D6A7-5903-D94D1E179F6E}"/>
                  </a:ext>
                </a:extLst>
              </p14:cNvPr>
              <p14:cNvContentPartPr/>
              <p14:nvPr/>
            </p14:nvContentPartPr>
            <p14:xfrm>
              <a:off x="7747004" y="3000600"/>
              <a:ext cx="847800" cy="9360"/>
            </p14:xfrm>
          </p:contentPart>
        </mc:Choice>
        <mc:Fallback>
          <p:pic>
            <p:nvPicPr>
              <p:cNvPr id="7" name="Tinta 6">
                <a:extLst>
                  <a:ext uri="{FF2B5EF4-FFF2-40B4-BE49-F238E27FC236}">
                    <a16:creationId xmlns:a16="http://schemas.microsoft.com/office/drawing/2014/main" id="{843C7A3F-EFB4-D6A7-5903-D94D1E179F6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93364" y="2892960"/>
                <a:ext cx="95544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Tinta 7">
                <a:extLst>
                  <a:ext uri="{FF2B5EF4-FFF2-40B4-BE49-F238E27FC236}">
                    <a16:creationId xmlns:a16="http://schemas.microsoft.com/office/drawing/2014/main" id="{51431877-756A-2265-4278-63FAD16E6AB1}"/>
                  </a:ext>
                </a:extLst>
              </p14:cNvPr>
              <p14:cNvContentPartPr/>
              <p14:nvPr/>
            </p14:nvContentPartPr>
            <p14:xfrm>
              <a:off x="7597604" y="3000960"/>
              <a:ext cx="181440" cy="16200"/>
            </p14:xfrm>
          </p:contentPart>
        </mc:Choice>
        <mc:Fallback>
          <p:pic>
            <p:nvPicPr>
              <p:cNvPr id="8" name="Tinta 7">
                <a:extLst>
                  <a:ext uri="{FF2B5EF4-FFF2-40B4-BE49-F238E27FC236}">
                    <a16:creationId xmlns:a16="http://schemas.microsoft.com/office/drawing/2014/main" id="{51431877-756A-2265-4278-63FAD16E6AB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43964" y="2892960"/>
                <a:ext cx="28908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Tinta 8">
                <a:extLst>
                  <a:ext uri="{FF2B5EF4-FFF2-40B4-BE49-F238E27FC236}">
                    <a16:creationId xmlns:a16="http://schemas.microsoft.com/office/drawing/2014/main" id="{69691331-B4A9-B5D9-A247-239D5B8C2C72}"/>
                  </a:ext>
                </a:extLst>
              </p14:cNvPr>
              <p14:cNvContentPartPr/>
              <p14:nvPr/>
            </p14:nvContentPartPr>
            <p14:xfrm>
              <a:off x="7581044" y="4530240"/>
              <a:ext cx="1413720" cy="110520"/>
            </p14:xfrm>
          </p:contentPart>
        </mc:Choice>
        <mc:Fallback>
          <p:pic>
            <p:nvPicPr>
              <p:cNvPr id="9" name="Tinta 8">
                <a:extLst>
                  <a:ext uri="{FF2B5EF4-FFF2-40B4-BE49-F238E27FC236}">
                    <a16:creationId xmlns:a16="http://schemas.microsoft.com/office/drawing/2014/main" id="{69691331-B4A9-B5D9-A247-239D5B8C2C7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527404" y="4422240"/>
                <a:ext cx="1521360" cy="32616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93C703F6-6241-702F-F0FC-B00745D5115C}"/>
              </a:ext>
            </a:extLst>
          </p:cNvPr>
          <p:cNvSpPr/>
          <p:nvPr/>
        </p:nvSpPr>
        <p:spPr>
          <a:xfrm>
            <a:off x="2028305" y="4405745"/>
            <a:ext cx="2261062" cy="3906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4CCD509-9B37-41D1-8D6B-A99AA24584A6}"/>
              </a:ext>
            </a:extLst>
          </p:cNvPr>
          <p:cNvSpPr txBox="1"/>
          <p:nvPr/>
        </p:nvSpPr>
        <p:spPr>
          <a:xfrm>
            <a:off x="1953490" y="4455622"/>
            <a:ext cx="244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FF0000"/>
                </a:solidFill>
              </a:rPr>
              <a:t>Medicinas Complementarias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F4959BE-8A3B-42AB-694A-7202616DD41C}"/>
              </a:ext>
            </a:extLst>
          </p:cNvPr>
          <p:cNvSpPr txBox="1"/>
          <p:nvPr/>
        </p:nvSpPr>
        <p:spPr>
          <a:xfrm>
            <a:off x="72045" y="5192683"/>
            <a:ext cx="1767838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FF0000"/>
                </a:solidFill>
              </a:rPr>
              <a:t>As tarjas vermelhas devem são temas que não devem estar nessa interface devido atualização</a:t>
            </a:r>
            <a:endParaRPr lang="pt-BR" sz="12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1593E49-4DF0-7599-58A5-A5A1AEE3B58F}"/>
              </a:ext>
            </a:extLst>
          </p:cNvPr>
          <p:cNvSpPr txBox="1"/>
          <p:nvPr/>
        </p:nvSpPr>
        <p:spPr>
          <a:xfrm>
            <a:off x="3596642" y="4876801"/>
            <a:ext cx="1141613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FF0000"/>
                </a:solidFill>
              </a:rPr>
              <a:t>Corrigir título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0812836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90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Pinto, Rosemeire (BIR)</dc:creator>
  <cp:lastModifiedBy>Pinto, Rosemeire (BIR)</cp:lastModifiedBy>
  <cp:revision>1</cp:revision>
  <dcterms:created xsi:type="dcterms:W3CDTF">2024-03-11T19:10:38Z</dcterms:created>
  <dcterms:modified xsi:type="dcterms:W3CDTF">2024-03-12T12:39:00Z</dcterms:modified>
</cp:coreProperties>
</file>