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2" r:id="rId17"/>
    <p:sldId id="26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91" d="100"/>
          <a:sy n="91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5EDD-C9A7-4478-82D4-6DF8C4127E4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BC-D77C-479C-84E9-2E73DEB9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3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5EDD-C9A7-4478-82D4-6DF8C4127E4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BC-D77C-479C-84E9-2E73DEB9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3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5EDD-C9A7-4478-82D4-6DF8C4127E4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BC-D77C-479C-84E9-2E73DEB9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62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5EDD-C9A7-4478-82D4-6DF8C4127E4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BC-D77C-479C-84E9-2E73DEB9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69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5EDD-C9A7-4478-82D4-6DF8C4127E4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BC-D77C-479C-84E9-2E73DEB9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01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5EDD-C9A7-4478-82D4-6DF8C4127E4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BC-D77C-479C-84E9-2E73DEB9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0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5EDD-C9A7-4478-82D4-6DF8C4127E4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BC-D77C-479C-84E9-2E73DEB9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5EDD-C9A7-4478-82D4-6DF8C4127E4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BC-D77C-479C-84E9-2E73DEB9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05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5EDD-C9A7-4478-82D4-6DF8C4127E4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BC-D77C-479C-84E9-2E73DEB9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7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5EDD-C9A7-4478-82D4-6DF8C4127E4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3DAC8BC-D77C-479C-84E9-2E73DEB9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8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5EDD-C9A7-4478-82D4-6DF8C4127E4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BC-D77C-479C-84E9-2E73DEB9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6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5EDD-C9A7-4478-82D4-6DF8C4127E4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BC-D77C-479C-84E9-2E73DEB9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0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5EDD-C9A7-4478-82D4-6DF8C4127E4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BC-D77C-479C-84E9-2E73DEB9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8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5EDD-C9A7-4478-82D4-6DF8C4127E4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BC-D77C-479C-84E9-2E73DEB9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5EDD-C9A7-4478-82D4-6DF8C4127E4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BC-D77C-479C-84E9-2E73DEB9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2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5EDD-C9A7-4478-82D4-6DF8C4127E4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BC-D77C-479C-84E9-2E73DEB9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0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5EDD-C9A7-4478-82D4-6DF8C4127E4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BC-D77C-479C-84E9-2E73DEB9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4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3A5EDD-C9A7-4478-82D4-6DF8C4127E4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DAC8BC-D77C-479C-84E9-2E73DEB9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8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Civil Administration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7594" y="4050832"/>
            <a:ext cx="8255357" cy="220829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b="1" dirty="0"/>
              <a:t>                       </a:t>
            </a:r>
            <a:r>
              <a:rPr lang="en-US" sz="3600" b="1" u="sng" dirty="0"/>
              <a:t> GROUP-3</a:t>
            </a:r>
          </a:p>
          <a:p>
            <a:pPr algn="l"/>
            <a:r>
              <a:rPr lang="en-US" sz="4500" dirty="0"/>
              <a:t>1.Tapan </a:t>
            </a:r>
            <a:r>
              <a:rPr lang="en-US" sz="4500" dirty="0" err="1"/>
              <a:t>kumar</a:t>
            </a:r>
            <a:r>
              <a:rPr lang="en-US" sz="4500" dirty="0"/>
              <a:t> </a:t>
            </a:r>
            <a:r>
              <a:rPr lang="en-US" sz="4500" dirty="0" err="1"/>
              <a:t>Mahapatra</a:t>
            </a:r>
            <a:r>
              <a:rPr lang="en-US" sz="4500" dirty="0"/>
              <a:t>(1705106028)</a:t>
            </a:r>
          </a:p>
          <a:p>
            <a:pPr algn="l"/>
            <a:r>
              <a:rPr lang="en-US" sz="4500" dirty="0"/>
              <a:t>2.Birendra </a:t>
            </a:r>
            <a:r>
              <a:rPr lang="en-US" sz="4500" dirty="0" err="1"/>
              <a:t>kumar</a:t>
            </a:r>
            <a:r>
              <a:rPr lang="en-US" sz="4500" dirty="0"/>
              <a:t> </a:t>
            </a:r>
            <a:r>
              <a:rPr lang="en-US" sz="4500" dirty="0" err="1"/>
              <a:t>Behera</a:t>
            </a:r>
            <a:r>
              <a:rPr lang="en-US" sz="4500" dirty="0"/>
              <a:t>(170510620)</a:t>
            </a:r>
          </a:p>
          <a:p>
            <a:pPr algn="l"/>
            <a:r>
              <a:rPr lang="en-US" sz="4500" dirty="0"/>
              <a:t>3.Prangyasini </a:t>
            </a:r>
            <a:r>
              <a:rPr lang="en-US" sz="4500" dirty="0" err="1"/>
              <a:t>Behera</a:t>
            </a:r>
            <a:r>
              <a:rPr lang="en-US" sz="4500" dirty="0"/>
              <a:t>(1705106001)</a:t>
            </a:r>
          </a:p>
        </p:txBody>
      </p:sp>
    </p:spTree>
    <p:extLst>
      <p:ext uri="{BB962C8B-B14F-4D97-AF65-F5344CB8AC3E}">
        <p14:creationId xmlns:p14="http://schemas.microsoft.com/office/powerpoint/2010/main" val="2916151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361F-C51E-4A09-B2AA-7B8C83D7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Design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072A-CDE1-4288-AF7C-F50A46103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The purpose of the System Design process is to provide sufficient detailed data and information about the system.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     1.Class Diagram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     2.Usecase Diagram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18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333D-DC15-47B9-9494-A3C6AFE9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86C9BB-31FD-4EED-87E5-7E71C1506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4655" y="1455738"/>
            <a:ext cx="5658028" cy="524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5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B58D-3AC7-4598-B6A6-3FDADFAE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09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Usecase</a:t>
            </a:r>
            <a:r>
              <a:rPr lang="en-US" dirty="0"/>
              <a:t>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7DD3C9-4F78-4095-B49D-72AE88B0C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869" t="9900" r="18395" b="2854"/>
          <a:stretch/>
        </p:blipFill>
        <p:spPr>
          <a:xfrm>
            <a:off x="3680460" y="1905000"/>
            <a:ext cx="5669280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8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9AA4-DC85-4A0F-8CBA-0BE49C8B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62000"/>
          </a:xfrm>
        </p:spPr>
        <p:txBody>
          <a:bodyPr/>
          <a:lstStyle/>
          <a:p>
            <a:r>
              <a:rPr lang="en-US" dirty="0"/>
              <a:t>Admin </a:t>
            </a:r>
            <a:r>
              <a:rPr lang="en-US" dirty="0" err="1"/>
              <a:t>Usecase</a:t>
            </a:r>
            <a:r>
              <a:rPr lang="en-US" dirty="0"/>
              <a:t>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6C243-981C-4BB5-835B-491532B8A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120" y="1524000"/>
            <a:ext cx="5067097" cy="4922838"/>
          </a:xfrm>
        </p:spPr>
      </p:pic>
    </p:spTree>
    <p:extLst>
      <p:ext uri="{BB962C8B-B14F-4D97-AF65-F5344CB8AC3E}">
        <p14:creationId xmlns:p14="http://schemas.microsoft.com/office/powerpoint/2010/main" val="311947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43F7-7464-491B-96B5-6D576050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52500"/>
          </a:xfrm>
        </p:spPr>
        <p:txBody>
          <a:bodyPr/>
          <a:lstStyle/>
          <a:p>
            <a:r>
              <a:rPr lang="en-US" dirty="0"/>
              <a:t>Authority </a:t>
            </a:r>
            <a:r>
              <a:rPr lang="en-US" dirty="0" err="1"/>
              <a:t>Usecase</a:t>
            </a:r>
            <a:r>
              <a:rPr lang="en-US" dirty="0"/>
              <a:t>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9DAA73-AD15-4691-8815-DC9B45B8C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36" y="1638300"/>
            <a:ext cx="4630666" cy="4762500"/>
          </a:xfrm>
        </p:spPr>
      </p:pic>
    </p:spTree>
    <p:extLst>
      <p:ext uri="{BB962C8B-B14F-4D97-AF65-F5344CB8AC3E}">
        <p14:creationId xmlns:p14="http://schemas.microsoft.com/office/powerpoint/2010/main" val="3813818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E90B-B22C-4088-800C-72DCA332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78180"/>
          </a:xfrm>
        </p:spPr>
        <p:txBody>
          <a:bodyPr>
            <a:normAutofit fontScale="90000"/>
          </a:bodyPr>
          <a:lstStyle/>
          <a:p>
            <a:r>
              <a:rPr lang="en-US" dirty="0"/>
              <a:t>User </a:t>
            </a:r>
            <a:r>
              <a:rPr lang="en-US" dirty="0" err="1"/>
              <a:t>Usecase</a:t>
            </a:r>
            <a:r>
              <a:rPr lang="en-US" dirty="0"/>
              <a:t>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04AA37-E5F2-4331-ABCB-F9F0FCC36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20" y="1477963"/>
            <a:ext cx="4249498" cy="4914900"/>
          </a:xfrm>
        </p:spPr>
      </p:pic>
    </p:spTree>
    <p:extLst>
      <p:ext uri="{BB962C8B-B14F-4D97-AF65-F5344CB8AC3E}">
        <p14:creationId xmlns:p14="http://schemas.microsoft.com/office/powerpoint/2010/main" val="75559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Architecture</a:t>
            </a:r>
            <a:br>
              <a:rPr lang="en-US" b="1" u="sng" dirty="0"/>
            </a:b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856" t="31643" r="7635" b="10168"/>
          <a:stretch/>
        </p:blipFill>
        <p:spPr>
          <a:xfrm>
            <a:off x="1300766" y="2266682"/>
            <a:ext cx="10202258" cy="378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40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Through our system first provided the communication between government officials and the citizens and their services.</a:t>
            </a:r>
          </a:p>
          <a:p>
            <a:r>
              <a:rPr lang="en-US" dirty="0">
                <a:solidFill>
                  <a:srgbClr val="C00000"/>
                </a:solidFill>
              </a:rPr>
              <a:t>Citizens can know place profile and information about problems they are facing in their area.</a:t>
            </a:r>
          </a:p>
          <a:p>
            <a:r>
              <a:rPr lang="en-US" dirty="0">
                <a:solidFill>
                  <a:srgbClr val="C00000"/>
                </a:solidFill>
              </a:rPr>
              <a:t> User can know complete information about the government related Activities.</a:t>
            </a:r>
          </a:p>
        </p:txBody>
      </p:sp>
    </p:spTree>
    <p:extLst>
      <p:ext uri="{BB962C8B-B14F-4D97-AF65-F5344CB8AC3E}">
        <p14:creationId xmlns:p14="http://schemas.microsoft.com/office/powerpoint/2010/main" val="2291849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769B20-F1CA-436F-9581-D452C9C33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1"/>
            <a:ext cx="7536180" cy="447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2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1332"/>
          </a:xfrm>
        </p:spPr>
        <p:txBody>
          <a:bodyPr/>
          <a:lstStyle/>
          <a:p>
            <a:r>
              <a:rPr lang="en-US" b="1" u="sng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32586"/>
            <a:ext cx="10018713" cy="4258614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Introduction</a:t>
            </a:r>
          </a:p>
          <a:p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Project Scope</a:t>
            </a:r>
          </a:p>
          <a:p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Existing System</a:t>
            </a:r>
          </a:p>
          <a:p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Proposed Solution</a:t>
            </a:r>
          </a:p>
          <a:p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System Requirement</a:t>
            </a:r>
          </a:p>
          <a:p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System Design</a:t>
            </a:r>
          </a:p>
          <a:p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Architecture</a:t>
            </a:r>
          </a:p>
          <a:p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Modules</a:t>
            </a:r>
          </a:p>
          <a:p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61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694711" cy="4536425"/>
          </a:xfrm>
        </p:spPr>
        <p:txBody>
          <a:bodyPr/>
          <a:lstStyle/>
          <a:p>
            <a:r>
              <a:rPr lang="en-US" sz="2000" dirty="0">
                <a:solidFill>
                  <a:srgbClr val="C00000"/>
                </a:solidFill>
              </a:rPr>
              <a:t>The project is built to connect the local public with the higher officials in the Civil Administration Office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r>
              <a:rPr lang="en-US" sz="2000" dirty="0">
                <a:solidFill>
                  <a:srgbClr val="C00000"/>
                </a:solidFill>
              </a:rPr>
              <a:t>This system is built to connect the local public with the higher officials in the Civil Administration Office.</a:t>
            </a:r>
          </a:p>
          <a:p>
            <a:r>
              <a:rPr lang="en-US" sz="2000" dirty="0">
                <a:solidFill>
                  <a:srgbClr val="C00000"/>
                </a:solidFill>
              </a:rPr>
              <a:t>The government faces daily challenges in an attempt to provide cooperation to all citizens who depend on the public services.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The user must register to an account and state a complaint to the authority with the generated unique ID.</a:t>
            </a:r>
          </a:p>
          <a:p>
            <a:r>
              <a:rPr lang="en-US" sz="2000" dirty="0">
                <a:solidFill>
                  <a:srgbClr val="C00000"/>
                </a:solidFill>
              </a:rPr>
              <a:t>Complaints can be easily registered by the user and can be tracked with a unique complaint ID.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6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75D7-B544-4E6B-B6CD-AED4ECE1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Scope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F77F4-9012-4BE9-8872-A8D0FD486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020037"/>
            <a:ext cx="10018713" cy="361565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The system connects local people with higher authority.</a:t>
            </a:r>
          </a:p>
          <a:p>
            <a:r>
              <a:rPr lang="en-US" dirty="0">
                <a:solidFill>
                  <a:srgbClr val="C00000"/>
                </a:solidFill>
              </a:rPr>
              <a:t>User can post the problem he is facing and can upload the images and videos of the problem.</a:t>
            </a:r>
          </a:p>
          <a:p>
            <a:r>
              <a:rPr lang="en-US" dirty="0">
                <a:solidFill>
                  <a:srgbClr val="C00000"/>
                </a:solidFill>
              </a:rPr>
              <a:t>User can suggest new ideas to solve the problem.</a:t>
            </a:r>
          </a:p>
          <a:p>
            <a:r>
              <a:rPr lang="en-US" dirty="0">
                <a:solidFill>
                  <a:srgbClr val="C00000"/>
                </a:solidFill>
              </a:rPr>
              <a:t>The system can save the times of complaint filters.</a:t>
            </a:r>
          </a:p>
          <a:p>
            <a:r>
              <a:rPr lang="en-US" dirty="0">
                <a:solidFill>
                  <a:srgbClr val="C00000"/>
                </a:solidFill>
              </a:rPr>
              <a:t>The system also helps the user to track the complaint and its status.</a:t>
            </a:r>
          </a:p>
          <a:p>
            <a:pPr lvl="0"/>
            <a:r>
              <a:rPr lang="en-US" dirty="0">
                <a:solidFill>
                  <a:srgbClr val="C00000"/>
                </a:solidFill>
              </a:rPr>
              <a:t>This system helps the authority to avoid paperwork.</a:t>
            </a:r>
            <a:endParaRPr lang="en-IN" dirty="0">
              <a:solidFill>
                <a:srgbClr val="C00000"/>
              </a:solidFill>
            </a:endParaRPr>
          </a:p>
          <a:p>
            <a:pPr lvl="0"/>
            <a:r>
              <a:rPr lang="en-US" dirty="0">
                <a:solidFill>
                  <a:srgbClr val="C00000"/>
                </a:solidFill>
              </a:rPr>
              <a:t>This system helps the authority to avoid the lengthy work.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5891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Existing system</a:t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28800"/>
            <a:ext cx="10018713" cy="39624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 registration facility is provided and can post the problems directly.</a:t>
            </a:r>
          </a:p>
          <a:p>
            <a:r>
              <a:rPr lang="en-US" dirty="0">
                <a:solidFill>
                  <a:srgbClr val="C00000"/>
                </a:solidFill>
              </a:rPr>
              <a:t>Can’t get the information regarding funds allotted to the problem and other basic information.</a:t>
            </a:r>
          </a:p>
          <a:p>
            <a:r>
              <a:rPr lang="en-US" dirty="0">
                <a:solidFill>
                  <a:srgbClr val="C00000"/>
                </a:solidFill>
              </a:rPr>
              <a:t>A citizen can’t give a suggestion for solving the problem in a better way.</a:t>
            </a:r>
          </a:p>
          <a:p>
            <a:r>
              <a:rPr lang="en-US" dirty="0">
                <a:solidFill>
                  <a:srgbClr val="C00000"/>
                </a:solidFill>
              </a:rPr>
              <a:t>Fake problems can be entered and there is no possibility to verify before solving the problem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11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Proposed system</a:t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54559"/>
            <a:ext cx="10018713" cy="393664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Registration is provided so that officer can solve the problems easily.</a:t>
            </a:r>
          </a:p>
          <a:p>
            <a:r>
              <a:rPr lang="en-US" sz="2800" dirty="0">
                <a:solidFill>
                  <a:srgbClr val="C00000"/>
                </a:solidFill>
              </a:rPr>
              <a:t>Complete information regarding the place is displayed.</a:t>
            </a:r>
          </a:p>
          <a:p>
            <a:r>
              <a:rPr lang="en-US" sz="2800" dirty="0">
                <a:solidFill>
                  <a:srgbClr val="C00000"/>
                </a:solidFill>
              </a:rPr>
              <a:t>Can suggest a solution for solving the problems in a better way.</a:t>
            </a:r>
          </a:p>
          <a:p>
            <a:r>
              <a:rPr lang="en-US" sz="2800" dirty="0">
                <a:solidFill>
                  <a:srgbClr val="C00000"/>
                </a:solidFill>
              </a:rPr>
              <a:t>Can comment on the government’s decisions.</a:t>
            </a:r>
          </a:p>
        </p:txBody>
      </p:sp>
    </p:spTree>
    <p:extLst>
      <p:ext uri="{BB962C8B-B14F-4D97-AF65-F5344CB8AC3E}">
        <p14:creationId xmlns:p14="http://schemas.microsoft.com/office/powerpoint/2010/main" val="476387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DC24-37D5-4A11-AC4C-D1BBF420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Requirement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FDBF-3A0F-44A8-B9A0-A145F0D35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12621"/>
            <a:ext cx="10018713" cy="25069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System requirements consists of 2 things:</a:t>
            </a:r>
          </a:p>
          <a:p>
            <a:r>
              <a:rPr lang="en-US" dirty="0">
                <a:solidFill>
                  <a:srgbClr val="C00000"/>
                </a:solidFill>
              </a:rPr>
              <a:t>Software Requirements</a:t>
            </a:r>
          </a:p>
          <a:p>
            <a:r>
              <a:rPr lang="en-US" dirty="0">
                <a:solidFill>
                  <a:srgbClr val="C00000"/>
                </a:solidFill>
              </a:rPr>
              <a:t>Hardware Requirements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34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6370-1B94-4A8E-8C69-1A7ADF92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01055"/>
          </a:xfrm>
        </p:spPr>
        <p:txBody>
          <a:bodyPr>
            <a:normAutofit/>
          </a:bodyPr>
          <a:lstStyle/>
          <a:p>
            <a:r>
              <a:rPr lang="en-US" sz="3600" dirty="0"/>
              <a:t>Software Requirements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3950-A66F-4A1E-9DAF-574D4FCBF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46915"/>
            <a:ext cx="10018713" cy="3744286"/>
          </a:xfrm>
        </p:spPr>
        <p:txBody>
          <a:bodyPr>
            <a:normAutofit fontScale="70000" lnSpcReduction="2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Frontend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     1. Android Development Tools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     2. Java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     3. XML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     4.Html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     5.css</a:t>
            </a:r>
          </a:p>
          <a:p>
            <a:r>
              <a:rPr lang="en-IN" dirty="0">
                <a:solidFill>
                  <a:srgbClr val="C00000"/>
                </a:solidFill>
              </a:rPr>
              <a:t>Backend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      1.MySQL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      2.php</a:t>
            </a:r>
          </a:p>
          <a:p>
            <a:r>
              <a:rPr lang="en-IN" dirty="0">
                <a:solidFill>
                  <a:srgbClr val="C00000"/>
                </a:solidFill>
              </a:rPr>
              <a:t>IDE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      1.Android Studio</a:t>
            </a:r>
          </a:p>
          <a:p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6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48AC-D6F9-4E37-8B3A-56D059F3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Hardware Requirements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1CB9C-0AC3-4A95-8E19-FCF2B8D9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Application Requirement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    1.  Android version 6.0 (Marshmallow onwards)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    2.  4GB RAM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    3 .  1.2 GHZ Processor</a:t>
            </a:r>
          </a:p>
          <a:p>
            <a:r>
              <a:rPr lang="en-IN" dirty="0">
                <a:solidFill>
                  <a:srgbClr val="C00000"/>
                </a:solidFill>
              </a:rPr>
              <a:t>Development Environment Requirement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    1.  Intel i3 5</a:t>
            </a:r>
            <a:r>
              <a:rPr lang="en-IN" baseline="30000" dirty="0">
                <a:solidFill>
                  <a:srgbClr val="C00000"/>
                </a:solidFill>
              </a:rPr>
              <a:t>th</a:t>
            </a:r>
            <a:r>
              <a:rPr lang="en-IN" dirty="0">
                <a:solidFill>
                  <a:srgbClr val="C00000"/>
                </a:solidFill>
              </a:rPr>
              <a:t> Generation Processor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    2.Windows 10 / UBUNTU 14.0.4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    3.Android Studio Installed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249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130</TotalTime>
  <Words>525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Parallax</vt:lpstr>
      <vt:lpstr>Civil Administration System</vt:lpstr>
      <vt:lpstr>Content</vt:lpstr>
      <vt:lpstr>INTRODUCTION</vt:lpstr>
      <vt:lpstr>Project Scope</vt:lpstr>
      <vt:lpstr>Existing system </vt:lpstr>
      <vt:lpstr>Proposed system </vt:lpstr>
      <vt:lpstr>System Requirement</vt:lpstr>
      <vt:lpstr>Software Requirements</vt:lpstr>
      <vt:lpstr>Hardware Requirements</vt:lpstr>
      <vt:lpstr>System Design</vt:lpstr>
      <vt:lpstr>Class Diagram</vt:lpstr>
      <vt:lpstr>Usecase Diagram</vt:lpstr>
      <vt:lpstr>Admin Usecase Diagram</vt:lpstr>
      <vt:lpstr>Authority Usecase Diagram</vt:lpstr>
      <vt:lpstr>User Usecase Diagram</vt:lpstr>
      <vt:lpstr>Architecture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 Administration System</dc:title>
  <dc:creator>USER1</dc:creator>
  <cp:lastModifiedBy>Prangyasini Behera</cp:lastModifiedBy>
  <cp:revision>19</cp:revision>
  <dcterms:created xsi:type="dcterms:W3CDTF">2019-09-17T17:59:24Z</dcterms:created>
  <dcterms:modified xsi:type="dcterms:W3CDTF">2019-12-14T07:13:06Z</dcterms:modified>
</cp:coreProperties>
</file>