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3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8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4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21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25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57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8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C3559-61C3-4706-9D6F-9549D2675C0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4F62-29CA-4281-A33B-0C0D7F25D6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338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43000" y="3785919"/>
            <a:ext cx="632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Fees Management System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4800" y="304800"/>
            <a:ext cx="8534400" cy="6248400"/>
          </a:xfrm>
          <a:prstGeom prst="roundRect">
            <a:avLst/>
          </a:prstGeom>
          <a:noFill/>
          <a:ln w="136525">
            <a:solidFill>
              <a:srgbClr val="00B0F0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41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</cp:revision>
  <dcterms:created xsi:type="dcterms:W3CDTF">2025-08-26T16:36:49Z</dcterms:created>
  <dcterms:modified xsi:type="dcterms:W3CDTF">2025-08-26T16:51:13Z</dcterms:modified>
</cp:coreProperties>
</file>