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8" r:id="rId3"/>
    <p:sldId id="295" r:id="rId4"/>
    <p:sldId id="297" r:id="rId5"/>
    <p:sldId id="303" r:id="rId6"/>
    <p:sldId id="314" r:id="rId7"/>
    <p:sldId id="315" r:id="rId8"/>
    <p:sldId id="310" r:id="rId9"/>
    <p:sldId id="307" r:id="rId10"/>
    <p:sldId id="296" r:id="rId11"/>
    <p:sldId id="305" r:id="rId12"/>
    <p:sldId id="306" r:id="rId13"/>
    <p:sldId id="308" r:id="rId14"/>
    <p:sldId id="309" r:id="rId15"/>
    <p:sldId id="311" r:id="rId16"/>
    <p:sldId id="312" r:id="rId17"/>
    <p:sldId id="31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8802D-D7CC-4007-86E4-67DD56C94AE3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2CDE5-2B6C-4285-80AB-059E54E83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4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1074-3D5E-49DF-91BE-5539E395236C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630-35BC-45EA-9EE6-4AE1615428D1}" type="datetime1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2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5BB9-A46D-4FC1-A2C2-FA8356563166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0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1207-CDE8-4DCD-BC62-F7C2A0257596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29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32C-B20F-4A92-88A1-2BE74B431979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70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E40-1DB0-42E4-BDB5-627CED6D22A8}" type="datetime1">
              <a:rPr lang="en-IN" smtClean="0"/>
              <a:t>04-05-2019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6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AFF3-2354-4E4A-9340-FB2CF30EF726}" type="datetime1">
              <a:rPr lang="en-IN" smtClean="0"/>
              <a:t>04-05-2019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9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C15F-0480-4B31-B7A5-7C033156E037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4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50F1-350B-4015-8D3C-AF3B3906B6EE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E467-A47A-43DE-97BD-348080E72AAA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92E-B771-43BB-85A1-664F0F77AD6C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9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9DD1-B17D-433B-8130-3CABC93221AC}" type="datetime1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72AA-11C1-4E80-9EA7-25F3A6F08B31}" type="datetime1">
              <a:rPr lang="en-IN" smtClean="0"/>
              <a:t>04-05-2019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B47-E8C9-4B01-8D32-F627E8BE81CA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6F79-9ECD-4E86-B391-E135C1DAEE9B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722C-1158-4E42-8D7B-141B6312AE72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2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5473-E541-426D-92A2-42E7FF0B8405}" type="datetime1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0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502D7D-8F14-4988-B8C9-5CBE2DB91A3B}" type="datetime1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288C-CEE6-4B5A-A3CB-54A0629AD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1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D242B-0254-404C-9ADC-C9D603D9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105" y="2261462"/>
            <a:ext cx="9144000" cy="1177071"/>
          </a:xfrm>
        </p:spPr>
        <p:txBody>
          <a:bodyPr/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Pie 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2F66B-7F76-48BE-A963-A1B37387146E}"/>
              </a:ext>
            </a:extLst>
          </p:cNvPr>
          <p:cNvSpPr txBox="1"/>
          <p:nvPr/>
        </p:nvSpPr>
        <p:spPr>
          <a:xfrm>
            <a:off x="399828" y="844357"/>
            <a:ext cx="11406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MDP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201F-4F85-417D-B19F-A29AB1F8B21E}"/>
              </a:ext>
            </a:extLst>
          </p:cNvPr>
          <p:cNvSpPr txBox="1"/>
          <p:nvPr/>
        </p:nvSpPr>
        <p:spPr>
          <a:xfrm>
            <a:off x="-326632" y="3950321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Group Members: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9810C-B40C-4EA5-ABB5-72BCE9EC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254"/>
            <a:ext cx="1985021" cy="8056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884637-19E9-4411-9118-59201B7B8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80107"/>
              </p:ext>
            </p:extLst>
          </p:nvPr>
        </p:nvGraphicFramePr>
        <p:xfrm>
          <a:off x="278293" y="4431670"/>
          <a:ext cx="3697024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86269">
                  <a:extLst>
                    <a:ext uri="{9D8B030D-6E8A-4147-A177-3AD203B41FA5}">
                      <a16:colId xmlns:a16="http://schemas.microsoft.com/office/drawing/2014/main" val="634707453"/>
                    </a:ext>
                  </a:extLst>
                </a:gridCol>
                <a:gridCol w="3010755">
                  <a:extLst>
                    <a:ext uri="{9D8B030D-6E8A-4147-A177-3AD203B41FA5}">
                      <a16:colId xmlns:a16="http://schemas.microsoft.com/office/drawing/2014/main" val="19732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Sl.#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9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Biren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Jobin Joseph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Shantanu Bahuguna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8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Yogesh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452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5CF3-6E73-45F2-8CA6-C70F9ED6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2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10</a:t>
            </a:fld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0E364F-995D-48A7-986B-0A2E47611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76"/>
          <a:stretch/>
        </p:blipFill>
        <p:spPr>
          <a:xfrm>
            <a:off x="394850" y="1364566"/>
            <a:ext cx="11402299" cy="51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11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8ABB40-592B-4FEA-9B84-14D2EF349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257" y="1294767"/>
            <a:ext cx="11494267" cy="52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5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12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9512E9-0DB0-4DE7-ACE2-C77D6C67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41"/>
          <a:stretch/>
        </p:blipFill>
        <p:spPr>
          <a:xfrm>
            <a:off x="677156" y="1445194"/>
            <a:ext cx="10837687" cy="49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13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D2D9C0-AC40-446C-8A73-68AFD4597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2258" y="1375070"/>
            <a:ext cx="9250282" cy="51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14</a:t>
            </a:fld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95B5D32-C90F-4377-94FC-990BDB1F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7500" y="1183638"/>
            <a:ext cx="9566682" cy="53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2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Gallery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15</a:t>
            </a:fld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ADDC17-8764-4601-8B93-EBB2A4E6F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0645" y="1240062"/>
            <a:ext cx="9544192" cy="53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16</a:t>
            </a:fld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310052F-889C-4724-8A2E-DC35FAAD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329" y="1208575"/>
            <a:ext cx="9783342" cy="55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BF0E-B456-4875-AFB0-355042F3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E968A-14FA-4D0A-9554-AEAACCCCF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3853"/>
            <a:ext cx="8947150" cy="41133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E4572-223F-49E2-9A2A-8BB2FF11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46C52-51DF-47F5-9FB7-F54D7A41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18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A29F04-9D35-4219-9A24-5384EAD10A4C}"/>
              </a:ext>
            </a:extLst>
          </p:cNvPr>
          <p:cNvSpPr txBox="1">
            <a:spLocks/>
          </p:cNvSpPr>
          <p:nvPr/>
        </p:nvSpPr>
        <p:spPr>
          <a:xfrm>
            <a:off x="1054074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9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C912-C0EC-48F8-B827-E6D8AA49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5198-C7FE-4192-BFCF-EF9A9BC6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99" y="2304830"/>
            <a:ext cx="9854439" cy="3056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 develop responsive and easy to use web application for selling pie online which will enable pie shop to grow in digital market</a:t>
            </a: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CC41A-18C8-49B3-9EAD-286381AF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9C35-B40B-42C4-AC76-73D4DC93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7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2FFD-A571-43A3-A790-E44273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AF9-B678-46B1-9E59-C93B6038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User Registration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User Login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Product Categories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 to cart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Payment gateway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Admin login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 products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F24A3-8AAD-4D9B-B1D4-25C8B240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6E2F-386D-49DC-BB55-F385CDDD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00C3-B777-434E-B745-D1DEF28E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1F55-6AC3-4FEC-9E0E-05DB741C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5093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HTML 5</a:t>
            </a:r>
            <a:endParaRPr lang="en-IN" sz="2400" dirty="0"/>
          </a:p>
          <a:p>
            <a:pPr lvl="0"/>
            <a:r>
              <a:rPr lang="en-US" sz="2400" dirty="0"/>
              <a:t>CSS3</a:t>
            </a:r>
            <a:endParaRPr lang="en-IN" sz="2400" dirty="0"/>
          </a:p>
          <a:p>
            <a:pPr lvl="0"/>
            <a:r>
              <a:rPr lang="en-US" sz="2400" dirty="0"/>
              <a:t>Bootstrap4</a:t>
            </a:r>
            <a:endParaRPr lang="en-IN" sz="2400" dirty="0"/>
          </a:p>
          <a:p>
            <a:pPr lvl="0"/>
            <a:r>
              <a:rPr lang="en-US" sz="2400" dirty="0"/>
              <a:t>JavaScript</a:t>
            </a:r>
            <a:endParaRPr lang="en-IN" sz="2400" dirty="0"/>
          </a:p>
          <a:p>
            <a:pPr lvl="0"/>
            <a:r>
              <a:rPr lang="en-US" sz="2400" dirty="0"/>
              <a:t>MySQL</a:t>
            </a:r>
            <a:endParaRPr lang="en-IN" sz="2400" dirty="0"/>
          </a:p>
          <a:p>
            <a:pPr lvl="0"/>
            <a:r>
              <a:rPr lang="en-US" sz="2400" dirty="0"/>
              <a:t>PHP</a:t>
            </a:r>
            <a:endParaRPr lang="en-IN" sz="2400" dirty="0"/>
          </a:p>
          <a:p>
            <a:pPr lvl="0"/>
            <a:r>
              <a:rPr lang="en-US" sz="2400" dirty="0"/>
              <a:t>GitHub</a:t>
            </a:r>
            <a:endParaRPr lang="en-IN" sz="2400" dirty="0"/>
          </a:p>
          <a:p>
            <a:pPr lvl="0"/>
            <a:r>
              <a:rPr lang="en-US" sz="2400" dirty="0"/>
              <a:t>VS Code Editor</a:t>
            </a:r>
            <a:endParaRPr lang="en-IN" sz="2400" dirty="0"/>
          </a:p>
          <a:p>
            <a:pPr lvl="0"/>
            <a:r>
              <a:rPr lang="en-US" sz="2400" dirty="0"/>
              <a:t>XAMPP</a:t>
            </a: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77D87-2D74-48BE-BE66-58BC32E3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6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6359-06AF-42BD-9A02-BACF20A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3127-B338-4AA6-9439-C82893BC8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032" y="1678379"/>
            <a:ext cx="9919707" cy="423005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We are using PHP for backend   development and HTML for frontend development.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We have used Bootstrap to give our web application a user friendly and stylish interface.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We are using MySQL DBMS as it provides us with the flexibility and on demand scalability.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D3B0-3941-4779-B334-25D9AF8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2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539276-273B-4630-B6D9-4273CF667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84" y="965981"/>
            <a:ext cx="8831614" cy="49260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613C9-32B4-4E06-8F00-E86F7589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9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DEE-DADA-4096-AEBD-CE3EF617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A1495C-20C6-41C6-8DA5-41356E158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35" y="1691111"/>
            <a:ext cx="6515494" cy="49933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AED25-2D94-4D62-A00B-B80D33BD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7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8</a:t>
            </a:fld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ACC42F8-F91B-42C0-80D1-BCCEE0958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0188" y="2052638"/>
            <a:ext cx="653340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0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EDCA-937D-4CA5-B409-65E71EF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8" y="251950"/>
            <a:ext cx="6744926" cy="80563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A64C-8E9F-4731-A6FF-45557BD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5021" cy="805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AF9-B69B-45C2-A34A-0BE92F1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288C-CEE6-4B5A-A3CB-54A0629AD2C3}" type="slidenum">
              <a:rPr lang="en-IN" smtClean="0"/>
              <a:t>9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342BE5-99E6-46E5-AFC7-5B4E6BC9B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28" b="5757"/>
          <a:stretch/>
        </p:blipFill>
        <p:spPr>
          <a:xfrm>
            <a:off x="2144202" y="1574663"/>
            <a:ext cx="7506235" cy="47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1711</TotalTime>
  <Words>163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Local Pie Shop</vt:lpstr>
      <vt:lpstr>Objectives</vt:lpstr>
      <vt:lpstr>Features </vt:lpstr>
      <vt:lpstr>Tools and Technology Used</vt:lpstr>
      <vt:lpstr>Methodology:</vt:lpstr>
      <vt:lpstr>PowerPoint Presentation</vt:lpstr>
      <vt:lpstr>Database</vt:lpstr>
      <vt:lpstr>Responsive design</vt:lpstr>
      <vt:lpstr>Login</vt:lpstr>
      <vt:lpstr>Admin</vt:lpstr>
      <vt:lpstr>Admin</vt:lpstr>
      <vt:lpstr>Admin</vt:lpstr>
      <vt:lpstr>User Dashboard</vt:lpstr>
      <vt:lpstr>Menu</vt:lpstr>
      <vt:lpstr>Gallery </vt:lpstr>
      <vt:lpstr>Basket</vt:lpstr>
      <vt:lpstr>Firebase Users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BiReN ShArMa</dc:creator>
  <cp:lastModifiedBy>BiReN ShArMa</cp:lastModifiedBy>
  <cp:revision>250</cp:revision>
  <dcterms:created xsi:type="dcterms:W3CDTF">2019-03-18T05:58:18Z</dcterms:created>
  <dcterms:modified xsi:type="dcterms:W3CDTF">2019-05-04T16:27:25Z</dcterms:modified>
</cp:coreProperties>
</file>