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D7B1-2CBE-4DC7-BDAE-BB356CEE45E8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A0E1-AC41-4C98-BD55-CECEA256A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38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D7B1-2CBE-4DC7-BDAE-BB356CEE45E8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A0E1-AC41-4C98-BD55-CECEA256A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1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D7B1-2CBE-4DC7-BDAE-BB356CEE45E8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A0E1-AC41-4C98-BD55-CECEA256A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18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D7B1-2CBE-4DC7-BDAE-BB356CEE45E8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A0E1-AC41-4C98-BD55-CECEA256A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46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D7B1-2CBE-4DC7-BDAE-BB356CEE45E8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A0E1-AC41-4C98-BD55-CECEA256A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7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D7B1-2CBE-4DC7-BDAE-BB356CEE45E8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A0E1-AC41-4C98-BD55-CECEA256A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23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D7B1-2CBE-4DC7-BDAE-BB356CEE45E8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A0E1-AC41-4C98-BD55-CECEA256A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13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D7B1-2CBE-4DC7-BDAE-BB356CEE45E8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A0E1-AC41-4C98-BD55-CECEA256A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0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D7B1-2CBE-4DC7-BDAE-BB356CEE45E8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A0E1-AC41-4C98-BD55-CECEA256A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6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D7B1-2CBE-4DC7-BDAE-BB356CEE45E8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A0E1-AC41-4C98-BD55-CECEA256A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19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D7B1-2CBE-4DC7-BDAE-BB356CEE45E8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A0E1-AC41-4C98-BD55-CECEA256A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3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5D7B1-2CBE-4DC7-BDAE-BB356CEE45E8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8A0E1-AC41-4C98-BD55-CECEA256A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3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HEARTLab</a:t>
            </a:r>
            <a:r>
              <a:rPr lang="en-US" altLang="ko-KR" dirty="0" smtClean="0"/>
              <a:t> Butterfly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17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498"/>
          <a:stretch/>
        </p:blipFill>
        <p:spPr>
          <a:xfrm>
            <a:off x="345990" y="0"/>
            <a:ext cx="577887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967709" y="2827638"/>
            <a:ext cx="1079157" cy="6013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표본</a:t>
            </a:r>
            <a:endParaRPr lang="en-US" altLang="ko-KR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0939849" y="553994"/>
            <a:ext cx="1079157" cy="6013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도감</a:t>
            </a:r>
            <a:endParaRPr lang="en-US" altLang="ko-KR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0939849" y="4211594"/>
            <a:ext cx="1079157" cy="6013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사진</a:t>
            </a:r>
            <a:endParaRPr lang="en-US" altLang="ko-KR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8846904" y="3545368"/>
            <a:ext cx="1079157" cy="6013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장소</a:t>
            </a:r>
            <a:endParaRPr lang="en-US" altLang="ko-KR" b="1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6967709" y="553994"/>
            <a:ext cx="1079157" cy="6013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사람</a:t>
            </a:r>
            <a:endParaRPr lang="en-US" altLang="ko-KR" b="1" dirty="0" smtClean="0"/>
          </a:p>
        </p:txBody>
      </p:sp>
      <p:sp>
        <p:nvSpPr>
          <p:cNvPr id="13" name="다이아몬드 12"/>
          <p:cNvSpPr/>
          <p:nvPr/>
        </p:nvSpPr>
        <p:spPr>
          <a:xfrm>
            <a:off x="7507289" y="1690476"/>
            <a:ext cx="1288098" cy="6020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표본화</a:t>
            </a:r>
            <a:endParaRPr lang="ko-KR" altLang="en-US" sz="1200"/>
          </a:p>
        </p:txBody>
      </p:sp>
      <p:sp>
        <p:nvSpPr>
          <p:cNvPr id="14" name="다이아몬드 13"/>
          <p:cNvSpPr/>
          <p:nvPr/>
        </p:nvSpPr>
        <p:spPr>
          <a:xfrm>
            <a:off x="6172029" y="1690476"/>
            <a:ext cx="1288098" cy="6020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반출입</a:t>
            </a:r>
            <a:endParaRPr lang="ko-KR" altLang="en-US" sz="1200" dirty="0"/>
          </a:p>
        </p:txBody>
      </p:sp>
      <p:sp>
        <p:nvSpPr>
          <p:cNvPr id="15" name="다이아몬드 14"/>
          <p:cNvSpPr/>
          <p:nvPr/>
        </p:nvSpPr>
        <p:spPr>
          <a:xfrm>
            <a:off x="10072067" y="1690476"/>
            <a:ext cx="1288098" cy="6020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출집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0939848" y="5454160"/>
            <a:ext cx="1079157" cy="3733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카메라정보</a:t>
            </a:r>
            <a:endParaRPr lang="en-US" altLang="ko-KR" sz="14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9778312" y="5454160"/>
            <a:ext cx="1079157" cy="3733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사진정보</a:t>
            </a:r>
            <a:endParaRPr lang="en-US" altLang="ko-KR" sz="1400" b="1" dirty="0" smtClean="0"/>
          </a:p>
        </p:txBody>
      </p:sp>
      <p:cxnSp>
        <p:nvCxnSpPr>
          <p:cNvPr id="19" name="꺾인 연결선 18"/>
          <p:cNvCxnSpPr>
            <a:stCxn id="12" idx="2"/>
            <a:endCxn id="13" idx="0"/>
          </p:cNvCxnSpPr>
          <p:nvPr/>
        </p:nvCxnSpPr>
        <p:spPr>
          <a:xfrm rot="16200000" flipH="1">
            <a:off x="7561753" y="1100891"/>
            <a:ext cx="535120" cy="6440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2" idx="2"/>
            <a:endCxn id="14" idx="0"/>
          </p:cNvCxnSpPr>
          <p:nvPr/>
        </p:nvCxnSpPr>
        <p:spPr>
          <a:xfrm rot="5400000">
            <a:off x="6894123" y="1077311"/>
            <a:ext cx="535120" cy="6912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4" idx="2"/>
            <a:endCxn id="6" idx="0"/>
          </p:cNvCxnSpPr>
          <p:nvPr/>
        </p:nvCxnSpPr>
        <p:spPr>
          <a:xfrm rot="16200000" flipH="1">
            <a:off x="6894123" y="2214472"/>
            <a:ext cx="535121" cy="6912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3" idx="2"/>
            <a:endCxn id="6" idx="0"/>
          </p:cNvCxnSpPr>
          <p:nvPr/>
        </p:nvCxnSpPr>
        <p:spPr>
          <a:xfrm rot="5400000">
            <a:off x="7561753" y="2238052"/>
            <a:ext cx="535121" cy="6440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60" idx="2"/>
            <a:endCxn id="15" idx="0"/>
          </p:cNvCxnSpPr>
          <p:nvPr/>
        </p:nvCxnSpPr>
        <p:spPr>
          <a:xfrm rot="16200000" flipH="1">
            <a:off x="10016121" y="990481"/>
            <a:ext cx="532208" cy="8677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5" idx="2"/>
          </p:cNvCxnSpPr>
          <p:nvPr/>
        </p:nvCxnSpPr>
        <p:spPr>
          <a:xfrm rot="16200000" flipH="1">
            <a:off x="9970348" y="3038285"/>
            <a:ext cx="1925429" cy="4338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1" idx="3"/>
          </p:cNvCxnSpPr>
          <p:nvPr/>
        </p:nvCxnSpPr>
        <p:spPr>
          <a:xfrm>
            <a:off x="9926061" y="3846049"/>
            <a:ext cx="983667" cy="5158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0" idx="2"/>
            <a:endCxn id="16" idx="0"/>
          </p:cNvCxnSpPr>
          <p:nvPr/>
        </p:nvCxnSpPr>
        <p:spPr>
          <a:xfrm rot="5400000">
            <a:off x="11158826" y="5133558"/>
            <a:ext cx="641204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10" idx="2"/>
            <a:endCxn id="17" idx="0"/>
          </p:cNvCxnSpPr>
          <p:nvPr/>
        </p:nvCxnSpPr>
        <p:spPr>
          <a:xfrm rot="5400000">
            <a:off x="10578058" y="4552790"/>
            <a:ext cx="641204" cy="11615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9" idx="2"/>
            <a:endCxn id="10" idx="0"/>
          </p:cNvCxnSpPr>
          <p:nvPr/>
        </p:nvCxnSpPr>
        <p:spPr>
          <a:xfrm rot="5400000">
            <a:off x="9951309" y="2683475"/>
            <a:ext cx="305623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60" idx="3"/>
            <a:endCxn id="9" idx="1"/>
          </p:cNvCxnSpPr>
          <p:nvPr/>
        </p:nvCxnSpPr>
        <p:spPr>
          <a:xfrm flipV="1">
            <a:off x="10492383" y="854675"/>
            <a:ext cx="447466" cy="25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12" idx="3"/>
            <a:endCxn id="60" idx="1"/>
          </p:cNvCxnSpPr>
          <p:nvPr/>
        </p:nvCxnSpPr>
        <p:spPr>
          <a:xfrm>
            <a:off x="8046866" y="854675"/>
            <a:ext cx="1157419" cy="25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다이아몬드 59"/>
          <p:cNvSpPr/>
          <p:nvPr/>
        </p:nvSpPr>
        <p:spPr>
          <a:xfrm>
            <a:off x="9204285" y="556227"/>
            <a:ext cx="1288098" cy="6020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수집</a:t>
            </a:r>
            <a:endParaRPr lang="ko-KR" altLang="en-US" sz="1200" dirty="0"/>
          </a:p>
        </p:txBody>
      </p:sp>
      <p:cxnSp>
        <p:nvCxnSpPr>
          <p:cNvPr id="64" name="꺾인 연결선 63"/>
          <p:cNvCxnSpPr>
            <a:stCxn id="60" idx="2"/>
            <a:endCxn id="6" idx="3"/>
          </p:cNvCxnSpPr>
          <p:nvPr/>
        </p:nvCxnSpPr>
        <p:spPr>
          <a:xfrm rot="5400000">
            <a:off x="7962575" y="1242559"/>
            <a:ext cx="1970051" cy="18014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60" idx="2"/>
            <a:endCxn id="11" idx="0"/>
          </p:cNvCxnSpPr>
          <p:nvPr/>
        </p:nvCxnSpPr>
        <p:spPr>
          <a:xfrm rot="5400000">
            <a:off x="8423859" y="2120893"/>
            <a:ext cx="2387100" cy="461851"/>
          </a:xfrm>
          <a:prstGeom prst="bentConnector3">
            <a:avLst>
              <a:gd name="adj1" fmla="val 93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6" idx="2"/>
            <a:endCxn id="10" idx="1"/>
          </p:cNvCxnSpPr>
          <p:nvPr/>
        </p:nvCxnSpPr>
        <p:spPr>
          <a:xfrm rot="16200000" flipH="1">
            <a:off x="8681931" y="2254356"/>
            <a:ext cx="1083275" cy="34325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1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HEARTLab Butterfly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HEARTLab Butterfly</dc:title>
  <dc:creator>Windows 사용자</dc:creator>
  <cp:lastModifiedBy>Windows 사용자</cp:lastModifiedBy>
  <cp:revision>2</cp:revision>
  <dcterms:created xsi:type="dcterms:W3CDTF">2019-01-20T05:51:52Z</dcterms:created>
  <dcterms:modified xsi:type="dcterms:W3CDTF">2019-01-20T06:02:47Z</dcterms:modified>
</cp:coreProperties>
</file>