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29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8" y="434163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7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6"/>
            <a:ext cx="1981200" cy="5257799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4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8" y="434164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7"/>
            <a:ext cx="3931920" cy="792163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7"/>
            <a:ext cx="3931920" cy="792163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4" y="930144"/>
            <a:ext cx="4626159" cy="47244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2" y="434163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8" y="434163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1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BE3B637-7F26-4946-85F3-B3A0431E42B5}" type="datetimeFigureOut">
              <a:rPr lang="tr-TR" smtClean="0"/>
              <a:pPr/>
              <a:t>17.01.2021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pen.io/enxaneta/full/adLPwv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Css3 </a:t>
            </a:r>
            <a:r>
              <a:rPr lang="tr-TR" dirty="0" err="1"/>
              <a:t>Flex</a:t>
            </a:r>
            <a:r>
              <a:rPr lang="tr-TR" dirty="0"/>
              <a:t> Yapısı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flow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428628" y="1142986"/>
            <a:ext cx="8286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Gösterdiğimiz iki özelliğin (</a:t>
            </a:r>
            <a:r>
              <a:rPr lang="tr-TR" sz="2000" dirty="0" err="1"/>
              <a:t>flex</a:t>
            </a:r>
            <a:r>
              <a:rPr lang="tr-TR" sz="2000" dirty="0"/>
              <a:t>-</a:t>
            </a:r>
            <a:r>
              <a:rPr lang="tr-TR" sz="2000" dirty="0" err="1"/>
              <a:t>direction</a:t>
            </a:r>
            <a:r>
              <a:rPr lang="tr-TR" sz="2000" dirty="0"/>
              <a:t> ve </a:t>
            </a:r>
            <a:r>
              <a:rPr lang="tr-TR" sz="2000" dirty="0" err="1"/>
              <a:t>flex</a:t>
            </a:r>
            <a:r>
              <a:rPr lang="tr-TR" sz="2000" dirty="0"/>
              <a:t>-</a:t>
            </a:r>
            <a:r>
              <a:rPr lang="tr-TR" sz="2000" dirty="0" err="1"/>
              <a:t>wrap</a:t>
            </a:r>
            <a:r>
              <a:rPr lang="tr-TR" sz="2000" dirty="0"/>
              <a:t>) </a:t>
            </a:r>
            <a:r>
              <a:rPr lang="tr-TR" sz="2000" dirty="0" err="1"/>
              <a:t>kısayoludur</a:t>
            </a:r>
            <a:r>
              <a:rPr lang="tr-TR" sz="2000" dirty="0"/>
              <a:t>. İki özelliği tek bir tanım ile tanımlama imkanı verir.</a:t>
            </a:r>
          </a:p>
        </p:txBody>
      </p:sp>
      <p:sp>
        <p:nvSpPr>
          <p:cNvPr id="4" name="3 Dikdörtgen"/>
          <p:cNvSpPr/>
          <p:nvPr/>
        </p:nvSpPr>
        <p:spPr>
          <a:xfrm>
            <a:off x="500034" y="2857496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Aldığı Değerler:</a:t>
            </a:r>
            <a:r>
              <a:rPr lang="tr-TR" dirty="0"/>
              <a:t> </a:t>
            </a:r>
          </a:p>
          <a:p>
            <a:endParaRPr lang="tr-TR" dirty="0"/>
          </a:p>
          <a:p>
            <a:r>
              <a:rPr lang="tr-TR" dirty="0" err="1"/>
              <a:t>row</a:t>
            </a:r>
            <a:r>
              <a:rPr lang="tr-TR" dirty="0"/>
              <a:t>, </a:t>
            </a:r>
            <a:r>
              <a:rPr lang="tr-TR" dirty="0" err="1"/>
              <a:t>row</a:t>
            </a:r>
            <a:r>
              <a:rPr lang="tr-TR" dirty="0"/>
              <a:t>-</a:t>
            </a:r>
            <a:r>
              <a:rPr lang="tr-TR" dirty="0" err="1"/>
              <a:t>reverse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-</a:t>
            </a:r>
            <a:r>
              <a:rPr lang="tr-TR" dirty="0" err="1"/>
              <a:t>reverse</a:t>
            </a:r>
            <a:r>
              <a:rPr lang="tr-TR" dirty="0"/>
              <a:t> ||  </a:t>
            </a:r>
          </a:p>
          <a:p>
            <a:endParaRPr lang="tr-TR" dirty="0"/>
          </a:p>
          <a:p>
            <a:r>
              <a:rPr lang="tr-TR" dirty="0" err="1"/>
              <a:t>nowrap</a:t>
            </a:r>
            <a:r>
              <a:rPr lang="tr-TR" dirty="0"/>
              <a:t>, </a:t>
            </a:r>
            <a:r>
              <a:rPr lang="tr-TR" dirty="0" err="1"/>
              <a:t>wrap</a:t>
            </a:r>
            <a:r>
              <a:rPr lang="tr-TR" dirty="0"/>
              <a:t>, </a:t>
            </a:r>
            <a:r>
              <a:rPr lang="tr-TR" dirty="0" err="1"/>
              <a:t>wrap</a:t>
            </a:r>
            <a:r>
              <a:rPr lang="tr-TR" dirty="0"/>
              <a:t>-</a:t>
            </a:r>
            <a:r>
              <a:rPr lang="tr-TR" dirty="0" err="1"/>
              <a:t>reverse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en-US" dirty="0"/>
              <a:t>align-content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71472" y="1071547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iki veya daha fazla satırdan oluşan kutuların dikeyde hizalanması için kullanılır. İki veya daha fazla satır olması durumunda kullanılır.</a:t>
            </a:r>
          </a:p>
        </p:txBody>
      </p:sp>
      <p:sp>
        <p:nvSpPr>
          <p:cNvPr id="4" name="3 Dikdörtgen"/>
          <p:cNvSpPr/>
          <p:nvPr/>
        </p:nvSpPr>
        <p:spPr>
          <a:xfrm>
            <a:off x="500034" y="1857364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Stretch </a:t>
            </a:r>
            <a:r>
              <a:rPr lang="tr-TR" b="1" dirty="0"/>
              <a:t>                </a:t>
            </a:r>
            <a:r>
              <a:rPr lang="en-US" b="1" dirty="0"/>
              <a:t> </a:t>
            </a:r>
            <a:r>
              <a:rPr lang="tr-TR" b="1" dirty="0"/>
              <a:t>      </a:t>
            </a:r>
            <a:r>
              <a:rPr lang="en-US" b="1" dirty="0"/>
              <a:t>flex-start </a:t>
            </a:r>
            <a:r>
              <a:rPr lang="tr-TR" b="1" dirty="0"/>
              <a:t>                        </a:t>
            </a:r>
            <a:r>
              <a:rPr lang="en-US" b="1" dirty="0"/>
              <a:t> flex-end 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r>
              <a:rPr lang="en-US" b="1" dirty="0"/>
              <a:t> center </a:t>
            </a:r>
            <a:r>
              <a:rPr lang="tr-TR" b="1" dirty="0"/>
              <a:t>                   </a:t>
            </a:r>
            <a:r>
              <a:rPr lang="en-US" b="1" dirty="0"/>
              <a:t>space-between </a:t>
            </a:r>
            <a:r>
              <a:rPr lang="tr-TR" b="1" dirty="0"/>
              <a:t>                </a:t>
            </a:r>
            <a:r>
              <a:rPr lang="en-US" b="1" dirty="0"/>
              <a:t> space-around</a:t>
            </a:r>
            <a:endParaRPr lang="tr-TR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52734" t="32226" r="6250" b="13086"/>
          <a:stretch>
            <a:fillRect/>
          </a:stretch>
        </p:blipFill>
        <p:spPr bwMode="auto">
          <a:xfrm>
            <a:off x="3000383" y="4714885"/>
            <a:ext cx="2071685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l="52930" t="27539" r="7519" b="11914"/>
          <a:stretch>
            <a:fillRect/>
          </a:stretch>
        </p:blipFill>
        <p:spPr bwMode="auto">
          <a:xfrm>
            <a:off x="428596" y="4714885"/>
            <a:ext cx="2000264" cy="20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 l="52734" t="31250" r="6250" b="16992"/>
          <a:stretch>
            <a:fillRect/>
          </a:stretch>
        </p:blipFill>
        <p:spPr bwMode="auto">
          <a:xfrm>
            <a:off x="6215074" y="4690631"/>
            <a:ext cx="2214578" cy="209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 l="52002" t="31250" r="4052" b="16992"/>
          <a:stretch>
            <a:fillRect/>
          </a:stretch>
        </p:blipFill>
        <p:spPr bwMode="auto">
          <a:xfrm>
            <a:off x="500034" y="2285993"/>
            <a:ext cx="202183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 l="52197" t="31445" r="3125" b="24609"/>
          <a:stretch>
            <a:fillRect/>
          </a:stretch>
        </p:blipFill>
        <p:spPr bwMode="auto">
          <a:xfrm>
            <a:off x="3000364" y="2285992"/>
            <a:ext cx="2428892" cy="179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 l="52197" t="32422" r="3125" b="15820"/>
          <a:stretch>
            <a:fillRect/>
          </a:stretch>
        </p:blipFill>
        <p:spPr bwMode="auto">
          <a:xfrm>
            <a:off x="6143636" y="2285992"/>
            <a:ext cx="2071702" cy="18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285729"/>
            <a:ext cx="8183880" cy="714404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Item</a:t>
            </a:r>
            <a:r>
              <a:rPr lang="tr-TR" dirty="0"/>
              <a:t> Özellikleri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00034" y="1643049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Flex</a:t>
            </a:r>
            <a:r>
              <a:rPr lang="tr-TR" dirty="0"/>
              <a:t> </a:t>
            </a:r>
            <a:r>
              <a:rPr lang="tr-TR" dirty="0" err="1"/>
              <a:t>container</a:t>
            </a:r>
            <a:r>
              <a:rPr lang="tr-TR" dirty="0"/>
              <a:t> içinde bulunan nesnelerin sıralanmasını sağlar. </a:t>
            </a:r>
          </a:p>
          <a:p>
            <a:endParaRPr lang="tr-TR" dirty="0"/>
          </a:p>
          <a:p>
            <a:r>
              <a:rPr lang="tr-TR" dirty="0" err="1"/>
              <a:t>Ssatır</a:t>
            </a:r>
            <a:r>
              <a:rPr lang="tr-TR" dirty="0"/>
              <a:t> içi </a:t>
            </a:r>
            <a:r>
              <a:rPr lang="tr-TR" dirty="0" err="1"/>
              <a:t>css</a:t>
            </a:r>
            <a:r>
              <a:rPr lang="tr-TR" dirty="0"/>
              <a:t> kodları ile bir önceki derste kullanmıştık. Şimdi ise </a:t>
            </a:r>
            <a:r>
              <a:rPr lang="tr-TR" dirty="0" err="1"/>
              <a:t>css</a:t>
            </a:r>
            <a:r>
              <a:rPr lang="tr-TR" dirty="0"/>
              <a:t> </a:t>
            </a:r>
            <a:r>
              <a:rPr lang="tr-TR" dirty="0" err="1"/>
              <a:t>nth</a:t>
            </a:r>
            <a:r>
              <a:rPr lang="tr-TR" dirty="0"/>
              <a:t>-</a:t>
            </a:r>
            <a:r>
              <a:rPr lang="tr-TR" dirty="0" err="1"/>
              <a:t>child</a:t>
            </a:r>
            <a:r>
              <a:rPr lang="tr-TR" dirty="0"/>
              <a:t> ile tek tek kutularımızın sırasını değiştirebiliriz. </a:t>
            </a:r>
          </a:p>
          <a:p>
            <a:endParaRPr lang="tr-TR" dirty="0"/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 .kutu:</a:t>
            </a:r>
            <a:r>
              <a:rPr lang="tr-TR" dirty="0" err="1">
                <a:solidFill>
                  <a:srgbClr val="FF0000"/>
                </a:solidFill>
              </a:rPr>
              <a:t>nth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tr-TR" dirty="0" err="1">
                <a:solidFill>
                  <a:srgbClr val="FF0000"/>
                </a:solidFill>
              </a:rPr>
              <a:t>child</a:t>
            </a:r>
            <a:r>
              <a:rPr lang="tr-TR" dirty="0">
                <a:solidFill>
                  <a:srgbClr val="FF0000"/>
                </a:solidFill>
              </a:rPr>
              <a:t>(1){</a:t>
            </a:r>
          </a:p>
          <a:p>
            <a:r>
              <a:rPr lang="tr-TR" dirty="0">
                <a:solidFill>
                  <a:srgbClr val="FF0000"/>
                </a:solidFill>
              </a:rPr>
              <a:t>        </a:t>
            </a:r>
            <a:r>
              <a:rPr lang="tr-TR" dirty="0" err="1">
                <a:solidFill>
                  <a:srgbClr val="FF0000"/>
                </a:solidFill>
              </a:rPr>
              <a:t>order</a:t>
            </a:r>
            <a:r>
              <a:rPr lang="tr-TR" dirty="0">
                <a:solidFill>
                  <a:srgbClr val="FF0000"/>
                </a:solidFill>
              </a:rPr>
              <a:t>: 3</a:t>
            </a:r>
          </a:p>
          <a:p>
            <a:r>
              <a:rPr lang="tr-TR" dirty="0">
                <a:solidFill>
                  <a:srgbClr val="FF0000"/>
                </a:solidFill>
              </a:rPr>
              <a:t>    }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.kutu: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nth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child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(2){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order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: 1</a:t>
            </a:r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tr-TR" dirty="0">
                <a:solidFill>
                  <a:srgbClr val="00B0F0"/>
                </a:solidFill>
              </a:rPr>
              <a:t> .kutu:</a:t>
            </a:r>
            <a:r>
              <a:rPr lang="tr-TR" dirty="0" err="1">
                <a:solidFill>
                  <a:srgbClr val="00B0F0"/>
                </a:solidFill>
              </a:rPr>
              <a:t>nth</a:t>
            </a:r>
            <a:r>
              <a:rPr lang="tr-TR" dirty="0">
                <a:solidFill>
                  <a:srgbClr val="00B0F0"/>
                </a:solidFill>
              </a:rPr>
              <a:t>-</a:t>
            </a:r>
            <a:r>
              <a:rPr lang="tr-TR" dirty="0" err="1">
                <a:solidFill>
                  <a:srgbClr val="00B0F0"/>
                </a:solidFill>
              </a:rPr>
              <a:t>child</a:t>
            </a:r>
            <a:r>
              <a:rPr lang="tr-TR" dirty="0">
                <a:solidFill>
                  <a:srgbClr val="00B0F0"/>
                </a:solidFill>
              </a:rPr>
              <a:t>(3){</a:t>
            </a:r>
          </a:p>
          <a:p>
            <a:r>
              <a:rPr lang="tr-TR" dirty="0">
                <a:solidFill>
                  <a:srgbClr val="00B0F0"/>
                </a:solidFill>
              </a:rPr>
              <a:t>        </a:t>
            </a:r>
            <a:r>
              <a:rPr lang="tr-TR" dirty="0" err="1">
                <a:solidFill>
                  <a:srgbClr val="00B0F0"/>
                </a:solidFill>
              </a:rPr>
              <a:t>order</a:t>
            </a:r>
            <a:r>
              <a:rPr lang="tr-TR" dirty="0">
                <a:solidFill>
                  <a:srgbClr val="00B0F0"/>
                </a:solidFill>
              </a:rPr>
              <a:t>: 2</a:t>
            </a:r>
          </a:p>
          <a:p>
            <a:r>
              <a:rPr lang="tr-TR" dirty="0">
                <a:solidFill>
                  <a:srgbClr val="00B0F0"/>
                </a:solidFill>
              </a:rPr>
              <a:t>    }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500036" y="1071547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lang="tr-TR" sz="36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order</a:t>
            </a:r>
            <a:endParaRPr lang="tr-T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765" r="62647" b="76563"/>
          <a:stretch>
            <a:fillRect/>
          </a:stretch>
        </p:blipFill>
        <p:spPr bwMode="auto">
          <a:xfrm>
            <a:off x="4143372" y="3643315"/>
            <a:ext cx="36433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grow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642910" y="1357299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Aynı </a:t>
            </a:r>
            <a:r>
              <a:rPr lang="tr-TR" dirty="0" err="1"/>
              <a:t>container</a:t>
            </a:r>
            <a:r>
              <a:rPr lang="tr-TR" dirty="0"/>
              <a:t> içinde bulunan esnek kutuların birbirine göre olan boyutlarını ayarlar. </a:t>
            </a:r>
          </a:p>
          <a:p>
            <a:endParaRPr lang="tr-TR" dirty="0"/>
          </a:p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grow</a:t>
            </a:r>
            <a:r>
              <a:rPr lang="tr-TR" dirty="0"/>
              <a:t>:0 değeri kutunun boyutunu büyütmez.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00571"/>
            <a:ext cx="7786742" cy="11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8" y="3143249"/>
            <a:ext cx="7504189" cy="12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shrink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642910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Ekrana boyutu ya da çözünürlük küçüldüğünde </a:t>
            </a:r>
            <a:r>
              <a:rPr lang="tr-TR" dirty="0" err="1"/>
              <a:t>flex</a:t>
            </a:r>
            <a:r>
              <a:rPr lang="tr-TR" dirty="0"/>
              <a:t> kutunun içindeki esnek kutuların küçülme oranını belirler. Göreceli olarak kutular birbirine göre orantılı bir biçimde küçülürler. </a:t>
            </a:r>
          </a:p>
          <a:p>
            <a:endParaRPr lang="tr-TR" dirty="0"/>
          </a:p>
          <a:p>
            <a:r>
              <a:rPr lang="tr-TR" b="1" dirty="0" err="1"/>
              <a:t>flex</a:t>
            </a:r>
            <a:r>
              <a:rPr lang="tr-TR" b="1" dirty="0"/>
              <a:t>-</a:t>
            </a:r>
            <a:r>
              <a:rPr lang="tr-TR" b="1" dirty="0" err="1"/>
              <a:t>shrink</a:t>
            </a:r>
            <a:r>
              <a:rPr lang="tr-TR" b="1" dirty="0"/>
              <a:t>:0</a:t>
            </a:r>
            <a:r>
              <a:rPr lang="tr-TR" dirty="0"/>
              <a:t> değeri girildiğinde </a:t>
            </a:r>
            <a:r>
              <a:rPr lang="tr-TR" dirty="0" err="1"/>
              <a:t>container</a:t>
            </a:r>
            <a:r>
              <a:rPr lang="tr-TR" dirty="0"/>
              <a:t> küçüldüğünde esnek kutunun boyutu küçülmez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637"/>
            <a:ext cx="8143932" cy="8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5"/>
            <a:ext cx="81439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basis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71472" y="1071547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Container</a:t>
            </a:r>
            <a:r>
              <a:rPr lang="tr-TR" dirty="0"/>
              <a:t> içinde bulunan esnek nesnelerin ideal genişliğini tanımlamak için kullanılır. Yeteri alan varsa kutuların genişliği girilen değer kadar olur. Yeteri alan yoksa </a:t>
            </a:r>
            <a:r>
              <a:rPr lang="tr-TR" dirty="0" err="1"/>
              <a:t>flex</a:t>
            </a:r>
            <a:r>
              <a:rPr lang="tr-TR" dirty="0"/>
              <a:t> kutunun genişliği kadar göreceli olarak küçülürler.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0" y="2285992"/>
            <a:ext cx="6924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19442"/>
            <a:ext cx="7562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143380"/>
            <a:ext cx="3571900" cy="7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Düz Bağlayıcı"/>
          <p:cNvCxnSpPr/>
          <p:nvPr/>
        </p:nvCxnSpPr>
        <p:spPr>
          <a:xfrm>
            <a:off x="500034" y="4070355"/>
            <a:ext cx="807249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50" y="4929199"/>
            <a:ext cx="7553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Oval"/>
          <p:cNvSpPr/>
          <p:nvPr/>
        </p:nvSpPr>
        <p:spPr>
          <a:xfrm>
            <a:off x="3000364" y="3071810"/>
            <a:ext cx="1714512" cy="357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Oval"/>
          <p:cNvSpPr/>
          <p:nvPr/>
        </p:nvSpPr>
        <p:spPr>
          <a:xfrm>
            <a:off x="4929190" y="3643314"/>
            <a:ext cx="1857388" cy="35719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11 Oval"/>
          <p:cNvSpPr/>
          <p:nvPr/>
        </p:nvSpPr>
        <p:spPr>
          <a:xfrm>
            <a:off x="3000364" y="4857761"/>
            <a:ext cx="1714512" cy="357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4929190" y="5429265"/>
            <a:ext cx="1857388" cy="35719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14291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 Yapısı Nedir?</a:t>
            </a:r>
          </a:p>
        </p:txBody>
      </p:sp>
      <p:sp>
        <p:nvSpPr>
          <p:cNvPr id="3" name="2 Metin kutusu"/>
          <p:cNvSpPr txBox="1"/>
          <p:nvPr/>
        </p:nvSpPr>
        <p:spPr>
          <a:xfrm>
            <a:off x="500034" y="1643051"/>
            <a:ext cx="80724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Css3 ile geliştirilen </a:t>
            </a:r>
            <a:r>
              <a:rPr lang="tr-TR" dirty="0" err="1"/>
              <a:t>flex</a:t>
            </a:r>
            <a:r>
              <a:rPr lang="tr-TR" dirty="0"/>
              <a:t> yapısı,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ve inline yapısının yetersiz gelmesi ile ortaya çıkmıştır. Nesnelerimizi farklı ekran boyutlarına göre hizalamak oldukça önemlidir. Özellikle </a:t>
            </a:r>
            <a:r>
              <a:rPr lang="tr-TR" dirty="0" err="1"/>
              <a:t>responsive</a:t>
            </a:r>
            <a:r>
              <a:rPr lang="tr-TR" dirty="0"/>
              <a:t> tasarım ile uğraşıyorsanız.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sz="2000" b="1" dirty="0" err="1"/>
              <a:t>Flex</a:t>
            </a:r>
            <a:r>
              <a:rPr lang="tr-TR" sz="2000" b="1" dirty="0"/>
              <a:t> esnek kutu modeli ile</a:t>
            </a:r>
          </a:p>
          <a:p>
            <a:endParaRPr lang="tr-TR" dirty="0"/>
          </a:p>
          <a:p>
            <a:r>
              <a:rPr lang="tr-TR" dirty="0"/>
              <a:t>Nesnelerimizin konumlarını ayarlamak, </a:t>
            </a:r>
          </a:p>
          <a:p>
            <a:r>
              <a:rPr lang="tr-TR" dirty="0"/>
              <a:t>Ekranda dizilim sırasını(baştan sona veya sondan başa) ayarlamak ,</a:t>
            </a:r>
          </a:p>
          <a:p>
            <a:r>
              <a:rPr lang="tr-TR" dirty="0"/>
              <a:t>Nesnelerin dizilimini yatayda ve dikeyde sıralamak,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gibi birçok özelliği kolayca yapabileceğiz.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14291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 Yapısı</a:t>
            </a:r>
          </a:p>
        </p:txBody>
      </p:sp>
      <p:sp>
        <p:nvSpPr>
          <p:cNvPr id="4" name="3 Dikdörtgen"/>
          <p:cNvSpPr/>
          <p:nvPr/>
        </p:nvSpPr>
        <p:spPr>
          <a:xfrm>
            <a:off x="3143240" y="1643050"/>
            <a:ext cx="2428892" cy="92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/>
              <a:t>Flex</a:t>
            </a:r>
            <a:endParaRPr lang="tr-TR" sz="2400" dirty="0"/>
          </a:p>
        </p:txBody>
      </p:sp>
      <p:cxnSp>
        <p:nvCxnSpPr>
          <p:cNvPr id="14" name="13 Dirsek Bağlayıcısı"/>
          <p:cNvCxnSpPr/>
          <p:nvPr/>
        </p:nvCxnSpPr>
        <p:spPr>
          <a:xfrm rot="16200000" flipH="1">
            <a:off x="4429124" y="2571744"/>
            <a:ext cx="1428760" cy="1428760"/>
          </a:xfrm>
          <a:prstGeom prst="bentConnector3">
            <a:avLst>
              <a:gd name="adj1" fmla="val 51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irsek Bağlayıcısı"/>
          <p:cNvCxnSpPr/>
          <p:nvPr/>
        </p:nvCxnSpPr>
        <p:spPr>
          <a:xfrm rot="5400000">
            <a:off x="2902732" y="2597940"/>
            <a:ext cx="1419236" cy="1366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Dikdörtgen"/>
          <p:cNvSpPr/>
          <p:nvPr/>
        </p:nvSpPr>
        <p:spPr>
          <a:xfrm>
            <a:off x="1857356" y="4000505"/>
            <a:ext cx="2214578" cy="121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/>
              <a:t>Container</a:t>
            </a:r>
            <a:endParaRPr lang="tr-TR" sz="2400" dirty="0"/>
          </a:p>
        </p:txBody>
      </p:sp>
      <p:sp>
        <p:nvSpPr>
          <p:cNvPr id="30" name="29 Dikdörtgen"/>
          <p:cNvSpPr/>
          <p:nvPr/>
        </p:nvSpPr>
        <p:spPr>
          <a:xfrm>
            <a:off x="4429124" y="4000505"/>
            <a:ext cx="2786082" cy="121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/>
              <a:t>Item</a:t>
            </a:r>
            <a:endParaRPr lang="tr-TR" sz="2400" dirty="0"/>
          </a:p>
          <a:p>
            <a:pPr algn="ctr"/>
            <a:r>
              <a:rPr lang="tr-TR" sz="2400" dirty="0" err="1"/>
              <a:t>Container</a:t>
            </a:r>
            <a:r>
              <a:rPr lang="tr-TR" sz="2400" dirty="0"/>
              <a:t> içindeki öğeler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-51452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 Yapısı Pratik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571472" y="785796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Flex</a:t>
            </a:r>
            <a:r>
              <a:rPr lang="tr-TR" dirty="0"/>
              <a:t> yapısı ile pratik kazanmak için kod yazabileceğiniz gibi internette bolca bulunan </a:t>
            </a:r>
            <a:r>
              <a:rPr lang="tr-TR" dirty="0" err="1"/>
              <a:t>flex</a:t>
            </a:r>
            <a:r>
              <a:rPr lang="tr-TR" dirty="0"/>
              <a:t> </a:t>
            </a:r>
            <a:r>
              <a:rPr lang="tr-TR" dirty="0" err="1"/>
              <a:t>playgroundları</a:t>
            </a:r>
            <a:r>
              <a:rPr lang="tr-TR" dirty="0"/>
              <a:t> da kullanabilirsiniz.</a:t>
            </a:r>
          </a:p>
          <a:p>
            <a:endParaRPr lang="tr-TR" dirty="0"/>
          </a:p>
          <a:p>
            <a:r>
              <a:rPr lang="tr-TR" dirty="0"/>
              <a:t>Tasarım ve kullanışlığı ile de aşağıdaki siteyi ziyaret etmenizde fayda olacaktır.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  <a:hlinkClick r:id="rId2"/>
              </a:rPr>
              <a:t>https://codepen.io/enxaneta/full/adLPwv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5495" b="6592"/>
          <a:stretch>
            <a:fillRect/>
          </a:stretch>
        </p:blipFill>
        <p:spPr bwMode="auto">
          <a:xfrm>
            <a:off x="3500430" y="3071811"/>
            <a:ext cx="5214974" cy="34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/>
              <a:t>Temel </a:t>
            </a:r>
            <a:r>
              <a:rPr lang="tr-TR" dirty="0" err="1"/>
              <a:t>Flexbox</a:t>
            </a:r>
            <a:r>
              <a:rPr lang="tr-TR" dirty="0"/>
              <a:t> Özellikleri</a:t>
            </a:r>
          </a:p>
        </p:txBody>
      </p:sp>
      <p:sp>
        <p:nvSpPr>
          <p:cNvPr id="4" name="3 Dikdörtgen"/>
          <p:cNvSpPr/>
          <p:nvPr/>
        </p:nvSpPr>
        <p:spPr>
          <a:xfrm>
            <a:off x="3571868" y="1214422"/>
            <a:ext cx="2428892" cy="92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/>
              <a:t>Flex</a:t>
            </a:r>
            <a:endParaRPr lang="tr-TR" sz="2400" b="1" dirty="0"/>
          </a:p>
        </p:txBody>
      </p:sp>
      <p:cxnSp>
        <p:nvCxnSpPr>
          <p:cNvPr id="5" name="4 Dirsek Bağlayıcısı"/>
          <p:cNvCxnSpPr/>
          <p:nvPr/>
        </p:nvCxnSpPr>
        <p:spPr>
          <a:xfrm rot="16200000" flipH="1">
            <a:off x="5500695" y="2143117"/>
            <a:ext cx="1000132" cy="1000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Dirsek Bağlayıcısı"/>
          <p:cNvCxnSpPr/>
          <p:nvPr/>
        </p:nvCxnSpPr>
        <p:spPr>
          <a:xfrm rot="5400000">
            <a:off x="3250398" y="2178835"/>
            <a:ext cx="928695" cy="85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kdörtgen"/>
          <p:cNvSpPr/>
          <p:nvPr/>
        </p:nvSpPr>
        <p:spPr>
          <a:xfrm>
            <a:off x="1428728" y="3143249"/>
            <a:ext cx="3071834" cy="26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/>
          </a:p>
          <a:p>
            <a:pPr algn="ctr"/>
            <a:r>
              <a:rPr lang="tr-TR" sz="2400" b="1" dirty="0" err="1"/>
              <a:t>Container</a:t>
            </a:r>
            <a:endParaRPr lang="tr-TR" b="1" dirty="0"/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justify-content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align-items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flex-direction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flex-wrap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flex-flow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/>
              <a:t>align-content</a:t>
            </a:r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8" name="7 Dikdörtgen"/>
          <p:cNvSpPr/>
          <p:nvPr/>
        </p:nvSpPr>
        <p:spPr>
          <a:xfrm>
            <a:off x="4857752" y="3143248"/>
            <a:ext cx="278608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/>
              <a:t>Item</a:t>
            </a:r>
            <a:endParaRPr lang="tr-TR" sz="2400" b="1" dirty="0"/>
          </a:p>
          <a:p>
            <a:pPr>
              <a:buFont typeface="Arial" charset="0"/>
              <a:buChar char="•"/>
            </a:pPr>
            <a:r>
              <a:rPr lang="tr-TR" dirty="0" err="1"/>
              <a:t>order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grow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shrink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basis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align</a:t>
            </a:r>
            <a:r>
              <a:rPr lang="tr-TR" dirty="0"/>
              <a:t>-self</a:t>
            </a:r>
          </a:p>
          <a:p>
            <a:pPr>
              <a:buFont typeface="Arial" charset="0"/>
              <a:buChar char="•"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en-US" dirty="0"/>
              <a:t>justify-content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00034" y="1214423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İçindeki elemanları yatayda hizalamaya yarar </a:t>
            </a:r>
          </a:p>
          <a:p>
            <a:endParaRPr lang="tr-TR" sz="2200" dirty="0"/>
          </a:p>
          <a:p>
            <a:r>
              <a:rPr lang="tr-TR" sz="2200" b="1" dirty="0"/>
              <a:t>Aldığı Değerler:</a:t>
            </a:r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flex</a:t>
            </a:r>
            <a:r>
              <a:rPr lang="tr-TR" sz="2200" dirty="0">
                <a:solidFill>
                  <a:srgbClr val="FF0000"/>
                </a:solidFill>
              </a:rPr>
              <a:t>-start: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flex</a:t>
            </a:r>
            <a:r>
              <a:rPr lang="tr-TR" sz="2200" dirty="0">
                <a:solidFill>
                  <a:srgbClr val="FF0000"/>
                </a:solidFill>
              </a:rPr>
              <a:t>-</a:t>
            </a:r>
            <a:r>
              <a:rPr lang="tr-TR" sz="2200" dirty="0" err="1">
                <a:solidFill>
                  <a:srgbClr val="FF0000"/>
                </a:solidFill>
              </a:rPr>
              <a:t>end</a:t>
            </a:r>
            <a:r>
              <a:rPr lang="tr-TR" sz="2200" dirty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center</a:t>
            </a:r>
            <a:r>
              <a:rPr lang="tr-TR" sz="2200" dirty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space</a:t>
            </a:r>
            <a:r>
              <a:rPr lang="tr-TR" sz="2200" dirty="0">
                <a:solidFill>
                  <a:srgbClr val="FF0000"/>
                </a:solidFill>
              </a:rPr>
              <a:t>-</a:t>
            </a:r>
            <a:r>
              <a:rPr lang="tr-TR" sz="2200" dirty="0" err="1">
                <a:solidFill>
                  <a:srgbClr val="FF0000"/>
                </a:solidFill>
              </a:rPr>
              <a:t>between</a:t>
            </a:r>
            <a:r>
              <a:rPr lang="tr-TR" sz="2200" dirty="0">
                <a:solidFill>
                  <a:srgbClr val="FF0000"/>
                </a:solidFill>
              </a:rPr>
              <a:t>:</a:t>
            </a:r>
            <a:br>
              <a:rPr lang="tr-TR" sz="2200" dirty="0">
                <a:solidFill>
                  <a:srgbClr val="FF0000"/>
                </a:solidFill>
              </a:rPr>
            </a:br>
            <a:br>
              <a:rPr lang="tr-TR" sz="2200" dirty="0">
                <a:solidFill>
                  <a:srgbClr val="FF0000"/>
                </a:solidFill>
              </a:rPr>
            </a:br>
            <a:r>
              <a:rPr lang="tr-TR" sz="2200" dirty="0" err="1">
                <a:solidFill>
                  <a:srgbClr val="FF0000"/>
                </a:solidFill>
              </a:rPr>
              <a:t>space</a:t>
            </a:r>
            <a:r>
              <a:rPr lang="tr-TR" sz="2200" dirty="0">
                <a:solidFill>
                  <a:srgbClr val="FF0000"/>
                </a:solidFill>
              </a:rPr>
              <a:t>-</a:t>
            </a:r>
            <a:r>
              <a:rPr lang="tr-TR" sz="2200" dirty="0" err="1">
                <a:solidFill>
                  <a:srgbClr val="FF0000"/>
                </a:solidFill>
              </a:rPr>
              <a:t>around</a:t>
            </a:r>
            <a:r>
              <a:rPr lang="tr-TR" sz="2200" dirty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endParaRPr lang="en-US" sz="2200" dirty="0"/>
          </a:p>
          <a:p>
            <a:endParaRPr lang="tr-T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0537" t="43945" r="8447" b="44337"/>
          <a:stretch>
            <a:fillRect/>
          </a:stretch>
        </p:blipFill>
        <p:spPr bwMode="auto">
          <a:xfrm>
            <a:off x="3286116" y="2571744"/>
            <a:ext cx="2714644" cy="5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50732" t="42187" r="8252" b="46094"/>
          <a:stretch>
            <a:fillRect/>
          </a:stretch>
        </p:blipFill>
        <p:spPr bwMode="auto">
          <a:xfrm>
            <a:off x="3286116" y="3241477"/>
            <a:ext cx="2714644" cy="5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50808" t="44475" r="8760" b="40700"/>
          <a:stretch>
            <a:fillRect/>
          </a:stretch>
        </p:blipFill>
        <p:spPr bwMode="auto">
          <a:xfrm>
            <a:off x="3286116" y="4555425"/>
            <a:ext cx="2714644" cy="6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l="50732" t="44141" r="8984" b="41211"/>
          <a:stretch>
            <a:fillRect/>
          </a:stretch>
        </p:blipFill>
        <p:spPr bwMode="auto">
          <a:xfrm>
            <a:off x="3286116" y="3895899"/>
            <a:ext cx="27146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 l="50732" t="44141" r="8984" b="41211"/>
          <a:stretch>
            <a:fillRect/>
          </a:stretch>
        </p:blipFill>
        <p:spPr bwMode="auto">
          <a:xfrm>
            <a:off x="3286116" y="5286388"/>
            <a:ext cx="2714644" cy="5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183880" cy="1051560"/>
          </a:xfrm>
        </p:spPr>
        <p:txBody>
          <a:bodyPr/>
          <a:lstStyle/>
          <a:p>
            <a:r>
              <a:rPr lang="tr-TR" dirty="0" err="1"/>
              <a:t>align</a:t>
            </a:r>
            <a:r>
              <a:rPr lang="tr-TR" dirty="0"/>
              <a:t>-</a:t>
            </a:r>
            <a:r>
              <a:rPr lang="tr-TR" dirty="0" err="1"/>
              <a:t>items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714348" y="1071547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Nesnelerin dikeyde hizalanmasını sağlar</a:t>
            </a:r>
          </a:p>
        </p:txBody>
      </p:sp>
      <p:sp>
        <p:nvSpPr>
          <p:cNvPr id="6" name="5 Dikdörtgen"/>
          <p:cNvSpPr/>
          <p:nvPr/>
        </p:nvSpPr>
        <p:spPr>
          <a:xfrm>
            <a:off x="785786" y="2214556"/>
            <a:ext cx="8643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tr-TR" sz="2400" dirty="0" err="1"/>
              <a:t>stretch</a:t>
            </a:r>
            <a:r>
              <a:rPr lang="tr-TR" sz="2400" dirty="0"/>
              <a:t>          </a:t>
            </a:r>
            <a:r>
              <a:rPr lang="tr-TR" sz="2400" dirty="0" err="1"/>
              <a:t>center</a:t>
            </a:r>
            <a:r>
              <a:rPr lang="tr-TR" sz="2400" dirty="0"/>
              <a:t>       </a:t>
            </a:r>
            <a:r>
              <a:rPr lang="tr-TR" sz="2400" dirty="0" err="1"/>
              <a:t>flex</a:t>
            </a:r>
            <a:r>
              <a:rPr lang="tr-TR" sz="2400" dirty="0"/>
              <a:t>-start       </a:t>
            </a:r>
            <a:r>
              <a:rPr lang="tr-TR" sz="2400" dirty="0" err="1"/>
              <a:t>flex</a:t>
            </a:r>
            <a:r>
              <a:rPr lang="tr-TR" sz="2400" dirty="0"/>
              <a:t>-</a:t>
            </a:r>
            <a:r>
              <a:rPr lang="tr-TR" sz="2400" dirty="0" err="1"/>
              <a:t>end</a:t>
            </a:r>
            <a:r>
              <a:rPr lang="tr-TR" sz="2400" dirty="0"/>
              <a:t>                  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51269" t="27344" r="26758" b="30664"/>
          <a:stretch>
            <a:fillRect/>
          </a:stretch>
        </p:blipFill>
        <p:spPr bwMode="auto">
          <a:xfrm>
            <a:off x="785786" y="2857496"/>
            <a:ext cx="1526364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50732" t="27539" r="27295" b="31445"/>
          <a:stretch>
            <a:fillRect/>
          </a:stretch>
        </p:blipFill>
        <p:spPr bwMode="auto">
          <a:xfrm>
            <a:off x="2453249" y="2857496"/>
            <a:ext cx="1979428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50733" t="28515" r="26562" b="30469"/>
          <a:stretch>
            <a:fillRect/>
          </a:stretch>
        </p:blipFill>
        <p:spPr bwMode="auto">
          <a:xfrm>
            <a:off x="4573776" y="2857497"/>
            <a:ext cx="2000264" cy="25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 l="50733" t="27539" r="26562" b="31445"/>
          <a:stretch>
            <a:fillRect/>
          </a:stretch>
        </p:blipFill>
        <p:spPr bwMode="auto">
          <a:xfrm>
            <a:off x="6715140" y="2857496"/>
            <a:ext cx="1928826" cy="253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direction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00034" y="1142984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Container</a:t>
            </a:r>
            <a:r>
              <a:rPr lang="tr-TR" b="1" dirty="0"/>
              <a:t>  </a:t>
            </a:r>
            <a:r>
              <a:rPr lang="tr-TR" dirty="0"/>
              <a:t>içindeki esnek kutuların sıralama yönünü belirler.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642910" y="1571613"/>
            <a:ext cx="3000396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/>
              <a:t>row</a:t>
            </a:r>
            <a:endParaRPr lang="tr-TR" b="1" dirty="0"/>
          </a:p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/>
              <a:t>row</a:t>
            </a:r>
            <a:r>
              <a:rPr lang="tr-TR" b="1" dirty="0"/>
              <a:t>-</a:t>
            </a:r>
            <a:r>
              <a:rPr lang="tr-TR" b="1" dirty="0" err="1"/>
              <a:t>reverse</a:t>
            </a:r>
            <a:endParaRPr lang="tr-TR" b="1" dirty="0"/>
          </a:p>
          <a:p>
            <a:pPr>
              <a:lnSpc>
                <a:spcPct val="250000"/>
              </a:lnSpc>
              <a:spcBef>
                <a:spcPts val="2400"/>
              </a:spcBef>
            </a:pPr>
            <a:r>
              <a:rPr lang="tr-TR" b="1" dirty="0"/>
              <a:t>      </a:t>
            </a:r>
            <a:r>
              <a:rPr lang="tr-TR" b="1" dirty="0" err="1"/>
              <a:t>column</a:t>
            </a:r>
            <a:endParaRPr lang="tr-TR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51269" t="44922" r="1855" b="42383"/>
          <a:stretch>
            <a:fillRect/>
          </a:stretch>
        </p:blipFill>
        <p:spPr bwMode="auto">
          <a:xfrm>
            <a:off x="2786050" y="1785926"/>
            <a:ext cx="4572032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l="51465" t="45117" r="2392" b="42188"/>
          <a:stretch>
            <a:fillRect/>
          </a:stretch>
        </p:blipFill>
        <p:spPr bwMode="auto">
          <a:xfrm>
            <a:off x="2786050" y="3000373"/>
            <a:ext cx="4572032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 l="51465" t="45117" r="3125" b="17773"/>
          <a:stretch>
            <a:fillRect/>
          </a:stretch>
        </p:blipFill>
        <p:spPr bwMode="auto">
          <a:xfrm>
            <a:off x="428596" y="4500569"/>
            <a:ext cx="2564230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4214812" y="3714752"/>
            <a:ext cx="2222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/>
              <a:t>column</a:t>
            </a:r>
            <a:r>
              <a:rPr lang="tr-TR" b="1" dirty="0"/>
              <a:t>-</a:t>
            </a:r>
            <a:r>
              <a:rPr lang="tr-TR" b="1" dirty="0" err="1"/>
              <a:t>reverse</a:t>
            </a:r>
            <a:endParaRPr lang="tr-TR" b="1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 l="51269" t="44922" r="15772" b="17968"/>
          <a:stretch>
            <a:fillRect/>
          </a:stretch>
        </p:blipFill>
        <p:spPr bwMode="auto">
          <a:xfrm>
            <a:off x="4357686" y="4500571"/>
            <a:ext cx="2286016" cy="19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0086" y="0"/>
            <a:ext cx="8183880" cy="1051560"/>
          </a:xfrm>
        </p:spPr>
        <p:txBody>
          <a:bodyPr/>
          <a:lstStyle/>
          <a:p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wrap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1214423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İki ve daha fazla satırdan oluşan esnek kutuların nasıl bir sıralanacağını belirlemek için kullanılır. </a:t>
            </a:r>
          </a:p>
        </p:txBody>
      </p:sp>
      <p:sp>
        <p:nvSpPr>
          <p:cNvPr id="4" name="3 Dikdörtgen"/>
          <p:cNvSpPr/>
          <p:nvPr/>
        </p:nvSpPr>
        <p:spPr>
          <a:xfrm>
            <a:off x="642910" y="2000241"/>
            <a:ext cx="7929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nowrap</a:t>
            </a:r>
            <a:r>
              <a:rPr lang="tr-TR" b="1" dirty="0"/>
              <a:t>                         </a:t>
            </a:r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r>
              <a:rPr lang="tr-TR" b="1" dirty="0"/>
              <a:t>			</a:t>
            </a:r>
          </a:p>
          <a:p>
            <a:endParaRPr lang="tr-TR" b="1" dirty="0"/>
          </a:p>
          <a:p>
            <a:r>
              <a:rPr lang="tr-TR" b="1" dirty="0" err="1"/>
              <a:t>wrap</a:t>
            </a:r>
            <a:r>
              <a:rPr lang="tr-TR" b="1" dirty="0"/>
              <a:t>                             </a:t>
            </a:r>
            <a:r>
              <a:rPr lang="tr-TR" b="1" dirty="0" err="1"/>
              <a:t>wrap</a:t>
            </a:r>
            <a:r>
              <a:rPr lang="tr-TR" b="1" dirty="0"/>
              <a:t>-</a:t>
            </a:r>
            <a:r>
              <a:rPr lang="tr-TR" b="1" dirty="0" err="1"/>
              <a:t>reverse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51270" t="37109" r="8447" b="14062"/>
          <a:stretch>
            <a:fillRect/>
          </a:stretch>
        </p:blipFill>
        <p:spPr bwMode="auto">
          <a:xfrm>
            <a:off x="428596" y="4071943"/>
            <a:ext cx="2286016" cy="207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 l="51465" t="36328" r="10449" b="13867"/>
          <a:stretch>
            <a:fillRect/>
          </a:stretch>
        </p:blipFill>
        <p:spPr bwMode="auto">
          <a:xfrm>
            <a:off x="3571868" y="4071942"/>
            <a:ext cx="2112324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 l="51465" t="42187" r="927" b="45117"/>
          <a:stretch>
            <a:fillRect/>
          </a:stretch>
        </p:blipFill>
        <p:spPr bwMode="auto">
          <a:xfrm>
            <a:off x="642910" y="2357430"/>
            <a:ext cx="4643470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6533</TotalTime>
  <Words>443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Verdana</vt:lpstr>
      <vt:lpstr>Wingdings 2</vt:lpstr>
      <vt:lpstr>Görünüş</vt:lpstr>
      <vt:lpstr>Css3 Flex Yapısı</vt:lpstr>
      <vt:lpstr>Flex Yapısı Nedir?</vt:lpstr>
      <vt:lpstr>Flex Yapısı</vt:lpstr>
      <vt:lpstr>Flex Yapısı Pratik</vt:lpstr>
      <vt:lpstr>Temel Flexbox Özellikleri</vt:lpstr>
      <vt:lpstr>justify-content</vt:lpstr>
      <vt:lpstr>align-items</vt:lpstr>
      <vt:lpstr>flex-direction</vt:lpstr>
      <vt:lpstr>flex-wrap</vt:lpstr>
      <vt:lpstr>flex-flow</vt:lpstr>
      <vt:lpstr>align-content</vt:lpstr>
      <vt:lpstr>Item Özellikleri</vt:lpstr>
      <vt:lpstr>flex-grow</vt:lpstr>
      <vt:lpstr>flex-shrink</vt:lpstr>
      <vt:lpstr>flex-basis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 Özelliği</dc:title>
  <dc:creator>ogr16</dc:creator>
  <cp:lastModifiedBy>Hakan ARTUÇ</cp:lastModifiedBy>
  <cp:revision>167</cp:revision>
  <dcterms:created xsi:type="dcterms:W3CDTF">2019-06-11T11:49:22Z</dcterms:created>
  <dcterms:modified xsi:type="dcterms:W3CDTF">2021-01-17T09:51:34Z</dcterms:modified>
</cp:coreProperties>
</file>