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7" r:id="rId5"/>
    <p:sldId id="260" r:id="rId6"/>
    <p:sldId id="265" r:id="rId7"/>
    <p:sldId id="262" r:id="rId8"/>
    <p:sldId id="263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F1D48-5232-4BE6-870E-969FE3BC210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C048D892-184E-4FBB-AA6F-3183F4CC0B1A}">
      <dgm:prSet phldrT="[Text]"/>
      <dgm:spPr/>
      <dgm:t>
        <a:bodyPr/>
        <a:lstStyle/>
        <a:p>
          <a:r>
            <a:rPr lang="en-US" dirty="0"/>
            <a:t>Source Twitter streaming</a:t>
          </a:r>
        </a:p>
      </dgm:t>
    </dgm:pt>
    <dgm:pt modelId="{D4487DC1-A76F-4450-A994-B57774FD14EC}" type="parTrans" cxnId="{674B4B0D-8A7E-431D-8AB7-E596C0768538}">
      <dgm:prSet/>
      <dgm:spPr/>
      <dgm:t>
        <a:bodyPr/>
        <a:lstStyle/>
        <a:p>
          <a:endParaRPr lang="en-US"/>
        </a:p>
      </dgm:t>
    </dgm:pt>
    <dgm:pt modelId="{E55BB6F5-96D2-4141-A1D2-8BFAC8AF35F5}" type="sibTrans" cxnId="{674B4B0D-8A7E-431D-8AB7-E596C0768538}">
      <dgm:prSet/>
      <dgm:spPr/>
      <dgm:t>
        <a:bodyPr/>
        <a:lstStyle/>
        <a:p>
          <a:endParaRPr lang="en-US"/>
        </a:p>
      </dgm:t>
    </dgm:pt>
    <dgm:pt modelId="{E95F1327-F8EF-4722-B12D-707561CC8575}">
      <dgm:prSet phldrT="[Text]"/>
      <dgm:spPr/>
      <dgm:t>
        <a:bodyPr/>
        <a:lstStyle/>
        <a:p>
          <a:r>
            <a:rPr lang="en-US" dirty="0"/>
            <a:t>Spark Streaming  </a:t>
          </a:r>
        </a:p>
      </dgm:t>
    </dgm:pt>
    <dgm:pt modelId="{79FB2A09-F633-43C5-9A6D-65DA4EC6C63B}" type="parTrans" cxnId="{3467E3FC-6F75-4A36-8483-F316A7BD4372}">
      <dgm:prSet/>
      <dgm:spPr/>
      <dgm:t>
        <a:bodyPr/>
        <a:lstStyle/>
        <a:p>
          <a:endParaRPr lang="en-US"/>
        </a:p>
      </dgm:t>
    </dgm:pt>
    <dgm:pt modelId="{7B72C08E-A481-42E2-9D0C-9F76C6209226}" type="sibTrans" cxnId="{3467E3FC-6F75-4A36-8483-F316A7BD4372}">
      <dgm:prSet/>
      <dgm:spPr/>
      <dgm:t>
        <a:bodyPr/>
        <a:lstStyle/>
        <a:p>
          <a:endParaRPr lang="en-US"/>
        </a:p>
      </dgm:t>
    </dgm:pt>
    <dgm:pt modelId="{8501F7AA-3434-4C63-AD37-18A3D6453CA3}">
      <dgm:prSet phldrT="[Text]"/>
      <dgm:spPr/>
      <dgm:t>
        <a:bodyPr/>
        <a:lstStyle/>
        <a:p>
          <a:r>
            <a:rPr lang="en-US" dirty="0"/>
            <a:t>Kafka</a:t>
          </a:r>
        </a:p>
      </dgm:t>
    </dgm:pt>
    <dgm:pt modelId="{16F816A7-B30A-4F02-B148-B068968916DF}" type="parTrans" cxnId="{D972D5AA-3FF0-4888-BF58-F5923FC323B6}">
      <dgm:prSet/>
      <dgm:spPr/>
      <dgm:t>
        <a:bodyPr/>
        <a:lstStyle/>
        <a:p>
          <a:endParaRPr lang="en-US"/>
        </a:p>
      </dgm:t>
    </dgm:pt>
    <dgm:pt modelId="{A67069D4-3F6A-4698-80ED-149DACBCC88A}" type="sibTrans" cxnId="{D972D5AA-3FF0-4888-BF58-F5923FC323B6}">
      <dgm:prSet/>
      <dgm:spPr/>
      <dgm:t>
        <a:bodyPr/>
        <a:lstStyle/>
        <a:p>
          <a:endParaRPr lang="en-US"/>
        </a:p>
      </dgm:t>
    </dgm:pt>
    <dgm:pt modelId="{2F1861F1-3E5D-4154-8416-D434D2852553}">
      <dgm:prSet phldrT="[Text]"/>
      <dgm:spPr/>
      <dgm:t>
        <a:bodyPr/>
        <a:lstStyle/>
        <a:p>
          <a:r>
            <a:rPr lang="en-US"/>
            <a:t>KafkaConsumer</a:t>
          </a:r>
          <a:endParaRPr lang="en-US" dirty="0"/>
        </a:p>
      </dgm:t>
    </dgm:pt>
    <dgm:pt modelId="{428E365B-BA1D-441A-9194-016A0F02E8ED}" type="parTrans" cxnId="{95C57CF3-76A9-4E5C-8064-C60C1DF87627}">
      <dgm:prSet/>
      <dgm:spPr/>
      <dgm:t>
        <a:bodyPr/>
        <a:lstStyle/>
        <a:p>
          <a:endParaRPr lang="en-US"/>
        </a:p>
      </dgm:t>
    </dgm:pt>
    <dgm:pt modelId="{8535F2C8-5E3B-486E-9C38-D3528758E6E7}" type="sibTrans" cxnId="{95C57CF3-76A9-4E5C-8064-C60C1DF87627}">
      <dgm:prSet/>
      <dgm:spPr/>
      <dgm:t>
        <a:bodyPr/>
        <a:lstStyle/>
        <a:p>
          <a:endParaRPr lang="en-US"/>
        </a:p>
      </dgm:t>
    </dgm:pt>
    <dgm:pt modelId="{BF654D2B-25FE-456D-8CB1-0CB50D8AF4B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9CDD41DA-9DC3-4C32-8A2B-4A813469625D}" type="parTrans" cxnId="{1448EE9A-D0A5-441A-B92B-A79A4D603D90}">
      <dgm:prSet/>
      <dgm:spPr/>
      <dgm:t>
        <a:bodyPr/>
        <a:lstStyle/>
        <a:p>
          <a:endParaRPr lang="en-US"/>
        </a:p>
      </dgm:t>
    </dgm:pt>
    <dgm:pt modelId="{E54EDB36-21F6-477F-B363-A03084ADF331}" type="sibTrans" cxnId="{1448EE9A-D0A5-441A-B92B-A79A4D603D90}">
      <dgm:prSet/>
      <dgm:spPr/>
      <dgm:t>
        <a:bodyPr/>
        <a:lstStyle/>
        <a:p>
          <a:endParaRPr lang="en-US"/>
        </a:p>
      </dgm:t>
    </dgm:pt>
    <dgm:pt modelId="{E71F1681-5620-42E5-AD5D-88ABF46FF73F}">
      <dgm:prSet phldrT="[Text]"/>
      <dgm:spPr/>
      <dgm:t>
        <a:bodyPr/>
        <a:lstStyle/>
        <a:p>
          <a:r>
            <a:rPr lang="en-US" dirty="0"/>
            <a:t>HBase</a:t>
          </a:r>
        </a:p>
      </dgm:t>
    </dgm:pt>
    <dgm:pt modelId="{BC01D404-83A3-4291-9C32-45DF825ED94E}" type="parTrans" cxnId="{5C40203D-4E36-4F88-AE2E-1FC32728BAC1}">
      <dgm:prSet/>
      <dgm:spPr/>
      <dgm:t>
        <a:bodyPr/>
        <a:lstStyle/>
        <a:p>
          <a:endParaRPr lang="en-US"/>
        </a:p>
      </dgm:t>
    </dgm:pt>
    <dgm:pt modelId="{56D5932A-2CD2-49BE-A807-69BF3422126E}" type="sibTrans" cxnId="{5C40203D-4E36-4F88-AE2E-1FC32728BAC1}">
      <dgm:prSet/>
      <dgm:spPr/>
      <dgm:t>
        <a:bodyPr/>
        <a:lstStyle/>
        <a:p>
          <a:endParaRPr lang="en-US"/>
        </a:p>
      </dgm:t>
    </dgm:pt>
    <dgm:pt modelId="{C11941C3-6BDB-4188-ABFE-D61DE79601EC}" type="pres">
      <dgm:prSet presAssocID="{BFBF1D48-5232-4BE6-870E-969FE3BC210F}" presName="Name0" presStyleCnt="0">
        <dgm:presLayoutVars>
          <dgm:dir/>
          <dgm:resizeHandles val="exact"/>
        </dgm:presLayoutVars>
      </dgm:prSet>
      <dgm:spPr/>
    </dgm:pt>
    <dgm:pt modelId="{44B4CD33-455B-4AAB-9D77-C648ECEF55B0}" type="pres">
      <dgm:prSet presAssocID="{C048D892-184E-4FBB-AA6F-3183F4CC0B1A}" presName="node" presStyleLbl="node1" presStyleIdx="0" presStyleCnt="6">
        <dgm:presLayoutVars>
          <dgm:bulletEnabled val="1"/>
        </dgm:presLayoutVars>
      </dgm:prSet>
      <dgm:spPr/>
    </dgm:pt>
    <dgm:pt modelId="{97BCCF85-DFB1-4B53-A74B-96DEDC1BB9C3}" type="pres">
      <dgm:prSet presAssocID="{E55BB6F5-96D2-4141-A1D2-8BFAC8AF35F5}" presName="sibTrans" presStyleLbl="sibTrans2D1" presStyleIdx="0" presStyleCnt="5"/>
      <dgm:spPr/>
    </dgm:pt>
    <dgm:pt modelId="{9154EB29-7265-44A9-8453-18157FD50116}" type="pres">
      <dgm:prSet presAssocID="{E55BB6F5-96D2-4141-A1D2-8BFAC8AF35F5}" presName="connectorText" presStyleLbl="sibTrans2D1" presStyleIdx="0" presStyleCnt="5"/>
      <dgm:spPr/>
    </dgm:pt>
    <dgm:pt modelId="{2E23963C-3A3A-4243-9DD9-EBE967008BC5}" type="pres">
      <dgm:prSet presAssocID="{E95F1327-F8EF-4722-B12D-707561CC8575}" presName="node" presStyleLbl="node1" presStyleIdx="1" presStyleCnt="6">
        <dgm:presLayoutVars>
          <dgm:bulletEnabled val="1"/>
        </dgm:presLayoutVars>
      </dgm:prSet>
      <dgm:spPr/>
    </dgm:pt>
    <dgm:pt modelId="{85DA70A6-1F91-4A80-A1C7-4368F8ED22AF}" type="pres">
      <dgm:prSet presAssocID="{7B72C08E-A481-42E2-9D0C-9F76C6209226}" presName="sibTrans" presStyleLbl="sibTrans2D1" presStyleIdx="1" presStyleCnt="5"/>
      <dgm:spPr/>
    </dgm:pt>
    <dgm:pt modelId="{2F24959E-18C6-4056-A8AC-EB5C1E6A99C2}" type="pres">
      <dgm:prSet presAssocID="{7B72C08E-A481-42E2-9D0C-9F76C6209226}" presName="connectorText" presStyleLbl="sibTrans2D1" presStyleIdx="1" presStyleCnt="5"/>
      <dgm:spPr/>
    </dgm:pt>
    <dgm:pt modelId="{73B90E71-D31E-485F-9762-A7BD435DE403}" type="pres">
      <dgm:prSet presAssocID="{8501F7AA-3434-4C63-AD37-18A3D6453CA3}" presName="node" presStyleLbl="node1" presStyleIdx="2" presStyleCnt="6">
        <dgm:presLayoutVars>
          <dgm:bulletEnabled val="1"/>
        </dgm:presLayoutVars>
      </dgm:prSet>
      <dgm:spPr/>
    </dgm:pt>
    <dgm:pt modelId="{FD023679-F562-4856-969B-EBD0B4DD1479}" type="pres">
      <dgm:prSet presAssocID="{A67069D4-3F6A-4698-80ED-149DACBCC88A}" presName="sibTrans" presStyleLbl="sibTrans2D1" presStyleIdx="2" presStyleCnt="5"/>
      <dgm:spPr/>
    </dgm:pt>
    <dgm:pt modelId="{B73BC22A-D06E-4CCC-95C4-573F8D42343C}" type="pres">
      <dgm:prSet presAssocID="{A67069D4-3F6A-4698-80ED-149DACBCC88A}" presName="connectorText" presStyleLbl="sibTrans2D1" presStyleIdx="2" presStyleCnt="5"/>
      <dgm:spPr/>
    </dgm:pt>
    <dgm:pt modelId="{A8414615-B0C1-4A02-A019-DF5926E0D559}" type="pres">
      <dgm:prSet presAssocID="{2F1861F1-3E5D-4154-8416-D434D2852553}" presName="node" presStyleLbl="node1" presStyleIdx="3" presStyleCnt="6">
        <dgm:presLayoutVars>
          <dgm:bulletEnabled val="1"/>
        </dgm:presLayoutVars>
      </dgm:prSet>
      <dgm:spPr/>
    </dgm:pt>
    <dgm:pt modelId="{5CDFF6D4-6F75-4664-B560-EA52B6F6A392}" type="pres">
      <dgm:prSet presAssocID="{8535F2C8-5E3B-486E-9C38-D3528758E6E7}" presName="sibTrans" presStyleLbl="sibTrans2D1" presStyleIdx="3" presStyleCnt="5"/>
      <dgm:spPr/>
    </dgm:pt>
    <dgm:pt modelId="{CC2064D1-94C5-4689-B970-9A8FF51C84B3}" type="pres">
      <dgm:prSet presAssocID="{8535F2C8-5E3B-486E-9C38-D3528758E6E7}" presName="connectorText" presStyleLbl="sibTrans2D1" presStyleIdx="3" presStyleCnt="5"/>
      <dgm:spPr/>
    </dgm:pt>
    <dgm:pt modelId="{236489F6-7551-46C6-9BC5-A0A416FF66C6}" type="pres">
      <dgm:prSet presAssocID="{E71F1681-5620-42E5-AD5D-88ABF46FF73F}" presName="node" presStyleLbl="node1" presStyleIdx="4" presStyleCnt="6">
        <dgm:presLayoutVars>
          <dgm:bulletEnabled val="1"/>
        </dgm:presLayoutVars>
      </dgm:prSet>
      <dgm:spPr/>
    </dgm:pt>
    <dgm:pt modelId="{EBDE960D-3A3F-41D1-A924-DF7E03D92BF0}" type="pres">
      <dgm:prSet presAssocID="{56D5932A-2CD2-49BE-A807-69BF3422126E}" presName="sibTrans" presStyleLbl="sibTrans2D1" presStyleIdx="4" presStyleCnt="5"/>
      <dgm:spPr/>
    </dgm:pt>
    <dgm:pt modelId="{F5B43908-2719-497C-BD01-2E914522D1F7}" type="pres">
      <dgm:prSet presAssocID="{56D5932A-2CD2-49BE-A807-69BF3422126E}" presName="connectorText" presStyleLbl="sibTrans2D1" presStyleIdx="4" presStyleCnt="5"/>
      <dgm:spPr/>
    </dgm:pt>
    <dgm:pt modelId="{AC094A62-5A12-45FB-92CF-18F6CA824C34}" type="pres">
      <dgm:prSet presAssocID="{BF654D2B-25FE-456D-8CB1-0CB50D8AF4B7}" presName="node" presStyleLbl="node1" presStyleIdx="5" presStyleCnt="6">
        <dgm:presLayoutVars>
          <dgm:bulletEnabled val="1"/>
        </dgm:presLayoutVars>
      </dgm:prSet>
      <dgm:spPr/>
    </dgm:pt>
  </dgm:ptLst>
  <dgm:cxnLst>
    <dgm:cxn modelId="{55080706-BFA3-4C62-9784-BA25FC41F6CA}" type="presOf" srcId="{8535F2C8-5E3B-486E-9C38-D3528758E6E7}" destId="{CC2064D1-94C5-4689-B970-9A8FF51C84B3}" srcOrd="1" destOrd="0" presId="urn:microsoft.com/office/officeart/2005/8/layout/process1"/>
    <dgm:cxn modelId="{674B4B0D-8A7E-431D-8AB7-E596C0768538}" srcId="{BFBF1D48-5232-4BE6-870E-969FE3BC210F}" destId="{C048D892-184E-4FBB-AA6F-3183F4CC0B1A}" srcOrd="0" destOrd="0" parTransId="{D4487DC1-A76F-4450-A994-B57774FD14EC}" sibTransId="{E55BB6F5-96D2-4141-A1D2-8BFAC8AF35F5}"/>
    <dgm:cxn modelId="{5D0A7D15-31A1-4001-911F-B9473534DE12}" type="presOf" srcId="{7B72C08E-A481-42E2-9D0C-9F76C6209226}" destId="{2F24959E-18C6-4056-A8AC-EB5C1E6A99C2}" srcOrd="1" destOrd="0" presId="urn:microsoft.com/office/officeart/2005/8/layout/process1"/>
    <dgm:cxn modelId="{9F04AE16-A28D-47A4-8DEC-2B61E7BCBE45}" type="presOf" srcId="{2F1861F1-3E5D-4154-8416-D434D2852553}" destId="{A8414615-B0C1-4A02-A019-DF5926E0D559}" srcOrd="0" destOrd="0" presId="urn:microsoft.com/office/officeart/2005/8/layout/process1"/>
    <dgm:cxn modelId="{35F3E124-F982-4AF5-8E17-355A74C6EDB5}" type="presOf" srcId="{E55BB6F5-96D2-4141-A1D2-8BFAC8AF35F5}" destId="{97BCCF85-DFB1-4B53-A74B-96DEDC1BB9C3}" srcOrd="0" destOrd="0" presId="urn:microsoft.com/office/officeart/2005/8/layout/process1"/>
    <dgm:cxn modelId="{4A4DB42C-44B9-4F32-8756-7D7CD6BF0C2A}" type="presOf" srcId="{56D5932A-2CD2-49BE-A807-69BF3422126E}" destId="{F5B43908-2719-497C-BD01-2E914522D1F7}" srcOrd="1" destOrd="0" presId="urn:microsoft.com/office/officeart/2005/8/layout/process1"/>
    <dgm:cxn modelId="{5C40203D-4E36-4F88-AE2E-1FC32728BAC1}" srcId="{BFBF1D48-5232-4BE6-870E-969FE3BC210F}" destId="{E71F1681-5620-42E5-AD5D-88ABF46FF73F}" srcOrd="4" destOrd="0" parTransId="{BC01D404-83A3-4291-9C32-45DF825ED94E}" sibTransId="{56D5932A-2CD2-49BE-A807-69BF3422126E}"/>
    <dgm:cxn modelId="{07062C53-0801-4918-B5CF-B5C80F5461EB}" type="presOf" srcId="{56D5932A-2CD2-49BE-A807-69BF3422126E}" destId="{EBDE960D-3A3F-41D1-A924-DF7E03D92BF0}" srcOrd="0" destOrd="0" presId="urn:microsoft.com/office/officeart/2005/8/layout/process1"/>
    <dgm:cxn modelId="{75D9AC75-A12D-4CEA-9A35-3E9685C04F85}" type="presOf" srcId="{BF654D2B-25FE-456D-8CB1-0CB50D8AF4B7}" destId="{AC094A62-5A12-45FB-92CF-18F6CA824C34}" srcOrd="0" destOrd="0" presId="urn:microsoft.com/office/officeart/2005/8/layout/process1"/>
    <dgm:cxn modelId="{74930689-ACCE-4DAC-90FD-A5D43AC104DE}" type="presOf" srcId="{E55BB6F5-96D2-4141-A1D2-8BFAC8AF35F5}" destId="{9154EB29-7265-44A9-8453-18157FD50116}" srcOrd="1" destOrd="0" presId="urn:microsoft.com/office/officeart/2005/8/layout/process1"/>
    <dgm:cxn modelId="{5297468F-6B9F-42ED-B6BE-3050F757798B}" type="presOf" srcId="{8535F2C8-5E3B-486E-9C38-D3528758E6E7}" destId="{5CDFF6D4-6F75-4664-B560-EA52B6F6A392}" srcOrd="0" destOrd="0" presId="urn:microsoft.com/office/officeart/2005/8/layout/process1"/>
    <dgm:cxn modelId="{7FA97E96-0F80-4E18-AC04-5CA01F0A525D}" type="presOf" srcId="{E71F1681-5620-42E5-AD5D-88ABF46FF73F}" destId="{236489F6-7551-46C6-9BC5-A0A416FF66C6}" srcOrd="0" destOrd="0" presId="urn:microsoft.com/office/officeart/2005/8/layout/process1"/>
    <dgm:cxn modelId="{6315CE96-0383-4010-8478-3EEB03CF048F}" type="presOf" srcId="{C048D892-184E-4FBB-AA6F-3183F4CC0B1A}" destId="{44B4CD33-455B-4AAB-9D77-C648ECEF55B0}" srcOrd="0" destOrd="0" presId="urn:microsoft.com/office/officeart/2005/8/layout/process1"/>
    <dgm:cxn modelId="{1448EE9A-D0A5-441A-B92B-A79A4D603D90}" srcId="{BFBF1D48-5232-4BE6-870E-969FE3BC210F}" destId="{BF654D2B-25FE-456D-8CB1-0CB50D8AF4B7}" srcOrd="5" destOrd="0" parTransId="{9CDD41DA-9DC3-4C32-8A2B-4A813469625D}" sibTransId="{E54EDB36-21F6-477F-B363-A03084ADF331}"/>
    <dgm:cxn modelId="{0F76BDAA-21A9-431E-B4D3-D5016BE47957}" type="presOf" srcId="{A67069D4-3F6A-4698-80ED-149DACBCC88A}" destId="{B73BC22A-D06E-4CCC-95C4-573F8D42343C}" srcOrd="1" destOrd="0" presId="urn:microsoft.com/office/officeart/2005/8/layout/process1"/>
    <dgm:cxn modelId="{D972D5AA-3FF0-4888-BF58-F5923FC323B6}" srcId="{BFBF1D48-5232-4BE6-870E-969FE3BC210F}" destId="{8501F7AA-3434-4C63-AD37-18A3D6453CA3}" srcOrd="2" destOrd="0" parTransId="{16F816A7-B30A-4F02-B148-B068968916DF}" sibTransId="{A67069D4-3F6A-4698-80ED-149DACBCC88A}"/>
    <dgm:cxn modelId="{0D7587C2-7E40-48E8-A056-59C84A0C5881}" type="presOf" srcId="{8501F7AA-3434-4C63-AD37-18A3D6453CA3}" destId="{73B90E71-D31E-485F-9762-A7BD435DE403}" srcOrd="0" destOrd="0" presId="urn:microsoft.com/office/officeart/2005/8/layout/process1"/>
    <dgm:cxn modelId="{B102A2D5-3705-4FCD-B1DB-33636C478773}" type="presOf" srcId="{7B72C08E-A481-42E2-9D0C-9F76C6209226}" destId="{85DA70A6-1F91-4A80-A1C7-4368F8ED22AF}" srcOrd="0" destOrd="0" presId="urn:microsoft.com/office/officeart/2005/8/layout/process1"/>
    <dgm:cxn modelId="{8D289FDE-0382-4BA4-A10B-945A487400B5}" type="presOf" srcId="{A67069D4-3F6A-4698-80ED-149DACBCC88A}" destId="{FD023679-F562-4856-969B-EBD0B4DD1479}" srcOrd="0" destOrd="0" presId="urn:microsoft.com/office/officeart/2005/8/layout/process1"/>
    <dgm:cxn modelId="{47DA9FE6-2958-47A8-BE3C-792862E0E055}" type="presOf" srcId="{BFBF1D48-5232-4BE6-870E-969FE3BC210F}" destId="{C11941C3-6BDB-4188-ABFE-D61DE79601EC}" srcOrd="0" destOrd="0" presId="urn:microsoft.com/office/officeart/2005/8/layout/process1"/>
    <dgm:cxn modelId="{7B6676EA-62D0-4CB2-AEFF-4B315906567E}" type="presOf" srcId="{E95F1327-F8EF-4722-B12D-707561CC8575}" destId="{2E23963C-3A3A-4243-9DD9-EBE967008BC5}" srcOrd="0" destOrd="0" presId="urn:microsoft.com/office/officeart/2005/8/layout/process1"/>
    <dgm:cxn modelId="{95C57CF3-76A9-4E5C-8064-C60C1DF87627}" srcId="{BFBF1D48-5232-4BE6-870E-969FE3BC210F}" destId="{2F1861F1-3E5D-4154-8416-D434D2852553}" srcOrd="3" destOrd="0" parTransId="{428E365B-BA1D-441A-9194-016A0F02E8ED}" sibTransId="{8535F2C8-5E3B-486E-9C38-D3528758E6E7}"/>
    <dgm:cxn modelId="{3467E3FC-6F75-4A36-8483-F316A7BD4372}" srcId="{BFBF1D48-5232-4BE6-870E-969FE3BC210F}" destId="{E95F1327-F8EF-4722-B12D-707561CC8575}" srcOrd="1" destOrd="0" parTransId="{79FB2A09-F633-43C5-9A6D-65DA4EC6C63B}" sibTransId="{7B72C08E-A481-42E2-9D0C-9F76C6209226}"/>
    <dgm:cxn modelId="{EEF1A33B-81AE-4D99-91EF-95CA7AA6FBCE}" type="presParOf" srcId="{C11941C3-6BDB-4188-ABFE-D61DE79601EC}" destId="{44B4CD33-455B-4AAB-9D77-C648ECEF55B0}" srcOrd="0" destOrd="0" presId="urn:microsoft.com/office/officeart/2005/8/layout/process1"/>
    <dgm:cxn modelId="{20F4F7C6-4DA1-452E-BCA3-8ABCD02D8297}" type="presParOf" srcId="{C11941C3-6BDB-4188-ABFE-D61DE79601EC}" destId="{97BCCF85-DFB1-4B53-A74B-96DEDC1BB9C3}" srcOrd="1" destOrd="0" presId="urn:microsoft.com/office/officeart/2005/8/layout/process1"/>
    <dgm:cxn modelId="{7E87AE46-8308-4687-B48B-FD45E58345C5}" type="presParOf" srcId="{97BCCF85-DFB1-4B53-A74B-96DEDC1BB9C3}" destId="{9154EB29-7265-44A9-8453-18157FD50116}" srcOrd="0" destOrd="0" presId="urn:microsoft.com/office/officeart/2005/8/layout/process1"/>
    <dgm:cxn modelId="{A01B392D-EBAB-42A6-A331-D930F5A5A1CD}" type="presParOf" srcId="{C11941C3-6BDB-4188-ABFE-D61DE79601EC}" destId="{2E23963C-3A3A-4243-9DD9-EBE967008BC5}" srcOrd="2" destOrd="0" presId="urn:microsoft.com/office/officeart/2005/8/layout/process1"/>
    <dgm:cxn modelId="{2A71E757-67D1-4783-A025-950ED749B9B6}" type="presParOf" srcId="{C11941C3-6BDB-4188-ABFE-D61DE79601EC}" destId="{85DA70A6-1F91-4A80-A1C7-4368F8ED22AF}" srcOrd="3" destOrd="0" presId="urn:microsoft.com/office/officeart/2005/8/layout/process1"/>
    <dgm:cxn modelId="{D0969CC4-FC94-4886-BAC2-11914FC24F2B}" type="presParOf" srcId="{85DA70A6-1F91-4A80-A1C7-4368F8ED22AF}" destId="{2F24959E-18C6-4056-A8AC-EB5C1E6A99C2}" srcOrd="0" destOrd="0" presId="urn:microsoft.com/office/officeart/2005/8/layout/process1"/>
    <dgm:cxn modelId="{483B1538-76C2-4DDB-A817-5D46E5104FA1}" type="presParOf" srcId="{C11941C3-6BDB-4188-ABFE-D61DE79601EC}" destId="{73B90E71-D31E-485F-9762-A7BD435DE403}" srcOrd="4" destOrd="0" presId="urn:microsoft.com/office/officeart/2005/8/layout/process1"/>
    <dgm:cxn modelId="{70E3EC24-0706-494B-B7D0-0258FD33988D}" type="presParOf" srcId="{C11941C3-6BDB-4188-ABFE-D61DE79601EC}" destId="{FD023679-F562-4856-969B-EBD0B4DD1479}" srcOrd="5" destOrd="0" presId="urn:microsoft.com/office/officeart/2005/8/layout/process1"/>
    <dgm:cxn modelId="{89E54A02-B8A3-4CE5-A044-5F0682202BC1}" type="presParOf" srcId="{FD023679-F562-4856-969B-EBD0B4DD1479}" destId="{B73BC22A-D06E-4CCC-95C4-573F8D42343C}" srcOrd="0" destOrd="0" presId="urn:microsoft.com/office/officeart/2005/8/layout/process1"/>
    <dgm:cxn modelId="{C585B707-426A-4DCB-AB42-F7B60C5E84B3}" type="presParOf" srcId="{C11941C3-6BDB-4188-ABFE-D61DE79601EC}" destId="{A8414615-B0C1-4A02-A019-DF5926E0D559}" srcOrd="6" destOrd="0" presId="urn:microsoft.com/office/officeart/2005/8/layout/process1"/>
    <dgm:cxn modelId="{AE0F42DC-673D-4F21-9CF6-6BD651D0F68B}" type="presParOf" srcId="{C11941C3-6BDB-4188-ABFE-D61DE79601EC}" destId="{5CDFF6D4-6F75-4664-B560-EA52B6F6A392}" srcOrd="7" destOrd="0" presId="urn:microsoft.com/office/officeart/2005/8/layout/process1"/>
    <dgm:cxn modelId="{C4D7EE1C-76A7-4A60-AE9A-9280D42AD876}" type="presParOf" srcId="{5CDFF6D4-6F75-4664-B560-EA52B6F6A392}" destId="{CC2064D1-94C5-4689-B970-9A8FF51C84B3}" srcOrd="0" destOrd="0" presId="urn:microsoft.com/office/officeart/2005/8/layout/process1"/>
    <dgm:cxn modelId="{46B4DB08-13FC-4F0C-82E9-1AC5431920C4}" type="presParOf" srcId="{C11941C3-6BDB-4188-ABFE-D61DE79601EC}" destId="{236489F6-7551-46C6-9BC5-A0A416FF66C6}" srcOrd="8" destOrd="0" presId="urn:microsoft.com/office/officeart/2005/8/layout/process1"/>
    <dgm:cxn modelId="{25045C72-B6D7-4198-A073-74BB4B6E96EE}" type="presParOf" srcId="{C11941C3-6BDB-4188-ABFE-D61DE79601EC}" destId="{EBDE960D-3A3F-41D1-A924-DF7E03D92BF0}" srcOrd="9" destOrd="0" presId="urn:microsoft.com/office/officeart/2005/8/layout/process1"/>
    <dgm:cxn modelId="{9B19489D-FA0E-4D48-89BF-6EE8617E3B72}" type="presParOf" srcId="{EBDE960D-3A3F-41D1-A924-DF7E03D92BF0}" destId="{F5B43908-2719-497C-BD01-2E914522D1F7}" srcOrd="0" destOrd="0" presId="urn:microsoft.com/office/officeart/2005/8/layout/process1"/>
    <dgm:cxn modelId="{DBAEBA02-379C-4151-9B10-AADEDF43063E}" type="presParOf" srcId="{C11941C3-6BDB-4188-ABFE-D61DE79601EC}" destId="{AC094A62-5A12-45FB-92CF-18F6CA824C3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4CD33-455B-4AAB-9D77-C648ECEF55B0}">
      <dsp:nvSpPr>
        <dsp:cNvPr id="0" name=""/>
        <dsp:cNvSpPr/>
      </dsp:nvSpPr>
      <dsp:spPr>
        <a:xfrm>
          <a:off x="0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Twitter streaming</a:t>
          </a:r>
        </a:p>
      </dsp:txBody>
      <dsp:txXfrm>
        <a:off x="18694" y="1087950"/>
        <a:ext cx="1026353" cy="600856"/>
      </dsp:txXfrm>
    </dsp:sp>
    <dsp:sp modelId="{97BCCF85-DFB1-4B53-A74B-96DEDC1BB9C3}">
      <dsp:nvSpPr>
        <dsp:cNvPr id="0" name=""/>
        <dsp:cNvSpPr/>
      </dsp:nvSpPr>
      <dsp:spPr>
        <a:xfrm>
          <a:off x="1170115" y="1256474"/>
          <a:ext cx="225513" cy="2638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70115" y="1309235"/>
        <a:ext cx="157859" cy="158285"/>
      </dsp:txXfrm>
    </dsp:sp>
    <dsp:sp modelId="{2E23963C-3A3A-4243-9DD9-EBE967008BC5}">
      <dsp:nvSpPr>
        <dsp:cNvPr id="0" name=""/>
        <dsp:cNvSpPr/>
      </dsp:nvSpPr>
      <dsp:spPr>
        <a:xfrm>
          <a:off x="1489238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Spark Streaming  </a:t>
          </a:r>
        </a:p>
      </dsp:txBody>
      <dsp:txXfrm>
        <a:off x="1507932" y="1087950"/>
        <a:ext cx="1026353" cy="600856"/>
      </dsp:txXfrm>
    </dsp:sp>
    <dsp:sp modelId="{85DA70A6-1F91-4A80-A1C7-4368F8ED22AF}">
      <dsp:nvSpPr>
        <dsp:cNvPr id="0" name=""/>
        <dsp:cNvSpPr/>
      </dsp:nvSpPr>
      <dsp:spPr>
        <a:xfrm>
          <a:off x="2659353" y="1256474"/>
          <a:ext cx="225513" cy="2638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659353" y="1309235"/>
        <a:ext cx="157859" cy="158285"/>
      </dsp:txXfrm>
    </dsp:sp>
    <dsp:sp modelId="{73B90E71-D31E-485F-9762-A7BD435DE403}">
      <dsp:nvSpPr>
        <dsp:cNvPr id="0" name=""/>
        <dsp:cNvSpPr/>
      </dsp:nvSpPr>
      <dsp:spPr>
        <a:xfrm>
          <a:off x="2978476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Kafka</a:t>
          </a:r>
        </a:p>
      </dsp:txBody>
      <dsp:txXfrm>
        <a:off x="2997170" y="1087950"/>
        <a:ext cx="1026353" cy="600856"/>
      </dsp:txXfrm>
    </dsp:sp>
    <dsp:sp modelId="{FD023679-F562-4856-969B-EBD0B4DD1479}">
      <dsp:nvSpPr>
        <dsp:cNvPr id="0" name=""/>
        <dsp:cNvSpPr/>
      </dsp:nvSpPr>
      <dsp:spPr>
        <a:xfrm>
          <a:off x="4148591" y="1256474"/>
          <a:ext cx="225513" cy="2638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148591" y="1309235"/>
        <a:ext cx="157859" cy="158285"/>
      </dsp:txXfrm>
    </dsp:sp>
    <dsp:sp modelId="{A8414615-B0C1-4A02-A019-DF5926E0D559}">
      <dsp:nvSpPr>
        <dsp:cNvPr id="0" name=""/>
        <dsp:cNvSpPr/>
      </dsp:nvSpPr>
      <dsp:spPr>
        <a:xfrm>
          <a:off x="4467714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KafkaConsumer</a:t>
          </a:r>
          <a:endParaRPr lang="en-US" sz="1100" kern="1200" dirty="0"/>
        </a:p>
      </dsp:txBody>
      <dsp:txXfrm>
        <a:off x="4486408" y="1087950"/>
        <a:ext cx="1026353" cy="600856"/>
      </dsp:txXfrm>
    </dsp:sp>
    <dsp:sp modelId="{5CDFF6D4-6F75-4664-B560-EA52B6F6A392}">
      <dsp:nvSpPr>
        <dsp:cNvPr id="0" name=""/>
        <dsp:cNvSpPr/>
      </dsp:nvSpPr>
      <dsp:spPr>
        <a:xfrm>
          <a:off x="5637829" y="1256474"/>
          <a:ext cx="225513" cy="2638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637829" y="1309235"/>
        <a:ext cx="157859" cy="158285"/>
      </dsp:txXfrm>
    </dsp:sp>
    <dsp:sp modelId="{236489F6-7551-46C6-9BC5-A0A416FF66C6}">
      <dsp:nvSpPr>
        <dsp:cNvPr id="0" name=""/>
        <dsp:cNvSpPr/>
      </dsp:nvSpPr>
      <dsp:spPr>
        <a:xfrm>
          <a:off x="5956952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HBase</a:t>
          </a:r>
        </a:p>
      </dsp:txBody>
      <dsp:txXfrm>
        <a:off x="5975646" y="1087950"/>
        <a:ext cx="1026353" cy="600856"/>
      </dsp:txXfrm>
    </dsp:sp>
    <dsp:sp modelId="{EBDE960D-3A3F-41D1-A924-DF7E03D92BF0}">
      <dsp:nvSpPr>
        <dsp:cNvPr id="0" name=""/>
        <dsp:cNvSpPr/>
      </dsp:nvSpPr>
      <dsp:spPr>
        <a:xfrm>
          <a:off x="7127068" y="1256474"/>
          <a:ext cx="225513" cy="2638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27068" y="1309235"/>
        <a:ext cx="157859" cy="158285"/>
      </dsp:txXfrm>
    </dsp:sp>
    <dsp:sp modelId="{AC094A62-5A12-45FB-92CF-18F6CA824C34}">
      <dsp:nvSpPr>
        <dsp:cNvPr id="0" name=""/>
        <dsp:cNvSpPr/>
      </dsp:nvSpPr>
      <dsp:spPr>
        <a:xfrm>
          <a:off x="7446190" y="1069256"/>
          <a:ext cx="1063741" cy="6382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</a:t>
          </a:r>
        </a:p>
      </dsp:txBody>
      <dsp:txXfrm>
        <a:off x="7464884" y="1087950"/>
        <a:ext cx="1026353" cy="6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83FA-B6C3-4317-8E28-AE21453A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C5302-1C31-4572-9475-9E54C1B56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CA55-E225-4F0D-8553-903F181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65F7-4EF6-4992-A58F-56C7A8A9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9E40-DF54-429C-86B4-238DC1A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7DD9-2907-4855-A5FB-E484F6BE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3E8A4-4675-4146-90E2-D10884CA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66A5-D396-4A4F-BBD1-0EA7D2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A175-B5E4-4566-A96E-F4EFAD1B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0F06-6884-41DF-BBBB-1E52EFC5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EF2FD-CE58-40A9-87A8-20B6F4DCA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254C-2A2C-4579-BE50-4C0FED0F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C832-5B73-4274-87DD-30605E7B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D19E-48DD-400D-8E0E-0BE0C267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D3C6-20DB-4519-BC1D-2B7AC860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DC4-AF63-49E6-ABCF-DFC7A8A3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AEC3-4615-442C-87CD-E9875EC8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8E70-A8AB-4DDD-A582-D58C530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EA84-97FD-4EBA-B508-456F8DCB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F961-8329-490D-98BD-05D244D4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811-EE6D-4D5D-8723-52AEA4A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5937-B72B-46FC-A16C-40912BB0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723-3442-4872-82B2-0EBEA4CF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49B3-8A4B-4981-9297-718043D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4FF2-CBE1-4C29-A735-969FC28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084A-AAEE-478F-8417-76698CDB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C468-7E70-49F6-A711-31DF0AF96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5461-6ECA-4747-A8E3-611D3DE38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3AD74-CE78-4E53-AFEA-BBD07036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4B06-A385-48BD-80FA-6469BDD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15DE-0EF1-4CA9-B02D-A31AFD07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7E28-8C5F-4BB5-8E33-A5783519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6A21-B75D-46BA-9115-A0192CE7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A14E-B749-4983-BF73-57E37E69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EBFCF-7080-40E8-B6E9-27F50AAAB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44194-EA5F-4E17-A6A1-6006ECA8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E2C92-D59D-4BC6-BB64-D961CCFD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0E7F-2A4C-45D1-8355-BA97080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F997-A82C-4AF2-97EB-3E23BBE8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F708-3EE5-4133-BE46-CB35B0B1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15857-8CE0-41A3-B5C8-C6A42E4A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4A6B0-7D0C-4F93-AB40-8CF5ABBA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F1B94-3E19-4452-869E-81F82FFA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1D84F-BB05-4FA0-9927-CC21711E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0B25-009D-4206-9A59-E89BB88B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94F1-A518-4972-BE8B-B3A111BE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C728-23C3-42AF-9D30-E859AD05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99E9-AECE-4361-9BF1-FB94A5CC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C762F-ACD8-4CDC-8122-3305D02E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2441F-5C9F-4A2F-9A61-A59E680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622D1-94AB-4719-AAAB-897D1A15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E9EC-5573-4FB6-8717-9938798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4BB7-E035-4F1B-A60A-1E8571ED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CB3DB-C64C-4462-B468-5DCBEB1C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D9E47-5386-49CB-808D-3D8475FC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BA80B-A6D8-4608-B3B6-41DDB9A4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881D-E008-41FE-9C5E-D85D81B4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C63E-6706-43B2-9EF4-0EB11CBD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D0237-E902-4EA9-97D0-B629E284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15AD-DE9D-412C-959A-AC51E0B5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F8B5-E3B9-4EEC-BDB5-5B4D7009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4A4E-E2A1-4B8D-893F-198FE8A1ED4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C48B-8702-4548-A4BF-696EDA5D9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43BB-94E9-412F-9B12-A20301F0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B231-330C-4B62-97A8-E700A2F4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571E-DB09-4495-A32F-F4152705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BDT Project : Spark Streaming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D25D-05D4-45AB-8A92-59A389C27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3023198"/>
            <a:ext cx="4566407" cy="1655762"/>
          </a:xfrm>
        </p:spPr>
        <p:txBody>
          <a:bodyPr/>
          <a:lstStyle/>
          <a:p>
            <a:pPr algn="l"/>
            <a:r>
              <a:rPr lang="en-US" dirty="0"/>
              <a:t>Birhane Gebre </a:t>
            </a:r>
          </a:p>
          <a:p>
            <a:pPr algn="l"/>
            <a:r>
              <a:rPr lang="en-US" dirty="0" err="1"/>
              <a:t>StudentId</a:t>
            </a:r>
            <a:r>
              <a:rPr lang="en-US" dirty="0"/>
              <a:t> : 610828</a:t>
            </a:r>
          </a:p>
          <a:p>
            <a:pPr algn="l"/>
            <a:r>
              <a:rPr lang="en-US" dirty="0"/>
              <a:t>September 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30F-DE80-491C-8E0F-5E3A9958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en-US" dirty="0"/>
              <a:t>My experience 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B3E3-8310-4A45-9057-22F71CE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658556"/>
          </a:xfrm>
        </p:spPr>
        <p:txBody>
          <a:bodyPr/>
          <a:lstStyle/>
          <a:p>
            <a:r>
              <a:rPr lang="en-US" dirty="0"/>
              <a:t>Learned </a:t>
            </a:r>
          </a:p>
          <a:p>
            <a:pPr lvl="1"/>
            <a:r>
              <a:rPr lang="en-US" dirty="0"/>
              <a:t>Twitter API</a:t>
            </a:r>
          </a:p>
          <a:p>
            <a:pPr lvl="1"/>
            <a:r>
              <a:rPr lang="en-US" dirty="0"/>
              <a:t>Apache spark streaming </a:t>
            </a:r>
          </a:p>
          <a:p>
            <a:pPr lvl="1"/>
            <a:r>
              <a:rPr lang="en-US" dirty="0"/>
              <a:t>Kafka </a:t>
            </a:r>
          </a:p>
          <a:p>
            <a:pPr lvl="1"/>
            <a:r>
              <a:rPr lang="en-US" dirty="0"/>
              <a:t>OBS studio recoding </a:t>
            </a:r>
          </a:p>
          <a:p>
            <a:r>
              <a:rPr lang="en-US" dirty="0"/>
              <a:t>Challenged</a:t>
            </a:r>
          </a:p>
          <a:p>
            <a:pPr lvl="1"/>
            <a:r>
              <a:rPr lang="en-US" dirty="0"/>
              <a:t>Cloudera QuickStart VM issues </a:t>
            </a:r>
          </a:p>
          <a:p>
            <a:r>
              <a:rPr lang="en-US" dirty="0"/>
              <a:t>Recommend  </a:t>
            </a:r>
          </a:p>
          <a:p>
            <a:pPr lvl="1"/>
            <a:r>
              <a:rPr lang="en-US" dirty="0"/>
              <a:t>Cloudera QuickStart VM issues  has to be replaced, it is old,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D88D-C06A-47D6-AAE4-0A2A0B3D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1" y="2103437"/>
            <a:ext cx="6133051" cy="1325563"/>
          </a:xfrm>
        </p:spPr>
        <p:txBody>
          <a:bodyPr/>
          <a:lstStyle/>
          <a:p>
            <a:pPr algn="ctr"/>
            <a:r>
              <a:rPr lang="en-US" dirty="0"/>
              <a:t>Thank  you. </a:t>
            </a:r>
          </a:p>
        </p:txBody>
      </p:sp>
    </p:spTree>
    <p:extLst>
      <p:ext uri="{BB962C8B-B14F-4D97-AF65-F5344CB8AC3E}">
        <p14:creationId xmlns:p14="http://schemas.microsoft.com/office/powerpoint/2010/main" val="3338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1986-1D09-4695-A580-0BF89870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897A-7A90-45E4-80AF-0ABA13AF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  </a:t>
            </a:r>
          </a:p>
          <a:p>
            <a:pPr lvl="1"/>
            <a:r>
              <a:rPr lang="en-US" dirty="0"/>
              <a:t>Real Time tweets analysis to get hashtags in given time interval. </a:t>
            </a:r>
          </a:p>
          <a:p>
            <a:r>
              <a:rPr lang="en-US" dirty="0"/>
              <a:t>Motive </a:t>
            </a:r>
          </a:p>
          <a:p>
            <a:pPr lvl="1"/>
            <a:r>
              <a:rPr lang="en-US" dirty="0"/>
              <a:t>My country, Ethiopia, now in civil war, so I want to know twitter hashtags that motivate peace. </a:t>
            </a:r>
          </a:p>
          <a:p>
            <a:r>
              <a:rPr lang="en-US" dirty="0"/>
              <a:t>Technology and tools used </a:t>
            </a:r>
          </a:p>
          <a:p>
            <a:pPr lvl="1"/>
            <a:r>
              <a:rPr lang="en-US" dirty="0"/>
              <a:t>Java </a:t>
            </a:r>
          </a:p>
          <a:p>
            <a:pPr lvl="1"/>
            <a:r>
              <a:rPr lang="en-US" dirty="0"/>
              <a:t>Spark, Kafka, HBase , Cloudera QuickStart VM. </a:t>
            </a:r>
          </a:p>
          <a:p>
            <a:pPr lvl="1"/>
            <a:r>
              <a:rPr lang="en-US" dirty="0"/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5665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5F92-214B-4FEC-8932-DC10299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455F51"/>
                </a:solidFill>
                <a:effectLst/>
                <a:latin typeface="Cambria-Bold"/>
              </a:rPr>
              <a:t>Selected Technology to implement the project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BC8A3-C975-4752-87EC-F23EF0EBF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71442"/>
              </p:ext>
            </p:extLst>
          </p:nvPr>
        </p:nvGraphicFramePr>
        <p:xfrm>
          <a:off x="729143" y="1750124"/>
          <a:ext cx="810446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1738">
                  <a:extLst>
                    <a:ext uri="{9D8B030D-6E8A-4147-A177-3AD203B41FA5}">
                      <a16:colId xmlns:a16="http://schemas.microsoft.com/office/drawing/2014/main" val="1298673941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250322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Criteria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My selection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Part-1 : source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Twitter streaming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9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Part-2 :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Integration</a:t>
                      </a:r>
                      <a:r>
                        <a:rPr lang="en-US" dirty="0"/>
                        <a:t> &amp;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Kafka &amp; 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Part-3:  Simple demo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Kafka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Part-4:   video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7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2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C765-36FF-48B5-AC38-8DA69EF8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81"/>
          </a:xfrm>
        </p:spPr>
        <p:txBody>
          <a:bodyPr>
            <a:normAutofit/>
          </a:bodyPr>
          <a:lstStyle/>
          <a:p>
            <a:r>
              <a:rPr lang="en-US" sz="2800" dirty="0"/>
              <a:t>Project architecture and Data flow 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22DF6D8-A7BC-42CD-BA14-67D4DEE8A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49339"/>
              </p:ext>
            </p:extLst>
          </p:nvPr>
        </p:nvGraphicFramePr>
        <p:xfrm>
          <a:off x="1224793" y="3985359"/>
          <a:ext cx="6914643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7224">
                  <a:extLst>
                    <a:ext uri="{9D8B030D-6E8A-4147-A177-3AD203B41FA5}">
                      <a16:colId xmlns:a16="http://schemas.microsoft.com/office/drawing/2014/main" val="834911771"/>
                    </a:ext>
                  </a:extLst>
                </a:gridCol>
                <a:gridCol w="2017459">
                  <a:extLst>
                    <a:ext uri="{9D8B030D-6E8A-4147-A177-3AD203B41FA5}">
                      <a16:colId xmlns:a16="http://schemas.microsoft.com/office/drawing/2014/main" val="1204994665"/>
                    </a:ext>
                  </a:extLst>
                </a:gridCol>
                <a:gridCol w="1942846">
                  <a:extLst>
                    <a:ext uri="{9D8B030D-6E8A-4147-A177-3AD203B41FA5}">
                      <a16:colId xmlns:a16="http://schemas.microsoft.com/office/drawing/2014/main" val="1889639714"/>
                    </a:ext>
                  </a:extLst>
                </a:gridCol>
                <a:gridCol w="1547114">
                  <a:extLst>
                    <a:ext uri="{9D8B030D-6E8A-4147-A177-3AD203B41FA5}">
                      <a16:colId xmlns:a16="http://schemas.microsoft.com/office/drawing/2014/main" val="2704472070"/>
                    </a:ext>
                  </a:extLst>
                </a:gridCol>
              </a:tblGrid>
              <a:tr h="293615">
                <a:tc>
                  <a:txBody>
                    <a:bodyPr/>
                    <a:lstStyle/>
                    <a:p>
                      <a:r>
                        <a:rPr lang="en-US" dirty="0"/>
                        <a:t>Data 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&amp;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  </a:t>
                      </a:r>
                      <a:r>
                        <a:rPr lang="en-US"/>
                        <a:t>&amp; HBase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12163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0381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4BD250F-6F20-4F95-8029-15CAC861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67886"/>
              </p:ext>
            </p:extLst>
          </p:nvPr>
        </p:nvGraphicFramePr>
        <p:xfrm>
          <a:off x="1224793" y="1149291"/>
          <a:ext cx="8509932" cy="277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4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D10-CD23-4019-9AC5-35860C19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configuration (Kafka)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8FA8F1-19BB-47E8-A265-0565F9BE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0" y="998290"/>
            <a:ext cx="10195249" cy="54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D10-CD23-4019-9AC5-35860C19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150521"/>
            <a:ext cx="2940698" cy="633165"/>
          </a:xfrm>
        </p:spPr>
        <p:txBody>
          <a:bodyPr>
            <a:noAutofit/>
          </a:bodyPr>
          <a:lstStyle/>
          <a:p>
            <a:r>
              <a:rPr lang="en-US" sz="3200" dirty="0"/>
              <a:t>Sample code </a:t>
            </a:r>
            <a:br>
              <a:rPr lang="en-US" sz="3200" dirty="0"/>
            </a:br>
            <a:r>
              <a:rPr lang="en-US" sz="2000" dirty="0"/>
              <a:t>(stream producer)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EA76C-A80D-462E-9580-A8165035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96" y="150521"/>
            <a:ext cx="10168293" cy="66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D1283D-C55B-47F2-AF1B-8976052A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6" y="231949"/>
            <a:ext cx="10036629" cy="65220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982AF0-3218-4547-B74B-ECBD5B56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150521"/>
            <a:ext cx="2940698" cy="633165"/>
          </a:xfrm>
        </p:spPr>
        <p:txBody>
          <a:bodyPr>
            <a:noAutofit/>
          </a:bodyPr>
          <a:lstStyle/>
          <a:p>
            <a:r>
              <a:rPr lang="en-US" sz="3200" dirty="0"/>
              <a:t>Sample code </a:t>
            </a:r>
            <a:br>
              <a:rPr lang="en-US" sz="3200" dirty="0"/>
            </a:br>
            <a:r>
              <a:rPr lang="en-US" sz="2000" dirty="0"/>
              <a:t>(stream consumer)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22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D10-CD23-4019-9AC5-35860C19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939536"/>
          </a:xfrm>
        </p:spPr>
        <p:txBody>
          <a:bodyPr>
            <a:normAutofit/>
          </a:bodyPr>
          <a:lstStyle/>
          <a:p>
            <a:r>
              <a:rPr lang="en-US" sz="2800" dirty="0"/>
              <a:t>Sample output </a:t>
            </a:r>
            <a:br>
              <a:rPr lang="en-US" sz="2800" dirty="0"/>
            </a:br>
            <a:r>
              <a:rPr lang="en-US" sz="2800" dirty="0"/>
              <a:t>(Hue)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39E42-36B0-429B-B332-9F40AC68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67" y="257149"/>
            <a:ext cx="5105290" cy="66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DA949-8C9F-49E2-9535-48A7151E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presentation (PowerPoint)</a:t>
            </a:r>
          </a:p>
          <a:p>
            <a:r>
              <a:rPr lang="en-US" dirty="0"/>
              <a:t>Video record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93C872-6C87-49A5-90CC-4D0CAE57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Deliverability  </a:t>
            </a:r>
          </a:p>
        </p:txBody>
      </p:sp>
    </p:spTree>
    <p:extLst>
      <p:ext uri="{BB962C8B-B14F-4D97-AF65-F5344CB8AC3E}">
        <p14:creationId xmlns:p14="http://schemas.microsoft.com/office/powerpoint/2010/main" val="1557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Cambria-Bold</vt:lpstr>
      <vt:lpstr>Office Theme</vt:lpstr>
      <vt:lpstr>BDT Project : Spark Streaming </vt:lpstr>
      <vt:lpstr>Project brief description </vt:lpstr>
      <vt:lpstr>Selected Technology to implement the project </vt:lpstr>
      <vt:lpstr>Project architecture and Data flow </vt:lpstr>
      <vt:lpstr>Sample configuration (Kafka)  </vt:lpstr>
      <vt:lpstr>Sample code  (stream producer)</vt:lpstr>
      <vt:lpstr>Sample code  (stream consumer)</vt:lpstr>
      <vt:lpstr>Sample output  (Hue)</vt:lpstr>
      <vt:lpstr>Deliverability  </vt:lpstr>
      <vt:lpstr>My experience about the project </vt:lpstr>
      <vt:lpstr>Thank 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Birhane Gegziabher Gebre</dc:creator>
  <cp:lastModifiedBy>Birhane Gegziabher Gebre</cp:lastModifiedBy>
  <cp:revision>28</cp:revision>
  <dcterms:created xsi:type="dcterms:W3CDTF">2021-09-23T21:26:14Z</dcterms:created>
  <dcterms:modified xsi:type="dcterms:W3CDTF">2021-09-26T23:36:35Z</dcterms:modified>
</cp:coreProperties>
</file>