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12"/>
  </p:notesMasterIdLst>
  <p:sldIdLst>
    <p:sldId id="256" r:id="rId3"/>
    <p:sldId id="257" r:id="rId4"/>
    <p:sldId id="263" r:id="rId5"/>
    <p:sldId id="259" r:id="rId6"/>
    <p:sldId id="258" r:id="rId7"/>
    <p:sldId id="264" r:id="rId8"/>
    <p:sldId id="265" r:id="rId9"/>
    <p:sldId id="268" r:id="rId10"/>
    <p:sldId id="269" r:id="rId11"/>
  </p:sldIdLst>
  <p:sldSz cx="9144000" cy="5143500" type="screen16x9"/>
  <p:notesSz cx="6858000" cy="9144000"/>
  <p:embeddedFontLst>
    <p:embeddedFont>
      <p:font typeface="Pinyon Script" panose="020B0604020202020204" charset="0"/>
      <p:regular r:id="rId13"/>
    </p:embeddedFon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16330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00660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3801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62969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72607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40961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41142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01942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7577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721425" y="2838934"/>
            <a:ext cx="5216699" cy="11598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2185C5"/>
              </a:buClr>
              <a:buFont typeface="Raleway"/>
              <a:buNone/>
              <a:defRPr sz="4800" b="0" i="0" u="none" strike="noStrike" cap="none">
                <a:solidFill>
                  <a:srgbClr val="2185C5"/>
                </a:solidFill>
                <a:latin typeface="Raleway"/>
                <a:ea typeface="Raleway"/>
                <a:cs typeface="Raleway"/>
                <a:sym typeface="Raleway"/>
              </a:defRPr>
            </a:lvl1pPr>
            <a:lvl2pPr lvl="1" indent="0">
              <a:spcBef>
                <a:spcPts val="0"/>
              </a:spcBef>
              <a:buClr>
                <a:srgbClr val="2185C5"/>
              </a:buClr>
              <a:buFont typeface="Raleway"/>
              <a:buNone/>
              <a:defRPr sz="4800">
                <a:solidFill>
                  <a:srgbClr val="2185C5"/>
                </a:solidFill>
                <a:latin typeface="Raleway"/>
                <a:ea typeface="Raleway"/>
                <a:cs typeface="Raleway"/>
                <a:sym typeface="Raleway"/>
              </a:defRPr>
            </a:lvl2pPr>
            <a:lvl3pPr lvl="2" indent="0">
              <a:spcBef>
                <a:spcPts val="0"/>
              </a:spcBef>
              <a:buClr>
                <a:srgbClr val="2185C5"/>
              </a:buClr>
              <a:buFont typeface="Raleway"/>
              <a:buNone/>
              <a:defRPr sz="4800">
                <a:solidFill>
                  <a:srgbClr val="2185C5"/>
                </a:solidFill>
                <a:latin typeface="Raleway"/>
                <a:ea typeface="Raleway"/>
                <a:cs typeface="Raleway"/>
                <a:sym typeface="Raleway"/>
              </a:defRPr>
            </a:lvl3pPr>
            <a:lvl4pPr lvl="3" indent="0">
              <a:spcBef>
                <a:spcPts val="0"/>
              </a:spcBef>
              <a:buClr>
                <a:srgbClr val="2185C5"/>
              </a:buClr>
              <a:buFont typeface="Raleway"/>
              <a:buNone/>
              <a:defRPr sz="4800">
                <a:solidFill>
                  <a:srgbClr val="2185C5"/>
                </a:solidFill>
                <a:latin typeface="Raleway"/>
                <a:ea typeface="Raleway"/>
                <a:cs typeface="Raleway"/>
                <a:sym typeface="Raleway"/>
              </a:defRPr>
            </a:lvl4pPr>
            <a:lvl5pPr lvl="4" indent="0">
              <a:spcBef>
                <a:spcPts val="0"/>
              </a:spcBef>
              <a:buClr>
                <a:srgbClr val="2185C5"/>
              </a:buClr>
              <a:buFont typeface="Raleway"/>
              <a:buNone/>
              <a:defRPr sz="4800">
                <a:solidFill>
                  <a:srgbClr val="2185C5"/>
                </a:solidFill>
                <a:latin typeface="Raleway"/>
                <a:ea typeface="Raleway"/>
                <a:cs typeface="Raleway"/>
                <a:sym typeface="Raleway"/>
              </a:defRPr>
            </a:lvl5pPr>
            <a:lvl6pPr lvl="5" indent="0">
              <a:spcBef>
                <a:spcPts val="0"/>
              </a:spcBef>
              <a:buClr>
                <a:srgbClr val="2185C5"/>
              </a:buClr>
              <a:buFont typeface="Raleway"/>
              <a:buNone/>
              <a:defRPr sz="4800">
                <a:solidFill>
                  <a:srgbClr val="2185C5"/>
                </a:solidFill>
                <a:latin typeface="Raleway"/>
                <a:ea typeface="Raleway"/>
                <a:cs typeface="Raleway"/>
                <a:sym typeface="Raleway"/>
              </a:defRPr>
            </a:lvl6pPr>
            <a:lvl7pPr lvl="6" indent="0">
              <a:spcBef>
                <a:spcPts val="0"/>
              </a:spcBef>
              <a:buClr>
                <a:srgbClr val="2185C5"/>
              </a:buClr>
              <a:buFont typeface="Raleway"/>
              <a:buNone/>
              <a:defRPr sz="4800">
                <a:solidFill>
                  <a:srgbClr val="2185C5"/>
                </a:solidFill>
                <a:latin typeface="Raleway"/>
                <a:ea typeface="Raleway"/>
                <a:cs typeface="Raleway"/>
                <a:sym typeface="Raleway"/>
              </a:defRPr>
            </a:lvl7pPr>
            <a:lvl8pPr lvl="7" indent="0">
              <a:spcBef>
                <a:spcPts val="0"/>
              </a:spcBef>
              <a:buClr>
                <a:srgbClr val="2185C5"/>
              </a:buClr>
              <a:buFont typeface="Raleway"/>
              <a:buNone/>
              <a:defRPr sz="4800">
                <a:solidFill>
                  <a:srgbClr val="2185C5"/>
                </a:solidFill>
                <a:latin typeface="Raleway"/>
                <a:ea typeface="Raleway"/>
                <a:cs typeface="Raleway"/>
                <a:sym typeface="Raleway"/>
              </a:defRPr>
            </a:lvl8pPr>
            <a:lvl9pPr lvl="8" indent="0">
              <a:spcBef>
                <a:spcPts val="0"/>
              </a:spcBef>
              <a:buClr>
                <a:srgbClr val="2185C5"/>
              </a:buClr>
              <a:buFont typeface="Raleway"/>
              <a:buNone/>
              <a:defRPr sz="4800">
                <a:solidFill>
                  <a:srgbClr val="2185C5"/>
                </a:solidFill>
                <a:latin typeface="Raleway"/>
                <a:ea typeface="Raleway"/>
                <a:cs typeface="Raleway"/>
                <a:sym typeface="Raleway"/>
              </a:defRPr>
            </a:lvl9pPr>
          </a:lstStyle>
          <a:p>
            <a:endParaRPr/>
          </a:p>
        </p:txBody>
      </p:sp>
      <p:sp>
        <p:nvSpPr>
          <p:cNvPr id="55" name="Shape 55"/>
          <p:cNvSpPr/>
          <p:nvPr/>
        </p:nvSpPr>
        <p:spPr>
          <a:xfrm>
            <a:off x="5938246" y="2533162"/>
            <a:ext cx="721800" cy="77174"/>
          </a:xfrm>
          <a:prstGeom prst="rect">
            <a:avLst/>
          </a:prstGeom>
          <a:solidFill>
            <a:srgbClr val="FF971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p:nvPr/>
        </p:nvSpPr>
        <p:spPr>
          <a:xfrm>
            <a:off x="6659860" y="2533162"/>
            <a:ext cx="721800" cy="77174"/>
          </a:xfrm>
          <a:prstGeom prst="rect">
            <a:avLst/>
          </a:prstGeom>
          <a:solidFill>
            <a:srgbClr val="F2025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p:nvPr/>
        </p:nvSpPr>
        <p:spPr>
          <a:xfrm>
            <a:off x="0" y="2533162"/>
            <a:ext cx="721800" cy="77174"/>
          </a:xfrm>
          <a:prstGeom prst="rect">
            <a:avLst/>
          </a:prstGeom>
          <a:solidFill>
            <a:srgbClr val="7ECEF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p:nvPr/>
        </p:nvSpPr>
        <p:spPr>
          <a:xfrm>
            <a:off x="721424" y="2533162"/>
            <a:ext cx="5216699" cy="77174"/>
          </a:xfrm>
          <a:prstGeom prst="rect">
            <a:avLst/>
          </a:prstGeom>
          <a:solidFill>
            <a:srgbClr val="2185C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893700" y="205987"/>
            <a:ext cx="6462600" cy="8572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97ABBC"/>
              </a:buClr>
              <a:buFont typeface="Raleway"/>
              <a:buNone/>
              <a:defRPr sz="3600" b="0" i="0" u="none" strike="noStrike" cap="none">
                <a:solidFill>
                  <a:srgbClr val="97ABBC"/>
                </a:solidFill>
                <a:latin typeface="Raleway"/>
                <a:ea typeface="Raleway"/>
                <a:cs typeface="Raleway"/>
                <a:sym typeface="Raleway"/>
              </a:defRPr>
            </a:lvl1pPr>
            <a:lvl2pPr lvl="1" indent="0">
              <a:spcBef>
                <a:spcPts val="0"/>
              </a:spcBef>
              <a:buClr>
                <a:srgbClr val="97ABBC"/>
              </a:buClr>
              <a:buFont typeface="Raleway"/>
              <a:buNone/>
              <a:defRPr sz="3600">
                <a:solidFill>
                  <a:srgbClr val="97ABBC"/>
                </a:solidFill>
                <a:latin typeface="Raleway"/>
                <a:ea typeface="Raleway"/>
                <a:cs typeface="Raleway"/>
                <a:sym typeface="Raleway"/>
              </a:defRPr>
            </a:lvl2pPr>
            <a:lvl3pPr lvl="2" indent="0">
              <a:spcBef>
                <a:spcPts val="0"/>
              </a:spcBef>
              <a:buClr>
                <a:srgbClr val="97ABBC"/>
              </a:buClr>
              <a:buFont typeface="Raleway"/>
              <a:buNone/>
              <a:defRPr sz="3600">
                <a:solidFill>
                  <a:srgbClr val="97ABBC"/>
                </a:solidFill>
                <a:latin typeface="Raleway"/>
                <a:ea typeface="Raleway"/>
                <a:cs typeface="Raleway"/>
                <a:sym typeface="Raleway"/>
              </a:defRPr>
            </a:lvl3pPr>
            <a:lvl4pPr lvl="3" indent="0">
              <a:spcBef>
                <a:spcPts val="0"/>
              </a:spcBef>
              <a:buClr>
                <a:srgbClr val="97ABBC"/>
              </a:buClr>
              <a:buFont typeface="Raleway"/>
              <a:buNone/>
              <a:defRPr sz="3600">
                <a:solidFill>
                  <a:srgbClr val="97ABBC"/>
                </a:solidFill>
                <a:latin typeface="Raleway"/>
                <a:ea typeface="Raleway"/>
                <a:cs typeface="Raleway"/>
                <a:sym typeface="Raleway"/>
              </a:defRPr>
            </a:lvl4pPr>
            <a:lvl5pPr lvl="4" indent="0">
              <a:spcBef>
                <a:spcPts val="0"/>
              </a:spcBef>
              <a:buClr>
                <a:srgbClr val="97ABBC"/>
              </a:buClr>
              <a:buFont typeface="Raleway"/>
              <a:buNone/>
              <a:defRPr sz="3600">
                <a:solidFill>
                  <a:srgbClr val="97ABBC"/>
                </a:solidFill>
                <a:latin typeface="Raleway"/>
                <a:ea typeface="Raleway"/>
                <a:cs typeface="Raleway"/>
                <a:sym typeface="Raleway"/>
              </a:defRPr>
            </a:lvl5pPr>
            <a:lvl6pPr lvl="5" indent="0">
              <a:spcBef>
                <a:spcPts val="0"/>
              </a:spcBef>
              <a:buClr>
                <a:srgbClr val="97ABBC"/>
              </a:buClr>
              <a:buFont typeface="Raleway"/>
              <a:buNone/>
              <a:defRPr sz="3600">
                <a:solidFill>
                  <a:srgbClr val="97ABBC"/>
                </a:solidFill>
                <a:latin typeface="Raleway"/>
                <a:ea typeface="Raleway"/>
                <a:cs typeface="Raleway"/>
                <a:sym typeface="Raleway"/>
              </a:defRPr>
            </a:lvl6pPr>
            <a:lvl7pPr lvl="6" indent="0">
              <a:spcBef>
                <a:spcPts val="0"/>
              </a:spcBef>
              <a:buClr>
                <a:srgbClr val="97ABBC"/>
              </a:buClr>
              <a:buFont typeface="Raleway"/>
              <a:buNone/>
              <a:defRPr sz="3600">
                <a:solidFill>
                  <a:srgbClr val="97ABBC"/>
                </a:solidFill>
                <a:latin typeface="Raleway"/>
                <a:ea typeface="Raleway"/>
                <a:cs typeface="Raleway"/>
                <a:sym typeface="Raleway"/>
              </a:defRPr>
            </a:lvl7pPr>
            <a:lvl8pPr lvl="7" indent="0">
              <a:spcBef>
                <a:spcPts val="0"/>
              </a:spcBef>
              <a:buClr>
                <a:srgbClr val="97ABBC"/>
              </a:buClr>
              <a:buFont typeface="Raleway"/>
              <a:buNone/>
              <a:defRPr sz="3600">
                <a:solidFill>
                  <a:srgbClr val="97ABBC"/>
                </a:solidFill>
                <a:latin typeface="Raleway"/>
                <a:ea typeface="Raleway"/>
                <a:cs typeface="Raleway"/>
                <a:sym typeface="Raleway"/>
              </a:defRPr>
            </a:lvl8pPr>
            <a:lvl9pPr lvl="8" indent="0">
              <a:spcBef>
                <a:spcPts val="0"/>
              </a:spcBef>
              <a:buClr>
                <a:srgbClr val="97ABBC"/>
              </a:buClr>
              <a:buFont typeface="Raleway"/>
              <a:buNone/>
              <a:defRPr sz="3600">
                <a:solidFill>
                  <a:srgbClr val="97ABBC"/>
                </a:solidFill>
                <a:latin typeface="Raleway"/>
                <a:ea typeface="Raleway"/>
                <a:cs typeface="Raleway"/>
                <a:sym typeface="Raleway"/>
              </a:defRPr>
            </a:lvl9pPr>
          </a:lstStyle>
          <a:p>
            <a:endParaRPr/>
          </a:p>
        </p:txBody>
      </p:sp>
      <p:sp>
        <p:nvSpPr>
          <p:cNvPr id="61" name="Shape 61"/>
          <p:cNvSpPr txBox="1">
            <a:spLocks noGrp="1"/>
          </p:cNvSpPr>
          <p:nvPr>
            <p:ph type="body" idx="1"/>
          </p:nvPr>
        </p:nvSpPr>
        <p:spPr>
          <a:xfrm>
            <a:off x="893625" y="1200150"/>
            <a:ext cx="3136800" cy="3725775"/>
          </a:xfrm>
          <a:prstGeom prst="rect">
            <a:avLst/>
          </a:prstGeom>
          <a:noFill/>
          <a:ln>
            <a:noFill/>
          </a:ln>
        </p:spPr>
        <p:txBody>
          <a:bodyPr lIns="91425" tIns="91425" rIns="91425" bIns="91425" anchor="t" anchorCtr="0"/>
          <a:lstStyle>
            <a:lvl1pPr marL="0" marR="0" lvl="0" indent="114300" algn="l" rtl="0">
              <a:lnSpc>
                <a:spcPct val="100000"/>
              </a:lnSpc>
              <a:spcBef>
                <a:spcPts val="0"/>
              </a:spcBef>
              <a:spcAft>
                <a:spcPts val="0"/>
              </a:spcAft>
              <a:buClr>
                <a:srgbClr val="677480"/>
              </a:buClr>
              <a:buSzPct val="100000"/>
              <a:buFont typeface="Lato"/>
              <a:buChar char="▷"/>
              <a:defRPr sz="1800" b="0" i="0" u="none" strike="noStrike" cap="none">
                <a:solidFill>
                  <a:srgbClr val="677480"/>
                </a:solidFill>
                <a:latin typeface="Lato"/>
                <a:ea typeface="Lato"/>
                <a:cs typeface="Lato"/>
                <a:sym typeface="Lato"/>
              </a:defRPr>
            </a:lvl1pPr>
            <a:lvl2pPr marL="457200" marR="0" lvl="1"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2pPr>
            <a:lvl3pPr marL="914400" marR="0" lvl="2"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3pPr>
            <a:lvl4pPr marL="1371600" marR="0" lvl="3"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4pPr>
            <a:lvl5pPr marL="1828800" marR="0" lvl="4"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5pPr>
            <a:lvl6pPr marL="2286000" marR="0" lvl="5"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6pPr>
            <a:lvl7pPr marL="2743200" marR="0" lvl="6"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7pPr>
            <a:lvl8pPr marL="3200400" marR="0" lvl="7"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8pPr>
            <a:lvl9pPr marL="3657600" marR="0" lvl="8"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9pPr>
          </a:lstStyle>
          <a:p>
            <a:endParaRPr/>
          </a:p>
        </p:txBody>
      </p:sp>
      <p:sp>
        <p:nvSpPr>
          <p:cNvPr id="62" name="Shape 62"/>
          <p:cNvSpPr txBox="1">
            <a:spLocks noGrp="1"/>
          </p:cNvSpPr>
          <p:nvPr>
            <p:ph type="body" idx="2"/>
          </p:nvPr>
        </p:nvSpPr>
        <p:spPr>
          <a:xfrm>
            <a:off x="4219455" y="1200150"/>
            <a:ext cx="3136800" cy="3725775"/>
          </a:xfrm>
          <a:prstGeom prst="rect">
            <a:avLst/>
          </a:prstGeom>
          <a:noFill/>
          <a:ln>
            <a:noFill/>
          </a:ln>
        </p:spPr>
        <p:txBody>
          <a:bodyPr lIns="91425" tIns="91425" rIns="91425" bIns="91425" anchor="t" anchorCtr="0"/>
          <a:lstStyle>
            <a:lvl1pPr marL="0" marR="0" lvl="0" indent="114300" algn="l" rtl="0">
              <a:lnSpc>
                <a:spcPct val="100000"/>
              </a:lnSpc>
              <a:spcBef>
                <a:spcPts val="0"/>
              </a:spcBef>
              <a:spcAft>
                <a:spcPts val="0"/>
              </a:spcAft>
              <a:buClr>
                <a:srgbClr val="677480"/>
              </a:buClr>
              <a:buSzPct val="100000"/>
              <a:buFont typeface="Lato"/>
              <a:buChar char="▷"/>
              <a:defRPr sz="1800" b="0" i="0" u="none" strike="noStrike" cap="none">
                <a:solidFill>
                  <a:srgbClr val="677480"/>
                </a:solidFill>
                <a:latin typeface="Lato"/>
                <a:ea typeface="Lato"/>
                <a:cs typeface="Lato"/>
                <a:sym typeface="Lato"/>
              </a:defRPr>
            </a:lvl1pPr>
            <a:lvl2pPr marL="457200" marR="0" lvl="1"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2pPr>
            <a:lvl3pPr marL="914400" marR="0" lvl="2"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3pPr>
            <a:lvl4pPr marL="1371600" marR="0" lvl="3"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4pPr>
            <a:lvl5pPr marL="1828800" marR="0" lvl="4"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5pPr>
            <a:lvl6pPr marL="2286000" marR="0" lvl="5"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6pPr>
            <a:lvl7pPr marL="2743200" marR="0" lvl="6"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7pPr>
            <a:lvl8pPr marL="3200400" marR="0" lvl="7"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8pPr>
            <a:lvl9pPr marL="3657600" marR="0" lvl="8"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9pPr>
          </a:lstStyle>
          <a:p>
            <a:endParaRPr/>
          </a:p>
        </p:txBody>
      </p:sp>
      <p:sp>
        <p:nvSpPr>
          <p:cNvPr id="63" name="Shape 63"/>
          <p:cNvSpPr/>
          <p:nvPr/>
        </p:nvSpPr>
        <p:spPr>
          <a:xfrm>
            <a:off x="7356365" y="5066325"/>
            <a:ext cx="893698" cy="77174"/>
          </a:xfrm>
          <a:prstGeom prst="rect">
            <a:avLst/>
          </a:prstGeom>
          <a:solidFill>
            <a:srgbClr val="FF971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p:nvPr/>
        </p:nvSpPr>
        <p:spPr>
          <a:xfrm>
            <a:off x="8250310" y="5066325"/>
            <a:ext cx="893698" cy="77174"/>
          </a:xfrm>
          <a:prstGeom prst="rect">
            <a:avLst/>
          </a:prstGeom>
          <a:solidFill>
            <a:srgbClr val="F2025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5" name="Shape 65"/>
          <p:cNvSpPr/>
          <p:nvPr/>
        </p:nvSpPr>
        <p:spPr>
          <a:xfrm>
            <a:off x="0" y="5066325"/>
            <a:ext cx="893698" cy="77174"/>
          </a:xfrm>
          <a:prstGeom prst="rect">
            <a:avLst/>
          </a:prstGeom>
          <a:solidFill>
            <a:srgbClr val="7ECEF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6" name="Shape 66"/>
          <p:cNvSpPr/>
          <p:nvPr/>
        </p:nvSpPr>
        <p:spPr>
          <a:xfrm>
            <a:off x="893708" y="5066325"/>
            <a:ext cx="6462600" cy="77174"/>
          </a:xfrm>
          <a:prstGeom prst="rect">
            <a:avLst/>
          </a:prstGeom>
          <a:solidFill>
            <a:srgbClr val="2185C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ubtitle">
    <p:spTree>
      <p:nvGrpSpPr>
        <p:cNvPr id="1" name="Shape 67"/>
        <p:cNvGrpSpPr/>
        <p:nvPr/>
      </p:nvGrpSpPr>
      <p:grpSpPr>
        <a:xfrm>
          <a:off x="0" y="0"/>
          <a:ext cx="0" cy="0"/>
          <a:chOff x="0" y="0"/>
          <a:chExt cx="0" cy="0"/>
        </a:xfrm>
      </p:grpSpPr>
      <p:sp>
        <p:nvSpPr>
          <p:cNvPr id="68" name="Shape 68"/>
          <p:cNvSpPr/>
          <p:nvPr/>
        </p:nvSpPr>
        <p:spPr>
          <a:xfrm>
            <a:off x="0" y="0"/>
            <a:ext cx="9144000" cy="3992850"/>
          </a:xfrm>
          <a:prstGeom prst="rect">
            <a:avLst/>
          </a:prstGeom>
          <a:solidFill>
            <a:srgbClr val="2185C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9" name="Shape 69"/>
          <p:cNvSpPr txBox="1">
            <a:spLocks noGrp="1"/>
          </p:cNvSpPr>
          <p:nvPr>
            <p:ph type="ctrTitle"/>
          </p:nvPr>
        </p:nvSpPr>
        <p:spPr>
          <a:xfrm>
            <a:off x="685800" y="1583342"/>
            <a:ext cx="7772400" cy="1159875"/>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Raleway"/>
              <a:buNone/>
              <a:defRPr sz="4800" b="0" i="0" u="none" strike="noStrike" cap="none">
                <a:solidFill>
                  <a:srgbClr val="FFFFFF"/>
                </a:solidFill>
                <a:latin typeface="Raleway"/>
                <a:ea typeface="Raleway"/>
                <a:cs typeface="Raleway"/>
                <a:sym typeface="Raleway"/>
              </a:defRPr>
            </a:lvl1pPr>
            <a:lvl2pPr lvl="1" indent="0" algn="ctr" rtl="0">
              <a:spcBef>
                <a:spcPts val="0"/>
              </a:spcBef>
              <a:buClr>
                <a:srgbClr val="FFFFFF"/>
              </a:buClr>
              <a:buFont typeface="Raleway"/>
              <a:buNone/>
              <a:defRPr sz="4800">
                <a:solidFill>
                  <a:srgbClr val="FFFFFF"/>
                </a:solidFill>
                <a:latin typeface="Raleway"/>
                <a:ea typeface="Raleway"/>
                <a:cs typeface="Raleway"/>
                <a:sym typeface="Raleway"/>
              </a:defRPr>
            </a:lvl2pPr>
            <a:lvl3pPr lvl="2" indent="0" algn="ctr" rtl="0">
              <a:spcBef>
                <a:spcPts val="0"/>
              </a:spcBef>
              <a:buClr>
                <a:srgbClr val="FFFFFF"/>
              </a:buClr>
              <a:buFont typeface="Raleway"/>
              <a:buNone/>
              <a:defRPr sz="4800">
                <a:solidFill>
                  <a:srgbClr val="FFFFFF"/>
                </a:solidFill>
                <a:latin typeface="Raleway"/>
                <a:ea typeface="Raleway"/>
                <a:cs typeface="Raleway"/>
                <a:sym typeface="Raleway"/>
              </a:defRPr>
            </a:lvl3pPr>
            <a:lvl4pPr lvl="3" indent="0" algn="ctr" rtl="0">
              <a:spcBef>
                <a:spcPts val="0"/>
              </a:spcBef>
              <a:buClr>
                <a:srgbClr val="FFFFFF"/>
              </a:buClr>
              <a:buFont typeface="Raleway"/>
              <a:buNone/>
              <a:defRPr sz="4800">
                <a:solidFill>
                  <a:srgbClr val="FFFFFF"/>
                </a:solidFill>
                <a:latin typeface="Raleway"/>
                <a:ea typeface="Raleway"/>
                <a:cs typeface="Raleway"/>
                <a:sym typeface="Raleway"/>
              </a:defRPr>
            </a:lvl4pPr>
            <a:lvl5pPr lvl="4" indent="0" algn="ctr" rtl="0">
              <a:spcBef>
                <a:spcPts val="0"/>
              </a:spcBef>
              <a:buClr>
                <a:srgbClr val="FFFFFF"/>
              </a:buClr>
              <a:buFont typeface="Raleway"/>
              <a:buNone/>
              <a:defRPr sz="4800">
                <a:solidFill>
                  <a:srgbClr val="FFFFFF"/>
                </a:solidFill>
                <a:latin typeface="Raleway"/>
                <a:ea typeface="Raleway"/>
                <a:cs typeface="Raleway"/>
                <a:sym typeface="Raleway"/>
              </a:defRPr>
            </a:lvl5pPr>
            <a:lvl6pPr lvl="5" indent="0" algn="ctr" rtl="0">
              <a:spcBef>
                <a:spcPts val="0"/>
              </a:spcBef>
              <a:buClr>
                <a:srgbClr val="FFFFFF"/>
              </a:buClr>
              <a:buFont typeface="Raleway"/>
              <a:buNone/>
              <a:defRPr sz="4800">
                <a:solidFill>
                  <a:srgbClr val="FFFFFF"/>
                </a:solidFill>
                <a:latin typeface="Raleway"/>
                <a:ea typeface="Raleway"/>
                <a:cs typeface="Raleway"/>
                <a:sym typeface="Raleway"/>
              </a:defRPr>
            </a:lvl6pPr>
            <a:lvl7pPr lvl="6" indent="0" algn="ctr" rtl="0">
              <a:spcBef>
                <a:spcPts val="0"/>
              </a:spcBef>
              <a:buClr>
                <a:srgbClr val="FFFFFF"/>
              </a:buClr>
              <a:buFont typeface="Raleway"/>
              <a:buNone/>
              <a:defRPr sz="4800">
                <a:solidFill>
                  <a:srgbClr val="FFFFFF"/>
                </a:solidFill>
                <a:latin typeface="Raleway"/>
                <a:ea typeface="Raleway"/>
                <a:cs typeface="Raleway"/>
                <a:sym typeface="Raleway"/>
              </a:defRPr>
            </a:lvl7pPr>
            <a:lvl8pPr lvl="7" indent="0" algn="ctr" rtl="0">
              <a:spcBef>
                <a:spcPts val="0"/>
              </a:spcBef>
              <a:buClr>
                <a:srgbClr val="FFFFFF"/>
              </a:buClr>
              <a:buFont typeface="Raleway"/>
              <a:buNone/>
              <a:defRPr sz="4800">
                <a:solidFill>
                  <a:srgbClr val="FFFFFF"/>
                </a:solidFill>
                <a:latin typeface="Raleway"/>
                <a:ea typeface="Raleway"/>
                <a:cs typeface="Raleway"/>
                <a:sym typeface="Raleway"/>
              </a:defRPr>
            </a:lvl8pPr>
            <a:lvl9pPr lvl="8" indent="0" algn="ctr" rtl="0">
              <a:spcBef>
                <a:spcPts val="0"/>
              </a:spcBef>
              <a:buClr>
                <a:srgbClr val="FFFFFF"/>
              </a:buClr>
              <a:buFont typeface="Raleway"/>
              <a:buNone/>
              <a:defRPr sz="4800">
                <a:solidFill>
                  <a:srgbClr val="FFFFFF"/>
                </a:solidFill>
                <a:latin typeface="Raleway"/>
                <a:ea typeface="Raleway"/>
                <a:cs typeface="Raleway"/>
                <a:sym typeface="Raleway"/>
              </a:defRPr>
            </a:lvl9pPr>
          </a:lstStyle>
          <a:p>
            <a:endParaRPr/>
          </a:p>
        </p:txBody>
      </p:sp>
      <p:sp>
        <p:nvSpPr>
          <p:cNvPr id="70" name="Shape 70"/>
          <p:cNvSpPr txBox="1">
            <a:spLocks noGrp="1"/>
          </p:cNvSpPr>
          <p:nvPr>
            <p:ph type="subTitle" idx="1"/>
          </p:nvPr>
        </p:nvSpPr>
        <p:spPr>
          <a:xfrm>
            <a:off x="685800" y="2840052"/>
            <a:ext cx="7772400" cy="78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Lato"/>
              <a:buNone/>
              <a:defRPr sz="2400" b="1" i="0" u="none" strike="noStrike" cap="none">
                <a:solidFill>
                  <a:srgbClr val="FFFFFF"/>
                </a:solidFill>
                <a:latin typeface="Lato"/>
                <a:ea typeface="Lato"/>
                <a:cs typeface="Lato"/>
                <a:sym typeface="Lato"/>
              </a:defRPr>
            </a:lvl1pPr>
            <a:lvl2pPr marL="457200" marR="0" lvl="1" indent="0" algn="ctr" rtl="0">
              <a:lnSpc>
                <a:spcPct val="100000"/>
              </a:lnSpc>
              <a:spcBef>
                <a:spcPts val="0"/>
              </a:spcBef>
              <a:spcAft>
                <a:spcPts val="0"/>
              </a:spcAft>
              <a:buClr>
                <a:srgbClr val="FFFFFF"/>
              </a:buClr>
              <a:buFont typeface="Lato"/>
              <a:buNone/>
              <a:defRPr sz="2400" b="1" i="0" u="none" strike="noStrike" cap="none">
                <a:solidFill>
                  <a:srgbClr val="FFFFFF"/>
                </a:solidFill>
                <a:latin typeface="Lato"/>
                <a:ea typeface="Lato"/>
                <a:cs typeface="Lato"/>
                <a:sym typeface="Lato"/>
              </a:defRPr>
            </a:lvl2pPr>
            <a:lvl3pPr marL="914400" marR="0" lvl="2" indent="0" algn="ctr" rtl="0">
              <a:lnSpc>
                <a:spcPct val="100000"/>
              </a:lnSpc>
              <a:spcBef>
                <a:spcPts val="0"/>
              </a:spcBef>
              <a:spcAft>
                <a:spcPts val="0"/>
              </a:spcAft>
              <a:buClr>
                <a:srgbClr val="FFFFFF"/>
              </a:buClr>
              <a:buFont typeface="Lato"/>
              <a:buNone/>
              <a:defRPr sz="2400" b="1" i="0" u="none" strike="noStrike" cap="none">
                <a:solidFill>
                  <a:srgbClr val="FFFFFF"/>
                </a:solidFill>
                <a:latin typeface="Lato"/>
                <a:ea typeface="Lato"/>
                <a:cs typeface="Lato"/>
                <a:sym typeface="Lato"/>
              </a:defRPr>
            </a:lvl3pPr>
            <a:lvl4pPr marL="1371600" marR="0" lvl="3" indent="0" algn="ctr" rtl="0">
              <a:lnSpc>
                <a:spcPct val="100000"/>
              </a:lnSpc>
              <a:spcBef>
                <a:spcPts val="0"/>
              </a:spcBef>
              <a:spcAft>
                <a:spcPts val="0"/>
              </a:spcAft>
              <a:buClr>
                <a:srgbClr val="FFFFFF"/>
              </a:buClr>
              <a:buFont typeface="Lato"/>
              <a:buNone/>
              <a:defRPr sz="2400" b="1" i="0" u="none" strike="noStrike" cap="none">
                <a:solidFill>
                  <a:srgbClr val="FFFFFF"/>
                </a:solidFill>
                <a:latin typeface="Lato"/>
                <a:ea typeface="Lato"/>
                <a:cs typeface="Lato"/>
                <a:sym typeface="Lato"/>
              </a:defRPr>
            </a:lvl4pPr>
            <a:lvl5pPr marL="1828800" marR="0" lvl="4" indent="0" algn="ctr" rtl="0">
              <a:lnSpc>
                <a:spcPct val="100000"/>
              </a:lnSpc>
              <a:spcBef>
                <a:spcPts val="0"/>
              </a:spcBef>
              <a:spcAft>
                <a:spcPts val="0"/>
              </a:spcAft>
              <a:buClr>
                <a:srgbClr val="FFFFFF"/>
              </a:buClr>
              <a:buFont typeface="Lato"/>
              <a:buNone/>
              <a:defRPr sz="2400" b="1" i="0" u="none" strike="noStrike" cap="none">
                <a:solidFill>
                  <a:srgbClr val="FFFFFF"/>
                </a:solidFill>
                <a:latin typeface="Lato"/>
                <a:ea typeface="Lato"/>
                <a:cs typeface="Lato"/>
                <a:sym typeface="Lato"/>
              </a:defRPr>
            </a:lvl5pPr>
            <a:lvl6pPr marL="2286000" marR="0" lvl="5" indent="0" algn="ctr" rtl="0">
              <a:lnSpc>
                <a:spcPct val="100000"/>
              </a:lnSpc>
              <a:spcBef>
                <a:spcPts val="0"/>
              </a:spcBef>
              <a:spcAft>
                <a:spcPts val="0"/>
              </a:spcAft>
              <a:buClr>
                <a:srgbClr val="FFFFFF"/>
              </a:buClr>
              <a:buFont typeface="Lato"/>
              <a:buNone/>
              <a:defRPr sz="2400" b="1" i="0" u="none" strike="noStrike" cap="none">
                <a:solidFill>
                  <a:srgbClr val="FFFFFF"/>
                </a:solidFill>
                <a:latin typeface="Lato"/>
                <a:ea typeface="Lato"/>
                <a:cs typeface="Lato"/>
                <a:sym typeface="Lato"/>
              </a:defRPr>
            </a:lvl6pPr>
            <a:lvl7pPr marL="2743200" marR="0" lvl="6" indent="0" algn="ctr" rtl="0">
              <a:lnSpc>
                <a:spcPct val="100000"/>
              </a:lnSpc>
              <a:spcBef>
                <a:spcPts val="0"/>
              </a:spcBef>
              <a:spcAft>
                <a:spcPts val="0"/>
              </a:spcAft>
              <a:buClr>
                <a:srgbClr val="FFFFFF"/>
              </a:buClr>
              <a:buFont typeface="Lato"/>
              <a:buNone/>
              <a:defRPr sz="2400" b="1" i="0" u="none" strike="noStrike" cap="none">
                <a:solidFill>
                  <a:srgbClr val="FFFFFF"/>
                </a:solidFill>
                <a:latin typeface="Lato"/>
                <a:ea typeface="Lato"/>
                <a:cs typeface="Lato"/>
                <a:sym typeface="Lato"/>
              </a:defRPr>
            </a:lvl7pPr>
            <a:lvl8pPr marL="3200400" marR="0" lvl="7" indent="0" algn="ctr" rtl="0">
              <a:lnSpc>
                <a:spcPct val="100000"/>
              </a:lnSpc>
              <a:spcBef>
                <a:spcPts val="0"/>
              </a:spcBef>
              <a:spcAft>
                <a:spcPts val="0"/>
              </a:spcAft>
              <a:buClr>
                <a:srgbClr val="FFFFFF"/>
              </a:buClr>
              <a:buFont typeface="Lato"/>
              <a:buNone/>
              <a:defRPr sz="2400" b="1" i="0" u="none" strike="noStrike" cap="none">
                <a:solidFill>
                  <a:srgbClr val="FFFFFF"/>
                </a:solidFill>
                <a:latin typeface="Lato"/>
                <a:ea typeface="Lato"/>
                <a:cs typeface="Lato"/>
                <a:sym typeface="Lato"/>
              </a:defRPr>
            </a:lvl8pPr>
            <a:lvl9pPr marL="3657600" marR="0" lvl="8" indent="0" algn="ctr" rtl="0">
              <a:lnSpc>
                <a:spcPct val="100000"/>
              </a:lnSpc>
              <a:spcBef>
                <a:spcPts val="0"/>
              </a:spcBef>
              <a:spcAft>
                <a:spcPts val="0"/>
              </a:spcAft>
              <a:buClr>
                <a:srgbClr val="FFFFFF"/>
              </a:buClr>
              <a:buFont typeface="Lato"/>
              <a:buNone/>
              <a:defRPr sz="2400" b="1" i="0" u="none" strike="noStrike" cap="none">
                <a:solidFill>
                  <a:srgbClr val="FFFFFF"/>
                </a:solidFill>
                <a:latin typeface="Lato"/>
                <a:ea typeface="Lato"/>
                <a:cs typeface="Lato"/>
                <a:sym typeface="Lato"/>
              </a:defRPr>
            </a:lvl9pPr>
          </a:lstStyle>
          <a:p>
            <a:endParaRPr/>
          </a:p>
        </p:txBody>
      </p:sp>
      <p:sp>
        <p:nvSpPr>
          <p:cNvPr id="71" name="Shape 71"/>
          <p:cNvSpPr/>
          <p:nvPr/>
        </p:nvSpPr>
        <p:spPr>
          <a:xfrm>
            <a:off x="3047702" y="3992850"/>
            <a:ext cx="3047700" cy="77174"/>
          </a:xfrm>
          <a:prstGeom prst="rect">
            <a:avLst/>
          </a:prstGeom>
          <a:solidFill>
            <a:srgbClr val="FF971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 name="Shape 72"/>
          <p:cNvSpPr/>
          <p:nvPr/>
        </p:nvSpPr>
        <p:spPr>
          <a:xfrm>
            <a:off x="6096269" y="3992850"/>
            <a:ext cx="3047700" cy="77174"/>
          </a:xfrm>
          <a:prstGeom prst="rect">
            <a:avLst/>
          </a:prstGeom>
          <a:solidFill>
            <a:srgbClr val="F2025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3" name="Shape 73"/>
          <p:cNvSpPr/>
          <p:nvPr/>
        </p:nvSpPr>
        <p:spPr>
          <a:xfrm>
            <a:off x="0" y="3992850"/>
            <a:ext cx="3047700" cy="77174"/>
          </a:xfrm>
          <a:prstGeom prst="rect">
            <a:avLst/>
          </a:prstGeom>
          <a:solidFill>
            <a:srgbClr val="7ECEF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893700" y="205987"/>
            <a:ext cx="6462600" cy="8572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97ABBC"/>
              </a:buClr>
              <a:buFont typeface="Raleway"/>
              <a:buNone/>
              <a:defRPr sz="3600" b="0" i="0" u="none" strike="noStrike" cap="none">
                <a:solidFill>
                  <a:srgbClr val="97ABBC"/>
                </a:solidFill>
                <a:latin typeface="Raleway"/>
                <a:ea typeface="Raleway"/>
                <a:cs typeface="Raleway"/>
                <a:sym typeface="Raleway"/>
              </a:defRPr>
            </a:lvl1pPr>
            <a:lvl2pPr lvl="1" indent="0">
              <a:spcBef>
                <a:spcPts val="0"/>
              </a:spcBef>
              <a:buClr>
                <a:srgbClr val="97ABBC"/>
              </a:buClr>
              <a:buFont typeface="Raleway"/>
              <a:buNone/>
              <a:defRPr sz="3600">
                <a:solidFill>
                  <a:srgbClr val="97ABBC"/>
                </a:solidFill>
                <a:latin typeface="Raleway"/>
                <a:ea typeface="Raleway"/>
                <a:cs typeface="Raleway"/>
                <a:sym typeface="Raleway"/>
              </a:defRPr>
            </a:lvl2pPr>
            <a:lvl3pPr lvl="2" indent="0">
              <a:spcBef>
                <a:spcPts val="0"/>
              </a:spcBef>
              <a:buClr>
                <a:srgbClr val="97ABBC"/>
              </a:buClr>
              <a:buFont typeface="Raleway"/>
              <a:buNone/>
              <a:defRPr sz="3600">
                <a:solidFill>
                  <a:srgbClr val="97ABBC"/>
                </a:solidFill>
                <a:latin typeface="Raleway"/>
                <a:ea typeface="Raleway"/>
                <a:cs typeface="Raleway"/>
                <a:sym typeface="Raleway"/>
              </a:defRPr>
            </a:lvl3pPr>
            <a:lvl4pPr lvl="3" indent="0">
              <a:spcBef>
                <a:spcPts val="0"/>
              </a:spcBef>
              <a:buClr>
                <a:srgbClr val="97ABBC"/>
              </a:buClr>
              <a:buFont typeface="Raleway"/>
              <a:buNone/>
              <a:defRPr sz="3600">
                <a:solidFill>
                  <a:srgbClr val="97ABBC"/>
                </a:solidFill>
                <a:latin typeface="Raleway"/>
                <a:ea typeface="Raleway"/>
                <a:cs typeface="Raleway"/>
                <a:sym typeface="Raleway"/>
              </a:defRPr>
            </a:lvl4pPr>
            <a:lvl5pPr lvl="4" indent="0">
              <a:spcBef>
                <a:spcPts val="0"/>
              </a:spcBef>
              <a:buClr>
                <a:srgbClr val="97ABBC"/>
              </a:buClr>
              <a:buFont typeface="Raleway"/>
              <a:buNone/>
              <a:defRPr sz="3600">
                <a:solidFill>
                  <a:srgbClr val="97ABBC"/>
                </a:solidFill>
                <a:latin typeface="Raleway"/>
                <a:ea typeface="Raleway"/>
                <a:cs typeface="Raleway"/>
                <a:sym typeface="Raleway"/>
              </a:defRPr>
            </a:lvl5pPr>
            <a:lvl6pPr lvl="5" indent="0">
              <a:spcBef>
                <a:spcPts val="0"/>
              </a:spcBef>
              <a:buClr>
                <a:srgbClr val="97ABBC"/>
              </a:buClr>
              <a:buFont typeface="Raleway"/>
              <a:buNone/>
              <a:defRPr sz="3600">
                <a:solidFill>
                  <a:srgbClr val="97ABBC"/>
                </a:solidFill>
                <a:latin typeface="Raleway"/>
                <a:ea typeface="Raleway"/>
                <a:cs typeface="Raleway"/>
                <a:sym typeface="Raleway"/>
              </a:defRPr>
            </a:lvl6pPr>
            <a:lvl7pPr lvl="6" indent="0">
              <a:spcBef>
                <a:spcPts val="0"/>
              </a:spcBef>
              <a:buClr>
                <a:srgbClr val="97ABBC"/>
              </a:buClr>
              <a:buFont typeface="Raleway"/>
              <a:buNone/>
              <a:defRPr sz="3600">
                <a:solidFill>
                  <a:srgbClr val="97ABBC"/>
                </a:solidFill>
                <a:latin typeface="Raleway"/>
                <a:ea typeface="Raleway"/>
                <a:cs typeface="Raleway"/>
                <a:sym typeface="Raleway"/>
              </a:defRPr>
            </a:lvl7pPr>
            <a:lvl8pPr lvl="7" indent="0">
              <a:spcBef>
                <a:spcPts val="0"/>
              </a:spcBef>
              <a:buClr>
                <a:srgbClr val="97ABBC"/>
              </a:buClr>
              <a:buFont typeface="Raleway"/>
              <a:buNone/>
              <a:defRPr sz="3600">
                <a:solidFill>
                  <a:srgbClr val="97ABBC"/>
                </a:solidFill>
                <a:latin typeface="Raleway"/>
                <a:ea typeface="Raleway"/>
                <a:cs typeface="Raleway"/>
                <a:sym typeface="Raleway"/>
              </a:defRPr>
            </a:lvl8pPr>
            <a:lvl9pPr lvl="8" indent="0">
              <a:spcBef>
                <a:spcPts val="0"/>
              </a:spcBef>
              <a:buClr>
                <a:srgbClr val="97ABBC"/>
              </a:buClr>
              <a:buFont typeface="Raleway"/>
              <a:buNone/>
              <a:defRPr sz="3600">
                <a:solidFill>
                  <a:srgbClr val="97ABBC"/>
                </a:solidFill>
                <a:latin typeface="Raleway"/>
                <a:ea typeface="Raleway"/>
                <a:cs typeface="Raleway"/>
                <a:sym typeface="Raleway"/>
              </a:defRPr>
            </a:lvl9pPr>
          </a:lstStyle>
          <a:p>
            <a:endParaRPr/>
          </a:p>
        </p:txBody>
      </p:sp>
      <p:sp>
        <p:nvSpPr>
          <p:cNvPr id="76" name="Shape 76"/>
          <p:cNvSpPr txBox="1">
            <a:spLocks noGrp="1"/>
          </p:cNvSpPr>
          <p:nvPr>
            <p:ph type="body" idx="1"/>
          </p:nvPr>
        </p:nvSpPr>
        <p:spPr>
          <a:xfrm>
            <a:off x="893700" y="1373587"/>
            <a:ext cx="6462600" cy="3552299"/>
          </a:xfrm>
          <a:prstGeom prst="rect">
            <a:avLst/>
          </a:prstGeom>
          <a:noFill/>
          <a:ln>
            <a:noFill/>
          </a:ln>
        </p:spPr>
        <p:txBody>
          <a:bodyPr lIns="91425" tIns="91425" rIns="91425" bIns="91425" anchor="t" anchorCtr="0"/>
          <a:lstStyle>
            <a:lvl1pPr marL="0" marR="0" lvl="0" indent="190500" algn="l" rtl="0">
              <a:lnSpc>
                <a:spcPct val="100000"/>
              </a:lnSpc>
              <a:spcBef>
                <a:spcPts val="0"/>
              </a:spcBef>
              <a:spcAft>
                <a:spcPts val="0"/>
              </a:spcAft>
              <a:buClr>
                <a:srgbClr val="677480"/>
              </a:buClr>
              <a:buSzPct val="100000"/>
              <a:buFont typeface="Lato"/>
              <a:buChar char="▷"/>
              <a:defRPr sz="3000" b="0" i="0" u="none" strike="noStrike" cap="none">
                <a:solidFill>
                  <a:srgbClr val="677480"/>
                </a:solidFill>
                <a:latin typeface="Lato"/>
                <a:ea typeface="Lato"/>
                <a:cs typeface="Lato"/>
                <a:sym typeface="Lato"/>
              </a:defRPr>
            </a:lvl1pPr>
            <a:lvl2pPr marL="457200" marR="0" lvl="1" indent="0" algn="l" rtl="0">
              <a:lnSpc>
                <a:spcPct val="100000"/>
              </a:lnSpc>
              <a:spcBef>
                <a:spcPts val="0"/>
              </a:spcBef>
              <a:spcAft>
                <a:spcPts val="0"/>
              </a:spcAft>
              <a:buClr>
                <a:srgbClr val="677480"/>
              </a:buClr>
              <a:buFont typeface="Lato"/>
              <a:buNone/>
              <a:defRPr sz="2400" b="0" i="0" u="none" strike="noStrike" cap="none">
                <a:solidFill>
                  <a:srgbClr val="677480"/>
                </a:solidFill>
                <a:latin typeface="Lato"/>
                <a:ea typeface="Lato"/>
                <a:cs typeface="Lato"/>
                <a:sym typeface="Lato"/>
              </a:defRPr>
            </a:lvl2pPr>
            <a:lvl3pPr marL="914400" marR="0" lvl="2" indent="0" algn="l" rtl="0">
              <a:lnSpc>
                <a:spcPct val="100000"/>
              </a:lnSpc>
              <a:spcBef>
                <a:spcPts val="0"/>
              </a:spcBef>
              <a:spcAft>
                <a:spcPts val="0"/>
              </a:spcAft>
              <a:buClr>
                <a:srgbClr val="677480"/>
              </a:buClr>
              <a:buFont typeface="Lato"/>
              <a:buNone/>
              <a:defRPr sz="2400" b="0" i="0" u="none" strike="noStrike" cap="none">
                <a:solidFill>
                  <a:srgbClr val="677480"/>
                </a:solidFill>
                <a:latin typeface="Lato"/>
                <a:ea typeface="Lato"/>
                <a:cs typeface="Lato"/>
                <a:sym typeface="Lato"/>
              </a:defRPr>
            </a:lvl3pPr>
            <a:lvl4pPr marL="1371600" marR="0" lvl="3"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4pPr>
            <a:lvl5pPr marL="1828800" marR="0" lvl="4"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5pPr>
            <a:lvl6pPr marL="2286000" marR="0" lvl="5"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6pPr>
            <a:lvl7pPr marL="2743200" marR="0" lvl="6"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7pPr>
            <a:lvl8pPr marL="3200400" marR="0" lvl="7"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8pPr>
            <a:lvl9pPr marL="3657600" marR="0" lvl="8" indent="0" algn="l" rtl="0">
              <a:lnSpc>
                <a:spcPct val="100000"/>
              </a:lnSpc>
              <a:spcBef>
                <a:spcPts val="0"/>
              </a:spcBef>
              <a:spcAft>
                <a:spcPts val="0"/>
              </a:spcAft>
              <a:buClr>
                <a:srgbClr val="677480"/>
              </a:buClr>
              <a:buFont typeface="Lato"/>
              <a:buNone/>
              <a:defRPr sz="1800" b="0" i="0" u="none" strike="noStrike" cap="none">
                <a:solidFill>
                  <a:srgbClr val="677480"/>
                </a:solidFill>
                <a:latin typeface="Lato"/>
                <a:ea typeface="Lato"/>
                <a:cs typeface="Lato"/>
                <a:sym typeface="Lato"/>
              </a:defRPr>
            </a:lvl9pPr>
          </a:lstStyle>
          <a:p>
            <a:endParaRPr/>
          </a:p>
        </p:txBody>
      </p:sp>
      <p:sp>
        <p:nvSpPr>
          <p:cNvPr id="77" name="Shape 77"/>
          <p:cNvSpPr/>
          <p:nvPr/>
        </p:nvSpPr>
        <p:spPr>
          <a:xfrm>
            <a:off x="7356365" y="5066325"/>
            <a:ext cx="893698" cy="77174"/>
          </a:xfrm>
          <a:prstGeom prst="rect">
            <a:avLst/>
          </a:prstGeom>
          <a:solidFill>
            <a:srgbClr val="FF971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8" name="Shape 78"/>
          <p:cNvSpPr/>
          <p:nvPr/>
        </p:nvSpPr>
        <p:spPr>
          <a:xfrm>
            <a:off x="8250310" y="5066325"/>
            <a:ext cx="893698" cy="77174"/>
          </a:xfrm>
          <a:prstGeom prst="rect">
            <a:avLst/>
          </a:prstGeom>
          <a:solidFill>
            <a:srgbClr val="F2025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9" name="Shape 79"/>
          <p:cNvSpPr/>
          <p:nvPr/>
        </p:nvSpPr>
        <p:spPr>
          <a:xfrm>
            <a:off x="0" y="5066325"/>
            <a:ext cx="893698" cy="77174"/>
          </a:xfrm>
          <a:prstGeom prst="rect">
            <a:avLst/>
          </a:prstGeom>
          <a:solidFill>
            <a:srgbClr val="7ECEF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893708" y="5066325"/>
            <a:ext cx="6462600" cy="77174"/>
          </a:xfrm>
          <a:prstGeom prst="rect">
            <a:avLst/>
          </a:prstGeom>
          <a:solidFill>
            <a:srgbClr val="2185C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81"/>
        <p:cNvGrpSpPr/>
        <p:nvPr/>
      </p:nvGrpSpPr>
      <p:grpSpPr>
        <a:xfrm>
          <a:off x="0" y="0"/>
          <a:ext cx="0" cy="0"/>
          <a:chOff x="0" y="0"/>
          <a:chExt cx="0" cy="0"/>
        </a:xfrm>
      </p:grpSpPr>
      <p:sp>
        <p:nvSpPr>
          <p:cNvPr id="82" name="Shape 82"/>
          <p:cNvSpPr/>
          <p:nvPr/>
        </p:nvSpPr>
        <p:spPr>
          <a:xfrm>
            <a:off x="7356365" y="5066325"/>
            <a:ext cx="893698" cy="77174"/>
          </a:xfrm>
          <a:prstGeom prst="rect">
            <a:avLst/>
          </a:prstGeom>
          <a:solidFill>
            <a:srgbClr val="FF971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p:nvPr/>
        </p:nvSpPr>
        <p:spPr>
          <a:xfrm>
            <a:off x="8250310" y="5066325"/>
            <a:ext cx="893698" cy="77174"/>
          </a:xfrm>
          <a:prstGeom prst="rect">
            <a:avLst/>
          </a:prstGeom>
          <a:solidFill>
            <a:srgbClr val="F2025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4" name="Shape 84"/>
          <p:cNvSpPr/>
          <p:nvPr/>
        </p:nvSpPr>
        <p:spPr>
          <a:xfrm>
            <a:off x="0" y="5066325"/>
            <a:ext cx="893698" cy="77174"/>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5" name="Shape 85"/>
          <p:cNvSpPr/>
          <p:nvPr/>
        </p:nvSpPr>
        <p:spPr>
          <a:xfrm>
            <a:off x="893708" y="5066325"/>
            <a:ext cx="6462600" cy="77174"/>
          </a:xfrm>
          <a:prstGeom prst="rect">
            <a:avLst/>
          </a:prstGeom>
          <a:solidFill>
            <a:srgbClr val="7ECEF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893700" y="205987"/>
            <a:ext cx="6462600" cy="8572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97ABBC"/>
              </a:buClr>
              <a:buFont typeface="Raleway"/>
              <a:buNone/>
              <a:defRPr sz="3600" b="0" i="0" u="none" strike="noStrike" cap="none">
                <a:solidFill>
                  <a:srgbClr val="97ABBC"/>
                </a:solidFill>
                <a:latin typeface="Raleway"/>
                <a:ea typeface="Raleway"/>
                <a:cs typeface="Raleway"/>
                <a:sym typeface="Raleway"/>
              </a:defRPr>
            </a:lvl1pPr>
            <a:lvl2pPr lvl="1" indent="0" rtl="0">
              <a:spcBef>
                <a:spcPts val="0"/>
              </a:spcBef>
              <a:buClr>
                <a:srgbClr val="97ABBC"/>
              </a:buClr>
              <a:buFont typeface="Raleway"/>
              <a:buNone/>
              <a:defRPr sz="3600">
                <a:solidFill>
                  <a:srgbClr val="97ABBC"/>
                </a:solidFill>
                <a:latin typeface="Raleway"/>
                <a:ea typeface="Raleway"/>
                <a:cs typeface="Raleway"/>
                <a:sym typeface="Raleway"/>
              </a:defRPr>
            </a:lvl2pPr>
            <a:lvl3pPr lvl="2" indent="0" rtl="0">
              <a:spcBef>
                <a:spcPts val="0"/>
              </a:spcBef>
              <a:buClr>
                <a:srgbClr val="97ABBC"/>
              </a:buClr>
              <a:buFont typeface="Raleway"/>
              <a:buNone/>
              <a:defRPr sz="3600">
                <a:solidFill>
                  <a:srgbClr val="97ABBC"/>
                </a:solidFill>
                <a:latin typeface="Raleway"/>
                <a:ea typeface="Raleway"/>
                <a:cs typeface="Raleway"/>
                <a:sym typeface="Raleway"/>
              </a:defRPr>
            </a:lvl3pPr>
            <a:lvl4pPr lvl="3" indent="0" rtl="0">
              <a:spcBef>
                <a:spcPts val="0"/>
              </a:spcBef>
              <a:buClr>
                <a:srgbClr val="97ABBC"/>
              </a:buClr>
              <a:buFont typeface="Raleway"/>
              <a:buNone/>
              <a:defRPr sz="3600">
                <a:solidFill>
                  <a:srgbClr val="97ABBC"/>
                </a:solidFill>
                <a:latin typeface="Raleway"/>
                <a:ea typeface="Raleway"/>
                <a:cs typeface="Raleway"/>
                <a:sym typeface="Raleway"/>
              </a:defRPr>
            </a:lvl4pPr>
            <a:lvl5pPr lvl="4" indent="0" rtl="0">
              <a:spcBef>
                <a:spcPts val="0"/>
              </a:spcBef>
              <a:buClr>
                <a:srgbClr val="97ABBC"/>
              </a:buClr>
              <a:buFont typeface="Raleway"/>
              <a:buNone/>
              <a:defRPr sz="3600">
                <a:solidFill>
                  <a:srgbClr val="97ABBC"/>
                </a:solidFill>
                <a:latin typeface="Raleway"/>
                <a:ea typeface="Raleway"/>
                <a:cs typeface="Raleway"/>
                <a:sym typeface="Raleway"/>
              </a:defRPr>
            </a:lvl5pPr>
            <a:lvl6pPr lvl="5" indent="0" rtl="0">
              <a:spcBef>
                <a:spcPts val="0"/>
              </a:spcBef>
              <a:buClr>
                <a:srgbClr val="97ABBC"/>
              </a:buClr>
              <a:buFont typeface="Raleway"/>
              <a:buNone/>
              <a:defRPr sz="3600">
                <a:solidFill>
                  <a:srgbClr val="97ABBC"/>
                </a:solidFill>
                <a:latin typeface="Raleway"/>
                <a:ea typeface="Raleway"/>
                <a:cs typeface="Raleway"/>
                <a:sym typeface="Raleway"/>
              </a:defRPr>
            </a:lvl6pPr>
            <a:lvl7pPr lvl="6" indent="0" rtl="0">
              <a:spcBef>
                <a:spcPts val="0"/>
              </a:spcBef>
              <a:buClr>
                <a:srgbClr val="97ABBC"/>
              </a:buClr>
              <a:buFont typeface="Raleway"/>
              <a:buNone/>
              <a:defRPr sz="3600">
                <a:solidFill>
                  <a:srgbClr val="97ABBC"/>
                </a:solidFill>
                <a:latin typeface="Raleway"/>
                <a:ea typeface="Raleway"/>
                <a:cs typeface="Raleway"/>
                <a:sym typeface="Raleway"/>
              </a:defRPr>
            </a:lvl7pPr>
            <a:lvl8pPr lvl="7" indent="0" rtl="0">
              <a:spcBef>
                <a:spcPts val="0"/>
              </a:spcBef>
              <a:buClr>
                <a:srgbClr val="97ABBC"/>
              </a:buClr>
              <a:buFont typeface="Raleway"/>
              <a:buNone/>
              <a:defRPr sz="3600">
                <a:solidFill>
                  <a:srgbClr val="97ABBC"/>
                </a:solidFill>
                <a:latin typeface="Raleway"/>
                <a:ea typeface="Raleway"/>
                <a:cs typeface="Raleway"/>
                <a:sym typeface="Raleway"/>
              </a:defRPr>
            </a:lvl8pPr>
            <a:lvl9pPr lvl="8" indent="0" rtl="0">
              <a:spcBef>
                <a:spcPts val="0"/>
              </a:spcBef>
              <a:buClr>
                <a:srgbClr val="97ABBC"/>
              </a:buClr>
              <a:buFont typeface="Raleway"/>
              <a:buNone/>
              <a:defRPr sz="3600">
                <a:solidFill>
                  <a:srgbClr val="97ABBC"/>
                </a:solidFill>
                <a:latin typeface="Raleway"/>
                <a:ea typeface="Raleway"/>
                <a:cs typeface="Raleway"/>
                <a:sym typeface="Raleway"/>
              </a:defRPr>
            </a:lvl9pPr>
          </a:lstStyle>
          <a:p>
            <a:endParaRPr/>
          </a:p>
        </p:txBody>
      </p:sp>
      <p:sp>
        <p:nvSpPr>
          <p:cNvPr id="88" name="Shape 88"/>
          <p:cNvSpPr txBox="1">
            <a:spLocks noGrp="1"/>
          </p:cNvSpPr>
          <p:nvPr>
            <p:ph type="body" idx="1"/>
          </p:nvPr>
        </p:nvSpPr>
        <p:spPr>
          <a:xfrm>
            <a:off x="893700" y="1200150"/>
            <a:ext cx="2371200" cy="3725775"/>
          </a:xfrm>
          <a:prstGeom prst="rect">
            <a:avLst/>
          </a:prstGeom>
          <a:noFill/>
          <a:ln>
            <a:noFill/>
          </a:ln>
        </p:spPr>
        <p:txBody>
          <a:bodyPr lIns="91425" tIns="91425" rIns="91425" bIns="91425" anchor="t" anchorCtr="0"/>
          <a:lstStyle>
            <a:lvl1pPr marL="0" marR="0" lvl="0" indent="88900" algn="l" rtl="0">
              <a:lnSpc>
                <a:spcPct val="100000"/>
              </a:lnSpc>
              <a:spcBef>
                <a:spcPts val="0"/>
              </a:spcBef>
              <a:spcAft>
                <a:spcPts val="0"/>
              </a:spcAft>
              <a:buClr>
                <a:srgbClr val="677480"/>
              </a:buClr>
              <a:buSzPct val="100000"/>
              <a:buFont typeface="Lato"/>
              <a:buChar char="▷"/>
              <a:defRPr sz="1400" b="0" i="0" u="none" strike="noStrike" cap="none">
                <a:solidFill>
                  <a:srgbClr val="677480"/>
                </a:solidFill>
                <a:latin typeface="Lato"/>
                <a:ea typeface="Lato"/>
                <a:cs typeface="Lato"/>
                <a:sym typeface="Lato"/>
              </a:defRPr>
            </a:lvl1pPr>
            <a:lvl2pPr marL="457200" marR="0" lvl="1"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2pPr>
            <a:lvl3pPr marL="914400" marR="0" lvl="2"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3pPr>
            <a:lvl4pPr marL="1371600" marR="0" lvl="3"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4pPr>
            <a:lvl5pPr marL="1828800" marR="0" lvl="4"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5pPr>
            <a:lvl6pPr marL="2286000" marR="0" lvl="5"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6pPr>
            <a:lvl7pPr marL="2743200" marR="0" lvl="6"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7pPr>
            <a:lvl8pPr marL="3200400" marR="0" lvl="7"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8pPr>
            <a:lvl9pPr marL="3657600" marR="0" lvl="8"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9pPr>
          </a:lstStyle>
          <a:p>
            <a:endParaRPr/>
          </a:p>
        </p:txBody>
      </p:sp>
      <p:sp>
        <p:nvSpPr>
          <p:cNvPr id="89" name="Shape 89"/>
          <p:cNvSpPr txBox="1">
            <a:spLocks noGrp="1"/>
          </p:cNvSpPr>
          <p:nvPr>
            <p:ph type="body" idx="2"/>
          </p:nvPr>
        </p:nvSpPr>
        <p:spPr>
          <a:xfrm>
            <a:off x="3386403" y="1200150"/>
            <a:ext cx="2371200" cy="3725775"/>
          </a:xfrm>
          <a:prstGeom prst="rect">
            <a:avLst/>
          </a:prstGeom>
          <a:noFill/>
          <a:ln>
            <a:noFill/>
          </a:ln>
        </p:spPr>
        <p:txBody>
          <a:bodyPr lIns="91425" tIns="91425" rIns="91425" bIns="91425" anchor="t" anchorCtr="0"/>
          <a:lstStyle>
            <a:lvl1pPr marL="0" marR="0" lvl="0" indent="88900" algn="l" rtl="0">
              <a:lnSpc>
                <a:spcPct val="100000"/>
              </a:lnSpc>
              <a:spcBef>
                <a:spcPts val="0"/>
              </a:spcBef>
              <a:spcAft>
                <a:spcPts val="0"/>
              </a:spcAft>
              <a:buClr>
                <a:srgbClr val="677480"/>
              </a:buClr>
              <a:buSzPct val="100000"/>
              <a:buFont typeface="Lato"/>
              <a:buChar char="▷"/>
              <a:defRPr sz="1400" b="0" i="0" u="none" strike="noStrike" cap="none">
                <a:solidFill>
                  <a:srgbClr val="677480"/>
                </a:solidFill>
                <a:latin typeface="Lato"/>
                <a:ea typeface="Lato"/>
                <a:cs typeface="Lato"/>
                <a:sym typeface="Lato"/>
              </a:defRPr>
            </a:lvl1pPr>
            <a:lvl2pPr marL="457200" marR="0" lvl="1"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2pPr>
            <a:lvl3pPr marL="914400" marR="0" lvl="2"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3pPr>
            <a:lvl4pPr marL="1371600" marR="0" lvl="3"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4pPr>
            <a:lvl5pPr marL="1828800" marR="0" lvl="4"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5pPr>
            <a:lvl6pPr marL="2286000" marR="0" lvl="5"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6pPr>
            <a:lvl7pPr marL="2743200" marR="0" lvl="6"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7pPr>
            <a:lvl8pPr marL="3200400" marR="0" lvl="7"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8pPr>
            <a:lvl9pPr marL="3657600" marR="0" lvl="8"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9pPr>
          </a:lstStyle>
          <a:p>
            <a:endParaRPr/>
          </a:p>
        </p:txBody>
      </p:sp>
      <p:sp>
        <p:nvSpPr>
          <p:cNvPr id="90" name="Shape 90"/>
          <p:cNvSpPr txBox="1">
            <a:spLocks noGrp="1"/>
          </p:cNvSpPr>
          <p:nvPr>
            <p:ph type="body" idx="3"/>
          </p:nvPr>
        </p:nvSpPr>
        <p:spPr>
          <a:xfrm>
            <a:off x="5879107" y="1200150"/>
            <a:ext cx="2371200" cy="3725775"/>
          </a:xfrm>
          <a:prstGeom prst="rect">
            <a:avLst/>
          </a:prstGeom>
          <a:noFill/>
          <a:ln>
            <a:noFill/>
          </a:ln>
        </p:spPr>
        <p:txBody>
          <a:bodyPr lIns="91425" tIns="91425" rIns="91425" bIns="91425" anchor="t" anchorCtr="0"/>
          <a:lstStyle>
            <a:lvl1pPr marL="0" marR="0" lvl="0" indent="88900" algn="l" rtl="0">
              <a:lnSpc>
                <a:spcPct val="100000"/>
              </a:lnSpc>
              <a:spcBef>
                <a:spcPts val="0"/>
              </a:spcBef>
              <a:spcAft>
                <a:spcPts val="0"/>
              </a:spcAft>
              <a:buClr>
                <a:srgbClr val="677480"/>
              </a:buClr>
              <a:buSzPct val="100000"/>
              <a:buFont typeface="Lato"/>
              <a:buChar char="▷"/>
              <a:defRPr sz="1400" b="0" i="0" u="none" strike="noStrike" cap="none">
                <a:solidFill>
                  <a:srgbClr val="677480"/>
                </a:solidFill>
                <a:latin typeface="Lato"/>
                <a:ea typeface="Lato"/>
                <a:cs typeface="Lato"/>
                <a:sym typeface="Lato"/>
              </a:defRPr>
            </a:lvl1pPr>
            <a:lvl2pPr marL="457200" marR="0" lvl="1"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2pPr>
            <a:lvl3pPr marL="914400" marR="0" lvl="2"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3pPr>
            <a:lvl4pPr marL="1371600" marR="0" lvl="3"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4pPr>
            <a:lvl5pPr marL="1828800" marR="0" lvl="4"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5pPr>
            <a:lvl6pPr marL="2286000" marR="0" lvl="5"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6pPr>
            <a:lvl7pPr marL="2743200" marR="0" lvl="6"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7pPr>
            <a:lvl8pPr marL="3200400" marR="0" lvl="7"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8pPr>
            <a:lvl9pPr marL="3657600" marR="0" lvl="8" indent="0" algn="l" rtl="0">
              <a:lnSpc>
                <a:spcPct val="100000"/>
              </a:lnSpc>
              <a:spcBef>
                <a:spcPts val="0"/>
              </a:spcBef>
              <a:spcAft>
                <a:spcPts val="0"/>
              </a:spcAft>
              <a:buClr>
                <a:srgbClr val="677480"/>
              </a:buClr>
              <a:buFont typeface="Lato"/>
              <a:buNone/>
              <a:defRPr sz="1400" b="0" i="0" u="none" strike="noStrike" cap="none">
                <a:solidFill>
                  <a:srgbClr val="677480"/>
                </a:solidFill>
                <a:latin typeface="Lato"/>
                <a:ea typeface="Lato"/>
                <a:cs typeface="Lato"/>
                <a:sym typeface="Lato"/>
              </a:defRPr>
            </a:lvl9pPr>
          </a:lstStyle>
          <a:p>
            <a:endParaRPr/>
          </a:p>
        </p:txBody>
      </p:sp>
      <p:sp>
        <p:nvSpPr>
          <p:cNvPr id="91" name="Shape 91"/>
          <p:cNvSpPr/>
          <p:nvPr/>
        </p:nvSpPr>
        <p:spPr>
          <a:xfrm>
            <a:off x="7356365" y="5066325"/>
            <a:ext cx="893698" cy="77174"/>
          </a:xfrm>
          <a:prstGeom prst="rect">
            <a:avLst/>
          </a:prstGeom>
          <a:solidFill>
            <a:srgbClr val="FF971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a:off x="8250310" y="5066325"/>
            <a:ext cx="893698" cy="77174"/>
          </a:xfrm>
          <a:prstGeom prst="rect">
            <a:avLst/>
          </a:prstGeom>
          <a:solidFill>
            <a:srgbClr val="F2025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p:nvPr/>
        </p:nvSpPr>
        <p:spPr>
          <a:xfrm>
            <a:off x="0" y="5066325"/>
            <a:ext cx="893698" cy="77174"/>
          </a:xfrm>
          <a:prstGeom prst="rect">
            <a:avLst/>
          </a:prstGeom>
          <a:solidFill>
            <a:srgbClr val="7ECEF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893708" y="5066325"/>
            <a:ext cx="6462600" cy="77174"/>
          </a:xfrm>
          <a:prstGeom prst="rect">
            <a:avLst/>
          </a:prstGeom>
          <a:solidFill>
            <a:srgbClr val="2185C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93700" y="205987"/>
            <a:ext cx="6462600" cy="8572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97ABBC"/>
              </a:buClr>
              <a:buFont typeface="Raleway"/>
              <a:buNone/>
              <a:defRPr sz="3600" b="0" i="0" u="none" strike="noStrike" cap="none">
                <a:solidFill>
                  <a:srgbClr val="97ABBC"/>
                </a:solidFill>
                <a:latin typeface="Raleway"/>
                <a:ea typeface="Raleway"/>
                <a:cs typeface="Raleway"/>
                <a:sym typeface="Raleway"/>
              </a:defRPr>
            </a:lvl1pPr>
            <a:lvl2pPr lvl="1" indent="0">
              <a:spcBef>
                <a:spcPts val="0"/>
              </a:spcBef>
              <a:buClr>
                <a:srgbClr val="97ABBC"/>
              </a:buClr>
              <a:buFont typeface="Raleway"/>
              <a:buNone/>
              <a:defRPr sz="3600">
                <a:solidFill>
                  <a:srgbClr val="97ABBC"/>
                </a:solidFill>
                <a:latin typeface="Raleway"/>
                <a:ea typeface="Raleway"/>
                <a:cs typeface="Raleway"/>
                <a:sym typeface="Raleway"/>
              </a:defRPr>
            </a:lvl2pPr>
            <a:lvl3pPr lvl="2" indent="0">
              <a:spcBef>
                <a:spcPts val="0"/>
              </a:spcBef>
              <a:buClr>
                <a:srgbClr val="97ABBC"/>
              </a:buClr>
              <a:buFont typeface="Raleway"/>
              <a:buNone/>
              <a:defRPr sz="3600">
                <a:solidFill>
                  <a:srgbClr val="97ABBC"/>
                </a:solidFill>
                <a:latin typeface="Raleway"/>
                <a:ea typeface="Raleway"/>
                <a:cs typeface="Raleway"/>
                <a:sym typeface="Raleway"/>
              </a:defRPr>
            </a:lvl3pPr>
            <a:lvl4pPr lvl="3" indent="0">
              <a:spcBef>
                <a:spcPts val="0"/>
              </a:spcBef>
              <a:buClr>
                <a:srgbClr val="97ABBC"/>
              </a:buClr>
              <a:buFont typeface="Raleway"/>
              <a:buNone/>
              <a:defRPr sz="3600">
                <a:solidFill>
                  <a:srgbClr val="97ABBC"/>
                </a:solidFill>
                <a:latin typeface="Raleway"/>
                <a:ea typeface="Raleway"/>
                <a:cs typeface="Raleway"/>
                <a:sym typeface="Raleway"/>
              </a:defRPr>
            </a:lvl4pPr>
            <a:lvl5pPr lvl="4" indent="0">
              <a:spcBef>
                <a:spcPts val="0"/>
              </a:spcBef>
              <a:buClr>
                <a:srgbClr val="97ABBC"/>
              </a:buClr>
              <a:buFont typeface="Raleway"/>
              <a:buNone/>
              <a:defRPr sz="3600">
                <a:solidFill>
                  <a:srgbClr val="97ABBC"/>
                </a:solidFill>
                <a:latin typeface="Raleway"/>
                <a:ea typeface="Raleway"/>
                <a:cs typeface="Raleway"/>
                <a:sym typeface="Raleway"/>
              </a:defRPr>
            </a:lvl5pPr>
            <a:lvl6pPr lvl="5" indent="0">
              <a:spcBef>
                <a:spcPts val="0"/>
              </a:spcBef>
              <a:buClr>
                <a:srgbClr val="97ABBC"/>
              </a:buClr>
              <a:buFont typeface="Raleway"/>
              <a:buNone/>
              <a:defRPr sz="3600">
                <a:solidFill>
                  <a:srgbClr val="97ABBC"/>
                </a:solidFill>
                <a:latin typeface="Raleway"/>
                <a:ea typeface="Raleway"/>
                <a:cs typeface="Raleway"/>
                <a:sym typeface="Raleway"/>
              </a:defRPr>
            </a:lvl6pPr>
            <a:lvl7pPr lvl="6" indent="0">
              <a:spcBef>
                <a:spcPts val="0"/>
              </a:spcBef>
              <a:buClr>
                <a:srgbClr val="97ABBC"/>
              </a:buClr>
              <a:buFont typeface="Raleway"/>
              <a:buNone/>
              <a:defRPr sz="3600">
                <a:solidFill>
                  <a:srgbClr val="97ABBC"/>
                </a:solidFill>
                <a:latin typeface="Raleway"/>
                <a:ea typeface="Raleway"/>
                <a:cs typeface="Raleway"/>
                <a:sym typeface="Raleway"/>
              </a:defRPr>
            </a:lvl7pPr>
            <a:lvl8pPr lvl="7" indent="0">
              <a:spcBef>
                <a:spcPts val="0"/>
              </a:spcBef>
              <a:buClr>
                <a:srgbClr val="97ABBC"/>
              </a:buClr>
              <a:buFont typeface="Raleway"/>
              <a:buNone/>
              <a:defRPr sz="3600">
                <a:solidFill>
                  <a:srgbClr val="97ABBC"/>
                </a:solidFill>
                <a:latin typeface="Raleway"/>
                <a:ea typeface="Raleway"/>
                <a:cs typeface="Raleway"/>
                <a:sym typeface="Raleway"/>
              </a:defRPr>
            </a:lvl8pPr>
            <a:lvl9pPr lvl="8" indent="0">
              <a:spcBef>
                <a:spcPts val="0"/>
              </a:spcBef>
              <a:buClr>
                <a:srgbClr val="97ABBC"/>
              </a:buClr>
              <a:buFont typeface="Raleway"/>
              <a:buNone/>
              <a:defRPr sz="3600">
                <a:solidFill>
                  <a:srgbClr val="97ABBC"/>
                </a:solidFill>
                <a:latin typeface="Raleway"/>
                <a:ea typeface="Raleway"/>
                <a:cs typeface="Raleway"/>
                <a:sym typeface="Raleway"/>
              </a:defRPr>
            </a:lvl9pPr>
          </a:lstStyle>
          <a:p>
            <a:endParaRPr/>
          </a:p>
        </p:txBody>
      </p:sp>
      <p:sp>
        <p:nvSpPr>
          <p:cNvPr id="97" name="Shape 97"/>
          <p:cNvSpPr/>
          <p:nvPr/>
        </p:nvSpPr>
        <p:spPr>
          <a:xfrm>
            <a:off x="7356365" y="5066325"/>
            <a:ext cx="893698" cy="77174"/>
          </a:xfrm>
          <a:prstGeom prst="rect">
            <a:avLst/>
          </a:prstGeom>
          <a:solidFill>
            <a:srgbClr val="FF971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8250310" y="5066325"/>
            <a:ext cx="893698" cy="77174"/>
          </a:xfrm>
          <a:prstGeom prst="rect">
            <a:avLst/>
          </a:prstGeom>
          <a:solidFill>
            <a:srgbClr val="F2025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p:nvPr/>
        </p:nvSpPr>
        <p:spPr>
          <a:xfrm>
            <a:off x="0" y="5066325"/>
            <a:ext cx="893698" cy="77174"/>
          </a:xfrm>
          <a:prstGeom prst="rect">
            <a:avLst/>
          </a:prstGeom>
          <a:solidFill>
            <a:srgbClr val="7ECEF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0" name="Shape 100"/>
          <p:cNvSpPr/>
          <p:nvPr/>
        </p:nvSpPr>
        <p:spPr>
          <a:xfrm>
            <a:off x="893708" y="5066325"/>
            <a:ext cx="6462600" cy="77174"/>
          </a:xfrm>
          <a:prstGeom prst="rect">
            <a:avLst/>
          </a:prstGeom>
          <a:solidFill>
            <a:srgbClr val="2185C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93700" y="205987"/>
            <a:ext cx="6462600" cy="8572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97ABBC"/>
              </a:buClr>
              <a:buFont typeface="Raleway"/>
              <a:buNone/>
              <a:defRPr sz="3600" b="0" i="0" u="none" strike="noStrike" cap="none">
                <a:solidFill>
                  <a:srgbClr val="97ABBC"/>
                </a:solidFill>
                <a:latin typeface="Raleway"/>
                <a:ea typeface="Raleway"/>
                <a:cs typeface="Raleway"/>
                <a:sym typeface="Raleway"/>
              </a:defRPr>
            </a:lvl1pPr>
            <a:lvl2pPr lvl="1" indent="0">
              <a:spcBef>
                <a:spcPts val="0"/>
              </a:spcBef>
              <a:buClr>
                <a:srgbClr val="97ABBC"/>
              </a:buClr>
              <a:buFont typeface="Raleway"/>
              <a:buNone/>
              <a:defRPr sz="3600">
                <a:solidFill>
                  <a:srgbClr val="97ABBC"/>
                </a:solidFill>
                <a:latin typeface="Raleway"/>
                <a:ea typeface="Raleway"/>
                <a:cs typeface="Raleway"/>
                <a:sym typeface="Raleway"/>
              </a:defRPr>
            </a:lvl2pPr>
            <a:lvl3pPr lvl="2" indent="0">
              <a:spcBef>
                <a:spcPts val="0"/>
              </a:spcBef>
              <a:buClr>
                <a:srgbClr val="97ABBC"/>
              </a:buClr>
              <a:buFont typeface="Raleway"/>
              <a:buNone/>
              <a:defRPr sz="3600">
                <a:solidFill>
                  <a:srgbClr val="97ABBC"/>
                </a:solidFill>
                <a:latin typeface="Raleway"/>
                <a:ea typeface="Raleway"/>
                <a:cs typeface="Raleway"/>
                <a:sym typeface="Raleway"/>
              </a:defRPr>
            </a:lvl3pPr>
            <a:lvl4pPr lvl="3" indent="0">
              <a:spcBef>
                <a:spcPts val="0"/>
              </a:spcBef>
              <a:buClr>
                <a:srgbClr val="97ABBC"/>
              </a:buClr>
              <a:buFont typeface="Raleway"/>
              <a:buNone/>
              <a:defRPr sz="3600">
                <a:solidFill>
                  <a:srgbClr val="97ABBC"/>
                </a:solidFill>
                <a:latin typeface="Raleway"/>
                <a:ea typeface="Raleway"/>
                <a:cs typeface="Raleway"/>
                <a:sym typeface="Raleway"/>
              </a:defRPr>
            </a:lvl4pPr>
            <a:lvl5pPr lvl="4" indent="0">
              <a:spcBef>
                <a:spcPts val="0"/>
              </a:spcBef>
              <a:buClr>
                <a:srgbClr val="97ABBC"/>
              </a:buClr>
              <a:buFont typeface="Raleway"/>
              <a:buNone/>
              <a:defRPr sz="3600">
                <a:solidFill>
                  <a:srgbClr val="97ABBC"/>
                </a:solidFill>
                <a:latin typeface="Raleway"/>
                <a:ea typeface="Raleway"/>
                <a:cs typeface="Raleway"/>
                <a:sym typeface="Raleway"/>
              </a:defRPr>
            </a:lvl5pPr>
            <a:lvl6pPr lvl="5" indent="0">
              <a:spcBef>
                <a:spcPts val="0"/>
              </a:spcBef>
              <a:buClr>
                <a:srgbClr val="97ABBC"/>
              </a:buClr>
              <a:buFont typeface="Raleway"/>
              <a:buNone/>
              <a:defRPr sz="3600">
                <a:solidFill>
                  <a:srgbClr val="97ABBC"/>
                </a:solidFill>
                <a:latin typeface="Raleway"/>
                <a:ea typeface="Raleway"/>
                <a:cs typeface="Raleway"/>
                <a:sym typeface="Raleway"/>
              </a:defRPr>
            </a:lvl6pPr>
            <a:lvl7pPr lvl="6" indent="0">
              <a:spcBef>
                <a:spcPts val="0"/>
              </a:spcBef>
              <a:buClr>
                <a:srgbClr val="97ABBC"/>
              </a:buClr>
              <a:buFont typeface="Raleway"/>
              <a:buNone/>
              <a:defRPr sz="3600">
                <a:solidFill>
                  <a:srgbClr val="97ABBC"/>
                </a:solidFill>
                <a:latin typeface="Raleway"/>
                <a:ea typeface="Raleway"/>
                <a:cs typeface="Raleway"/>
                <a:sym typeface="Raleway"/>
              </a:defRPr>
            </a:lvl7pPr>
            <a:lvl8pPr lvl="7" indent="0">
              <a:spcBef>
                <a:spcPts val="0"/>
              </a:spcBef>
              <a:buClr>
                <a:srgbClr val="97ABBC"/>
              </a:buClr>
              <a:buFont typeface="Raleway"/>
              <a:buNone/>
              <a:defRPr sz="3600">
                <a:solidFill>
                  <a:srgbClr val="97ABBC"/>
                </a:solidFill>
                <a:latin typeface="Raleway"/>
                <a:ea typeface="Raleway"/>
                <a:cs typeface="Raleway"/>
                <a:sym typeface="Raleway"/>
              </a:defRPr>
            </a:lvl8pPr>
            <a:lvl9pPr lvl="8" indent="0">
              <a:spcBef>
                <a:spcPts val="0"/>
              </a:spcBef>
              <a:buClr>
                <a:srgbClr val="97ABBC"/>
              </a:buClr>
              <a:buFont typeface="Raleway"/>
              <a:buNone/>
              <a:defRPr sz="3600">
                <a:solidFill>
                  <a:srgbClr val="97ABBC"/>
                </a:solidFill>
                <a:latin typeface="Raleway"/>
                <a:ea typeface="Raleway"/>
                <a:cs typeface="Raleway"/>
                <a:sym typeface="Raleway"/>
              </a:defRPr>
            </a:lvl9pPr>
          </a:lstStyle>
          <a:p>
            <a:endParaRPr/>
          </a:p>
        </p:txBody>
      </p:sp>
      <p:sp>
        <p:nvSpPr>
          <p:cNvPr id="52" name="Shape 52"/>
          <p:cNvSpPr txBox="1">
            <a:spLocks noGrp="1"/>
          </p:cNvSpPr>
          <p:nvPr>
            <p:ph type="body" idx="1"/>
          </p:nvPr>
        </p:nvSpPr>
        <p:spPr>
          <a:xfrm>
            <a:off x="893700" y="1373587"/>
            <a:ext cx="6462600" cy="3552299"/>
          </a:xfrm>
          <a:prstGeom prst="rect">
            <a:avLst/>
          </a:prstGeom>
          <a:noFill/>
          <a:ln>
            <a:noFill/>
          </a:ln>
        </p:spPr>
        <p:txBody>
          <a:bodyPr lIns="91425" tIns="91425" rIns="91425" bIns="91425" anchor="t" anchorCtr="0"/>
          <a:lstStyle>
            <a:lvl1pPr marL="0" marR="0" lvl="0" indent="190500" algn="l" rtl="0">
              <a:lnSpc>
                <a:spcPct val="100000"/>
              </a:lnSpc>
              <a:spcBef>
                <a:spcPts val="600"/>
              </a:spcBef>
              <a:spcAft>
                <a:spcPts val="0"/>
              </a:spcAft>
              <a:buClr>
                <a:srgbClr val="677480"/>
              </a:buClr>
              <a:buSzPct val="100000"/>
              <a:buFont typeface="Lato"/>
              <a:buChar char="▷"/>
              <a:defRPr sz="3000" b="0" i="0" u="none" strike="noStrike" cap="none">
                <a:solidFill>
                  <a:srgbClr val="677480"/>
                </a:solidFill>
                <a:latin typeface="Lato"/>
                <a:ea typeface="Lato"/>
                <a:cs typeface="Lato"/>
                <a:sym typeface="Lato"/>
              </a:defRPr>
            </a:lvl1pPr>
            <a:lvl2pPr marL="457200" marR="0" lvl="1" indent="0" algn="l" rtl="0">
              <a:lnSpc>
                <a:spcPct val="100000"/>
              </a:lnSpc>
              <a:spcBef>
                <a:spcPts val="480"/>
              </a:spcBef>
              <a:spcAft>
                <a:spcPts val="0"/>
              </a:spcAft>
              <a:buClr>
                <a:srgbClr val="677480"/>
              </a:buClr>
              <a:buFont typeface="Lato"/>
              <a:buNone/>
              <a:defRPr sz="2400" b="0" i="0" u="none" strike="noStrike" cap="none">
                <a:solidFill>
                  <a:srgbClr val="677480"/>
                </a:solidFill>
                <a:latin typeface="Lato"/>
                <a:ea typeface="Lato"/>
                <a:cs typeface="Lato"/>
                <a:sym typeface="Lato"/>
              </a:defRPr>
            </a:lvl2pPr>
            <a:lvl3pPr marL="914400" marR="0" lvl="2" indent="0" algn="l" rtl="0">
              <a:lnSpc>
                <a:spcPct val="100000"/>
              </a:lnSpc>
              <a:spcBef>
                <a:spcPts val="480"/>
              </a:spcBef>
              <a:spcAft>
                <a:spcPts val="0"/>
              </a:spcAft>
              <a:buClr>
                <a:srgbClr val="677480"/>
              </a:buClr>
              <a:buFont typeface="Lato"/>
              <a:buNone/>
              <a:defRPr sz="2400" b="0" i="0" u="none" strike="noStrike" cap="none">
                <a:solidFill>
                  <a:srgbClr val="677480"/>
                </a:solidFill>
                <a:latin typeface="Lato"/>
                <a:ea typeface="Lato"/>
                <a:cs typeface="Lato"/>
                <a:sym typeface="Lato"/>
              </a:defRPr>
            </a:lvl3pPr>
            <a:lvl4pPr marL="1371600" marR="0" lvl="3" indent="0" algn="l" rtl="0">
              <a:lnSpc>
                <a:spcPct val="100000"/>
              </a:lnSpc>
              <a:spcBef>
                <a:spcPts val="360"/>
              </a:spcBef>
              <a:spcAft>
                <a:spcPts val="0"/>
              </a:spcAft>
              <a:buClr>
                <a:srgbClr val="677480"/>
              </a:buClr>
              <a:buFont typeface="Lato"/>
              <a:buNone/>
              <a:defRPr sz="1800" b="0" i="0" u="none" strike="noStrike" cap="none">
                <a:solidFill>
                  <a:srgbClr val="677480"/>
                </a:solidFill>
                <a:latin typeface="Lato"/>
                <a:ea typeface="Lato"/>
                <a:cs typeface="Lato"/>
                <a:sym typeface="Lato"/>
              </a:defRPr>
            </a:lvl4pPr>
            <a:lvl5pPr marL="1828800" marR="0" lvl="4" indent="0" algn="l" rtl="0">
              <a:lnSpc>
                <a:spcPct val="100000"/>
              </a:lnSpc>
              <a:spcBef>
                <a:spcPts val="360"/>
              </a:spcBef>
              <a:spcAft>
                <a:spcPts val="0"/>
              </a:spcAft>
              <a:buClr>
                <a:srgbClr val="677480"/>
              </a:buClr>
              <a:buFont typeface="Lato"/>
              <a:buNone/>
              <a:defRPr sz="1800" b="0" i="0" u="none" strike="noStrike" cap="none">
                <a:solidFill>
                  <a:srgbClr val="677480"/>
                </a:solidFill>
                <a:latin typeface="Lato"/>
                <a:ea typeface="Lato"/>
                <a:cs typeface="Lato"/>
                <a:sym typeface="Lato"/>
              </a:defRPr>
            </a:lvl5pPr>
            <a:lvl6pPr marL="2286000" marR="0" lvl="5" indent="0" algn="l" rtl="0">
              <a:lnSpc>
                <a:spcPct val="100000"/>
              </a:lnSpc>
              <a:spcBef>
                <a:spcPts val="360"/>
              </a:spcBef>
              <a:spcAft>
                <a:spcPts val="0"/>
              </a:spcAft>
              <a:buClr>
                <a:srgbClr val="677480"/>
              </a:buClr>
              <a:buFont typeface="Lato"/>
              <a:buNone/>
              <a:defRPr sz="1800" b="0" i="0" u="none" strike="noStrike" cap="none">
                <a:solidFill>
                  <a:srgbClr val="677480"/>
                </a:solidFill>
                <a:latin typeface="Lato"/>
                <a:ea typeface="Lato"/>
                <a:cs typeface="Lato"/>
                <a:sym typeface="Lato"/>
              </a:defRPr>
            </a:lvl6pPr>
            <a:lvl7pPr marL="2743200" marR="0" lvl="6" indent="0" algn="l" rtl="0">
              <a:lnSpc>
                <a:spcPct val="100000"/>
              </a:lnSpc>
              <a:spcBef>
                <a:spcPts val="360"/>
              </a:spcBef>
              <a:spcAft>
                <a:spcPts val="0"/>
              </a:spcAft>
              <a:buClr>
                <a:srgbClr val="677480"/>
              </a:buClr>
              <a:buFont typeface="Lato"/>
              <a:buNone/>
              <a:defRPr sz="1800" b="0" i="0" u="none" strike="noStrike" cap="none">
                <a:solidFill>
                  <a:srgbClr val="677480"/>
                </a:solidFill>
                <a:latin typeface="Lato"/>
                <a:ea typeface="Lato"/>
                <a:cs typeface="Lato"/>
                <a:sym typeface="Lato"/>
              </a:defRPr>
            </a:lvl7pPr>
            <a:lvl8pPr marL="3200400" marR="0" lvl="7" indent="0" algn="l" rtl="0">
              <a:lnSpc>
                <a:spcPct val="100000"/>
              </a:lnSpc>
              <a:spcBef>
                <a:spcPts val="360"/>
              </a:spcBef>
              <a:spcAft>
                <a:spcPts val="0"/>
              </a:spcAft>
              <a:buClr>
                <a:srgbClr val="677480"/>
              </a:buClr>
              <a:buFont typeface="Lato"/>
              <a:buNone/>
              <a:defRPr sz="1800" b="0" i="0" u="none" strike="noStrike" cap="none">
                <a:solidFill>
                  <a:srgbClr val="677480"/>
                </a:solidFill>
                <a:latin typeface="Lato"/>
                <a:ea typeface="Lato"/>
                <a:cs typeface="Lato"/>
                <a:sym typeface="Lato"/>
              </a:defRPr>
            </a:lvl8pPr>
            <a:lvl9pPr marL="3657600" marR="0" lvl="8" indent="0" algn="l" rtl="0">
              <a:lnSpc>
                <a:spcPct val="100000"/>
              </a:lnSpc>
              <a:spcBef>
                <a:spcPts val="360"/>
              </a:spcBef>
              <a:spcAft>
                <a:spcPts val="0"/>
              </a:spcAft>
              <a:buClr>
                <a:srgbClr val="677480"/>
              </a:buClr>
              <a:buFont typeface="Lato"/>
              <a:buNone/>
              <a:defRPr sz="1800" b="0" i="0" u="none" strike="noStrike" cap="none">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28" name="Picture 4" descr="https://www.springboard.com/blog/wp-content/uploads/2014/09/Selection_0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845"/>
          </a:xfrm>
          <a:prstGeom prst="rect">
            <a:avLst/>
          </a:prstGeom>
          <a:noFill/>
          <a:extLst>
            <a:ext uri="{909E8E84-426E-40DD-AFC4-6F175D3DCCD1}">
              <a14:hiddenFill xmlns:a14="http://schemas.microsoft.com/office/drawing/2010/main">
                <a:solidFill>
                  <a:srgbClr val="FFFFFF"/>
                </a:solidFill>
              </a14:hiddenFill>
            </a:ext>
          </a:extLst>
        </p:spPr>
      </p:pic>
      <p:sp>
        <p:nvSpPr>
          <p:cNvPr id="106" name="Shape 106"/>
          <p:cNvSpPr txBox="1"/>
          <p:nvPr/>
        </p:nvSpPr>
        <p:spPr>
          <a:xfrm>
            <a:off x="127105" y="3168256"/>
            <a:ext cx="2095200" cy="1214100"/>
          </a:xfrm>
          <a:prstGeom prst="rect">
            <a:avLst/>
          </a:prstGeom>
          <a:noFill/>
          <a:ln>
            <a:noFill/>
          </a:ln>
        </p:spPr>
        <p:txBody>
          <a:bodyPr lIns="91425" tIns="91425" rIns="91425" bIns="91425" anchor="t" anchorCtr="0">
            <a:noAutofit/>
          </a:bodyPr>
          <a:lstStyle/>
          <a:p>
            <a:pPr lvl="0" algn="ctr" rtl="0">
              <a:spcBef>
                <a:spcPts val="0"/>
              </a:spcBef>
              <a:buNone/>
            </a:pPr>
            <a:r>
              <a:rPr lang="en-GB" sz="2000" b="1" dirty="0">
                <a:solidFill>
                  <a:schemeClr val="bg1"/>
                </a:solidFill>
              </a:rPr>
              <a:t>Group </a:t>
            </a:r>
            <a:r>
              <a:rPr lang="en-GB" sz="2000" b="1" dirty="0" smtClean="0">
                <a:solidFill>
                  <a:schemeClr val="bg1"/>
                </a:solidFill>
              </a:rPr>
              <a:t>2</a:t>
            </a:r>
            <a:endParaRPr lang="en-GB" sz="2000" b="1" dirty="0">
              <a:solidFill>
                <a:schemeClr val="bg1"/>
              </a:solidFill>
            </a:endParaRPr>
          </a:p>
          <a:p>
            <a:pPr lvl="0" algn="ctr">
              <a:spcBef>
                <a:spcPts val="0"/>
              </a:spcBef>
              <a:buNone/>
            </a:pPr>
            <a:r>
              <a:rPr lang="en-US" sz="2000" b="1" dirty="0" smtClean="0">
                <a:solidFill>
                  <a:schemeClr val="bg1"/>
                </a:solidFill>
              </a:rPr>
              <a:t>ISSS610:</a:t>
            </a:r>
            <a:endParaRPr sz="2000" b="1" dirty="0">
              <a:solidFill>
                <a:schemeClr val="bg1"/>
              </a:solidFill>
            </a:endParaRPr>
          </a:p>
          <a:p>
            <a:pPr lvl="0" algn="ctr">
              <a:spcBef>
                <a:spcPts val="0"/>
              </a:spcBef>
              <a:buNone/>
            </a:pPr>
            <a:r>
              <a:rPr lang="en-GB" sz="2000" dirty="0" smtClean="0">
                <a:solidFill>
                  <a:schemeClr val="bg1"/>
                </a:solidFill>
              </a:rPr>
              <a:t>Applied Machine Learning</a:t>
            </a:r>
            <a:endParaRPr lang="en-GB" sz="2000" dirty="0">
              <a:solidFill>
                <a:schemeClr val="bg1"/>
              </a:solidFill>
            </a:endParaRPr>
          </a:p>
        </p:txBody>
      </p:sp>
      <p:sp>
        <p:nvSpPr>
          <p:cNvPr id="107" name="Shape 107"/>
          <p:cNvSpPr txBox="1"/>
          <p:nvPr/>
        </p:nvSpPr>
        <p:spPr>
          <a:xfrm>
            <a:off x="6308333" y="3486756"/>
            <a:ext cx="2619909" cy="1414018"/>
          </a:xfrm>
          <a:prstGeom prst="rect">
            <a:avLst/>
          </a:prstGeom>
          <a:noFill/>
          <a:ln>
            <a:noFill/>
          </a:ln>
        </p:spPr>
        <p:txBody>
          <a:bodyPr lIns="91425" tIns="91425" rIns="91425" bIns="91425" anchor="t" anchorCtr="0">
            <a:noAutofit/>
          </a:bodyPr>
          <a:lstStyle/>
          <a:p>
            <a:pPr lvl="0">
              <a:spcBef>
                <a:spcPts val="0"/>
              </a:spcBef>
              <a:buNone/>
            </a:pPr>
            <a:r>
              <a:rPr lang="en-GB" sz="1600" b="1" dirty="0" err="1" smtClean="0">
                <a:solidFill>
                  <a:schemeClr val="bg1"/>
                </a:solidFill>
              </a:rPr>
              <a:t>A</a:t>
            </a:r>
            <a:r>
              <a:rPr lang="en-GB" sz="1600" dirty="0" err="1" smtClean="0">
                <a:solidFill>
                  <a:schemeClr val="bg1"/>
                </a:solidFill>
              </a:rPr>
              <a:t>smit</a:t>
            </a:r>
            <a:r>
              <a:rPr lang="en-GB" sz="1600" dirty="0" smtClean="0">
                <a:solidFill>
                  <a:schemeClr val="bg1"/>
                </a:solidFill>
              </a:rPr>
              <a:t> </a:t>
            </a:r>
            <a:r>
              <a:rPr lang="en-GB" sz="1600" dirty="0" err="1" smtClean="0">
                <a:solidFill>
                  <a:schemeClr val="bg1"/>
                </a:solidFill>
              </a:rPr>
              <a:t>Adgaonkar</a:t>
            </a:r>
            <a:r>
              <a:rPr lang="en-GB" sz="1600" dirty="0" smtClean="0">
                <a:solidFill>
                  <a:schemeClr val="bg1"/>
                </a:solidFill>
              </a:rPr>
              <a:t>       </a:t>
            </a:r>
            <a:r>
              <a:rPr lang="en-GB" sz="1600" b="1" dirty="0" err="1" smtClean="0">
                <a:solidFill>
                  <a:schemeClr val="bg1"/>
                </a:solidFill>
              </a:rPr>
              <a:t>B</a:t>
            </a:r>
            <a:r>
              <a:rPr lang="en-GB" sz="1600" dirty="0" err="1" smtClean="0">
                <a:solidFill>
                  <a:schemeClr val="bg1"/>
                </a:solidFill>
              </a:rPr>
              <a:t>rijesh</a:t>
            </a:r>
            <a:r>
              <a:rPr lang="en-GB" sz="1600" dirty="0" smtClean="0">
                <a:solidFill>
                  <a:schemeClr val="bg1"/>
                </a:solidFill>
              </a:rPr>
              <a:t> Gupta</a:t>
            </a:r>
            <a:endParaRPr lang="en-GB" sz="1600" dirty="0">
              <a:solidFill>
                <a:schemeClr val="bg1"/>
              </a:solidFill>
            </a:endParaRPr>
          </a:p>
          <a:p>
            <a:pPr lvl="0">
              <a:spcBef>
                <a:spcPts val="0"/>
              </a:spcBef>
              <a:buNone/>
            </a:pPr>
            <a:r>
              <a:rPr lang="en-GB" sz="1600" b="1" dirty="0" smtClean="0">
                <a:solidFill>
                  <a:schemeClr val="bg1"/>
                </a:solidFill>
              </a:rPr>
              <a:t>C</a:t>
            </a:r>
            <a:r>
              <a:rPr lang="en-GB" sz="1600" dirty="0" smtClean="0">
                <a:solidFill>
                  <a:schemeClr val="bg1"/>
                </a:solidFill>
              </a:rPr>
              <a:t>larence Tan Yan </a:t>
            </a:r>
            <a:r>
              <a:rPr lang="en-GB" sz="1600" dirty="0" err="1" smtClean="0">
                <a:solidFill>
                  <a:schemeClr val="bg1"/>
                </a:solidFill>
              </a:rPr>
              <a:t>Zhi</a:t>
            </a:r>
            <a:endParaRPr lang="en-GB" sz="1600" dirty="0">
              <a:solidFill>
                <a:schemeClr val="bg1"/>
              </a:solidFill>
            </a:endParaRPr>
          </a:p>
          <a:p>
            <a:pPr lvl="0">
              <a:spcBef>
                <a:spcPts val="0"/>
              </a:spcBef>
              <a:buNone/>
            </a:pPr>
            <a:r>
              <a:rPr lang="en-GB" sz="1600" b="1" dirty="0" err="1" smtClean="0">
                <a:solidFill>
                  <a:schemeClr val="bg1"/>
                </a:solidFill>
              </a:rPr>
              <a:t>D</a:t>
            </a:r>
            <a:r>
              <a:rPr lang="en-GB" sz="1600" dirty="0" err="1" smtClean="0">
                <a:solidFill>
                  <a:schemeClr val="bg1"/>
                </a:solidFill>
              </a:rPr>
              <a:t>ebasish</a:t>
            </a:r>
            <a:r>
              <a:rPr lang="en-GB" sz="1600" dirty="0" smtClean="0">
                <a:solidFill>
                  <a:schemeClr val="bg1"/>
                </a:solidFill>
              </a:rPr>
              <a:t> </a:t>
            </a:r>
            <a:r>
              <a:rPr lang="en-GB" sz="1600" dirty="0" err="1" smtClean="0">
                <a:solidFill>
                  <a:schemeClr val="bg1"/>
                </a:solidFill>
              </a:rPr>
              <a:t>Behera</a:t>
            </a:r>
            <a:endParaRPr lang="en-GB" sz="1600" dirty="0">
              <a:solidFill>
                <a:schemeClr val="bg1"/>
              </a:solidFill>
            </a:endParaRPr>
          </a:p>
          <a:p>
            <a:pPr lvl="0">
              <a:spcBef>
                <a:spcPts val="0"/>
              </a:spcBef>
              <a:buNone/>
            </a:pPr>
            <a:r>
              <a:rPr lang="en-US" sz="1600" b="1" dirty="0" smtClean="0">
                <a:solidFill>
                  <a:schemeClr val="bg1"/>
                </a:solidFill>
              </a:rPr>
              <a:t>E</a:t>
            </a:r>
            <a:r>
              <a:rPr lang="en-US" sz="1600" dirty="0" smtClean="0">
                <a:solidFill>
                  <a:schemeClr val="bg1"/>
                </a:solidFill>
              </a:rPr>
              <a:t>ric </a:t>
            </a:r>
            <a:r>
              <a:rPr lang="en-US" sz="1600" dirty="0" err="1" smtClean="0">
                <a:solidFill>
                  <a:schemeClr val="bg1"/>
                </a:solidFill>
              </a:rPr>
              <a:t>Prabowo</a:t>
            </a:r>
            <a:r>
              <a:rPr lang="en-US" sz="1600" dirty="0" smtClean="0">
                <a:solidFill>
                  <a:schemeClr val="bg1"/>
                </a:solidFill>
              </a:rPr>
              <a:t> </a:t>
            </a:r>
            <a:r>
              <a:rPr lang="en-US" sz="1600" dirty="0" err="1" smtClean="0">
                <a:solidFill>
                  <a:schemeClr val="bg1"/>
                </a:solidFill>
              </a:rPr>
              <a:t>Cundomanik</a:t>
            </a:r>
            <a:endParaRPr lang="en-US" sz="1600" dirty="0">
              <a:solidFill>
                <a:schemeClr val="bg1"/>
              </a:solidFill>
            </a:endParaRPr>
          </a:p>
          <a:p>
            <a:pPr lvl="0">
              <a:spcBef>
                <a:spcPts val="0"/>
              </a:spcBef>
              <a:buNone/>
            </a:pPr>
            <a:r>
              <a:rPr lang="en-US" sz="1600" b="1" dirty="0" smtClean="0">
                <a:solidFill>
                  <a:schemeClr val="bg1"/>
                </a:solidFill>
              </a:rPr>
              <a:t>F</a:t>
            </a:r>
            <a:r>
              <a:rPr lang="en-US" sz="1600" dirty="0" smtClean="0">
                <a:solidFill>
                  <a:schemeClr val="bg1"/>
                </a:solidFill>
              </a:rPr>
              <a:t>ranky Eddy</a:t>
            </a:r>
            <a:endParaRPr sz="1600" dirty="0">
              <a:solidFill>
                <a:schemeClr val="bg1"/>
              </a:solidFill>
            </a:endParaRPr>
          </a:p>
        </p:txBody>
      </p:sp>
      <p:sp>
        <p:nvSpPr>
          <p:cNvPr id="115" name="Shape 115"/>
          <p:cNvSpPr/>
          <p:nvPr/>
        </p:nvSpPr>
        <p:spPr>
          <a:xfrm rot="-5400000" flipH="1">
            <a:off x="3775522" y="62946"/>
            <a:ext cx="1510763" cy="1363400"/>
          </a:xfrm>
          <a:prstGeom prst="flowChartOnlineStorage">
            <a:avLst/>
          </a:prstGeom>
          <a:solidFill>
            <a:srgbClr val="0B5394"/>
          </a:solid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txBox="1"/>
          <p:nvPr/>
        </p:nvSpPr>
        <p:spPr>
          <a:xfrm>
            <a:off x="3813981" y="0"/>
            <a:ext cx="1372200" cy="1397285"/>
          </a:xfrm>
          <a:prstGeom prst="rect">
            <a:avLst/>
          </a:prstGeom>
          <a:noFill/>
          <a:ln>
            <a:noFill/>
          </a:ln>
        </p:spPr>
        <p:txBody>
          <a:bodyPr lIns="91425" tIns="91425" rIns="91425" bIns="91425" anchor="t" anchorCtr="0">
            <a:noAutofit/>
          </a:bodyPr>
          <a:lstStyle/>
          <a:p>
            <a:pPr lvl="0" algn="ctr" rtl="0">
              <a:spcBef>
                <a:spcPts val="0"/>
              </a:spcBef>
              <a:buNone/>
            </a:pPr>
            <a:r>
              <a:rPr lang="en-GB" sz="2800" dirty="0" smtClean="0">
                <a:solidFill>
                  <a:srgbClr val="FFFFFF"/>
                </a:solidFill>
                <a:latin typeface="Pinyon Script"/>
                <a:ea typeface="Pinyon Script"/>
                <a:cs typeface="Pinyon Script"/>
                <a:sym typeface="Pinyon Script"/>
              </a:rPr>
              <a:t>Proposal</a:t>
            </a:r>
            <a:endParaRPr lang="en-GB" sz="2800" dirty="0">
              <a:solidFill>
                <a:srgbClr val="FFFFFF"/>
              </a:solidFill>
              <a:latin typeface="Pinyon Script"/>
              <a:ea typeface="Pinyon Script"/>
              <a:cs typeface="Pinyon Script"/>
              <a:sym typeface="Pinyon Script"/>
            </a:endParaRPr>
          </a:p>
          <a:p>
            <a:pPr lvl="0" algn="ctr" rtl="0">
              <a:spcBef>
                <a:spcPts val="0"/>
              </a:spcBef>
              <a:buNone/>
            </a:pPr>
            <a:r>
              <a:rPr lang="en-GB" sz="1800" dirty="0" smtClean="0">
                <a:solidFill>
                  <a:srgbClr val="FFFFFF"/>
                </a:solidFill>
              </a:rPr>
              <a:t>News-To-Market </a:t>
            </a:r>
            <a:endParaRPr lang="en-GB"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3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ctrTitle"/>
          </p:nvPr>
        </p:nvSpPr>
        <p:spPr>
          <a:xfrm>
            <a:off x="685800" y="718178"/>
            <a:ext cx="7772400" cy="1159875"/>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FFFFFF"/>
              </a:buClr>
              <a:buSzPct val="25000"/>
              <a:buFont typeface="Raleway"/>
              <a:buNone/>
            </a:pPr>
            <a:r>
              <a:rPr lang="en-GB" sz="7200" b="0" i="0" u="none" strike="noStrike" cap="none">
                <a:solidFill>
                  <a:srgbClr val="7ECEFD"/>
                </a:solidFill>
                <a:latin typeface="Raleway"/>
                <a:ea typeface="Raleway"/>
                <a:cs typeface="Raleway"/>
                <a:sym typeface="Raleway"/>
              </a:rPr>
              <a:t>1.</a:t>
            </a:r>
          </a:p>
          <a:p>
            <a:pPr marL="0" marR="0" lvl="0" indent="0" algn="ctr" rtl="0">
              <a:lnSpc>
                <a:spcPct val="100000"/>
              </a:lnSpc>
              <a:spcBef>
                <a:spcPts val="0"/>
              </a:spcBef>
              <a:spcAft>
                <a:spcPts val="0"/>
              </a:spcAft>
              <a:buClr>
                <a:srgbClr val="FFFFFF"/>
              </a:buClr>
              <a:buSzPct val="25000"/>
              <a:buFont typeface="Raleway"/>
              <a:buNone/>
            </a:pPr>
            <a:r>
              <a:rPr lang="en-GB" sz="4800" b="0" i="0" u="none" strike="noStrike" cap="none">
                <a:solidFill>
                  <a:srgbClr val="FFFFFF"/>
                </a:solidFill>
                <a:latin typeface="Raleway"/>
                <a:ea typeface="Raleway"/>
                <a:cs typeface="Raleway"/>
                <a:sym typeface="Raleway"/>
              </a:rPr>
              <a:t>Project Scope</a:t>
            </a:r>
          </a:p>
        </p:txBody>
      </p:sp>
      <p:pic>
        <p:nvPicPr>
          <p:cNvPr id="122" name="Shape 122"/>
          <p:cNvPicPr preferRelativeResize="0"/>
          <p:nvPr/>
        </p:nvPicPr>
        <p:blipFill rotWithShape="1">
          <a:blip r:embed="rId3">
            <a:alphaModFix/>
          </a:blip>
          <a:srcRect/>
          <a:stretch/>
        </p:blipFill>
        <p:spPr>
          <a:xfrm>
            <a:off x="3565646" y="1878054"/>
            <a:ext cx="2012700" cy="2012700"/>
          </a:xfrm>
          <a:prstGeom prst="rect">
            <a:avLst/>
          </a:prstGeom>
          <a:noFill/>
          <a:ln>
            <a:noFill/>
          </a:ln>
        </p:spPr>
      </p:pic>
      <p:pic>
        <p:nvPicPr>
          <p:cNvPr id="125" name="Shape 125"/>
          <p:cNvPicPr preferRelativeResize="0"/>
          <p:nvPr/>
        </p:nvPicPr>
        <p:blipFill rotWithShape="1">
          <a:blip r:embed="rId4">
            <a:alphaModFix/>
          </a:blip>
          <a:srcRect t="13106" b="21264"/>
          <a:stretch/>
        </p:blipFill>
        <p:spPr>
          <a:xfrm>
            <a:off x="1282136" y="4207112"/>
            <a:ext cx="3767030" cy="835099"/>
          </a:xfrm>
          <a:prstGeom prst="rect">
            <a:avLst/>
          </a:prstGeom>
          <a:noFill/>
          <a:ln>
            <a:noFill/>
          </a:ln>
        </p:spPr>
      </p:pic>
      <p:pic>
        <p:nvPicPr>
          <p:cNvPr id="126" name="Shape 126"/>
          <p:cNvPicPr preferRelativeResize="0"/>
          <p:nvPr/>
        </p:nvPicPr>
        <p:blipFill>
          <a:blip r:embed="rId5">
            <a:alphaModFix/>
          </a:blip>
          <a:stretch>
            <a:fillRect/>
          </a:stretch>
        </p:blipFill>
        <p:spPr>
          <a:xfrm>
            <a:off x="5947961" y="4159436"/>
            <a:ext cx="947724" cy="930449"/>
          </a:xfrm>
          <a:prstGeom prst="rect">
            <a:avLst/>
          </a:prstGeom>
          <a:noFill/>
          <a:ln>
            <a:noFill/>
          </a:ln>
        </p:spPr>
      </p:pic>
      <p:sp>
        <p:nvSpPr>
          <p:cNvPr id="127" name="Shape 127"/>
          <p:cNvSpPr txBox="1">
            <a:spLocks noGrp="1"/>
          </p:cNvSpPr>
          <p:nvPr>
            <p:ph type="ctrTitle"/>
          </p:nvPr>
        </p:nvSpPr>
        <p:spPr>
          <a:xfrm>
            <a:off x="0" y="2812628"/>
            <a:ext cx="7772400" cy="11598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FFFFFF"/>
              </a:buClr>
              <a:buSzPct val="25000"/>
              <a:buFont typeface="Raleway"/>
              <a:buNone/>
            </a:pPr>
            <a:endParaRPr/>
          </a:p>
          <a:p>
            <a:pPr marL="0" marR="0" lvl="0" indent="0" algn="l" rtl="0">
              <a:lnSpc>
                <a:spcPct val="100000"/>
              </a:lnSpc>
              <a:spcBef>
                <a:spcPts val="0"/>
              </a:spcBef>
              <a:spcAft>
                <a:spcPts val="0"/>
              </a:spcAft>
              <a:buClr>
                <a:srgbClr val="FFFFFF"/>
              </a:buClr>
              <a:buSzPct val="25000"/>
              <a:buFont typeface="Raleway"/>
              <a:buNone/>
            </a:pPr>
            <a:r>
              <a:rPr lang="en-GB" sz="1400"/>
              <a:t>Tools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subTitle" idx="1"/>
          </p:nvPr>
        </p:nvSpPr>
        <p:spPr>
          <a:xfrm>
            <a:off x="0" y="0"/>
            <a:ext cx="9191100" cy="792600"/>
          </a:xfrm>
          <a:prstGeom prst="rect">
            <a:avLst/>
          </a:prstGeom>
        </p:spPr>
        <p:txBody>
          <a:bodyPr lIns="91425" tIns="91425" rIns="91425" bIns="91425" anchor="t" anchorCtr="0">
            <a:noAutofit/>
          </a:bodyPr>
          <a:lstStyle/>
          <a:p>
            <a:pPr lvl="0" rtl="0">
              <a:spcBef>
                <a:spcPts val="0"/>
              </a:spcBef>
              <a:buNone/>
            </a:pPr>
            <a:r>
              <a:rPr lang="en-GB" sz="2400" dirty="0" smtClean="0"/>
              <a:t>Project Scope</a:t>
            </a:r>
            <a:endParaRPr lang="en-GB" sz="2400" dirty="0"/>
          </a:p>
        </p:txBody>
      </p:sp>
      <p:pic>
        <p:nvPicPr>
          <p:cNvPr id="200" name="Shape 200" descr="64.png"/>
          <p:cNvPicPr preferRelativeResize="0"/>
          <p:nvPr/>
        </p:nvPicPr>
        <p:blipFill>
          <a:blip r:embed="rId3">
            <a:alphaModFix/>
          </a:blip>
          <a:stretch>
            <a:fillRect/>
          </a:stretch>
        </p:blipFill>
        <p:spPr>
          <a:xfrm>
            <a:off x="8142999" y="4747946"/>
            <a:ext cx="1001000" cy="395549"/>
          </a:xfrm>
          <a:prstGeom prst="rect">
            <a:avLst/>
          </a:prstGeom>
          <a:noFill/>
          <a:ln>
            <a:noFill/>
          </a:ln>
        </p:spPr>
      </p:pic>
      <p:sp>
        <p:nvSpPr>
          <p:cNvPr id="2" name="Rectangle 1"/>
          <p:cNvSpPr/>
          <p:nvPr/>
        </p:nvSpPr>
        <p:spPr>
          <a:xfrm>
            <a:off x="104581" y="905869"/>
            <a:ext cx="3943072" cy="3842077"/>
          </a:xfrm>
          <a:prstGeom prst="rect">
            <a:avLst/>
          </a:prstGeom>
        </p:spPr>
        <p:txBody>
          <a:bodyPr wrap="square">
            <a:spAutoFit/>
          </a:bodyPr>
          <a:lstStyle/>
          <a:p>
            <a:pPr algn="just">
              <a:lnSpc>
                <a:spcPct val="150000"/>
              </a:lnSpc>
              <a:spcAft>
                <a:spcPts val="800"/>
              </a:spcAft>
            </a:pPr>
            <a:r>
              <a:rPr lang="en-SG" b="1" dirty="0" smtClean="0">
                <a:latin typeface="Calibri" panose="020F0502020204030204" pitchFamily="34" charset="0"/>
                <a:ea typeface="Calibri" panose="020F0502020204030204" pitchFamily="34" charset="0"/>
                <a:cs typeface="Arial" panose="020B0604020202020204" pitchFamily="34" charset="0"/>
              </a:rPr>
              <a:t>   </a:t>
            </a:r>
            <a:endParaRPr lang="en-SG" sz="12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SG" sz="1200" dirty="0" smtClean="0">
                <a:latin typeface="+mn-lt"/>
                <a:ea typeface="Calibri" panose="020F0502020204030204" pitchFamily="34" charset="0"/>
                <a:cs typeface="Arial" panose="020B0604020202020204" pitchFamily="34" charset="0"/>
              </a:rPr>
              <a:t>Apply </a:t>
            </a:r>
            <a:r>
              <a:rPr lang="en-SG" sz="1200" dirty="0">
                <a:latin typeface="+mn-lt"/>
                <a:ea typeface="Calibri" panose="020F0502020204030204" pitchFamily="34" charset="0"/>
                <a:cs typeface="Arial" panose="020B0604020202020204" pitchFamily="34" charset="0"/>
              </a:rPr>
              <a:t>machine learning techniques in real life problem to provide insights</a:t>
            </a:r>
            <a:r>
              <a:rPr lang="id-ID" sz="1200" dirty="0">
                <a:latin typeface="+mn-lt"/>
                <a:ea typeface="Calibri" panose="020F0502020204030204" pitchFamily="34" charset="0"/>
                <a:cs typeface="Arial" panose="020B0604020202020204" pitchFamily="34" charset="0"/>
              </a:rPr>
              <a:t>, and make a good data-oriented decision based on predictions given by the machine learning algorithm</a:t>
            </a:r>
            <a:endParaRPr lang="en-SG" sz="1200" dirty="0">
              <a:latin typeface="+mn-lt"/>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id-ID" sz="1200" dirty="0">
                <a:latin typeface="+mn-lt"/>
                <a:ea typeface="Calibri" panose="020F0502020204030204" pitchFamily="34" charset="0"/>
                <a:cs typeface="Arial" panose="020B0604020202020204" pitchFamily="34" charset="0"/>
              </a:rPr>
              <a:t>Make use of external data to help predict the market data and its movements</a:t>
            </a:r>
            <a:endParaRPr lang="en-SG" sz="1200" dirty="0">
              <a:latin typeface="+mn-lt"/>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SG" sz="1200" dirty="0">
                <a:latin typeface="+mn-lt"/>
                <a:ea typeface="Calibri" panose="020F0502020204030204" pitchFamily="34" charset="0"/>
                <a:cs typeface="Arial" panose="020B0604020202020204" pitchFamily="34" charset="0"/>
              </a:rPr>
              <a:t>Combine the concepts of machine learning and text analytics to gain better insights</a:t>
            </a:r>
            <a:r>
              <a:rPr lang="id-ID" sz="1200" dirty="0">
                <a:latin typeface="+mn-lt"/>
                <a:ea typeface="Calibri" panose="020F0502020204030204" pitchFamily="34" charset="0"/>
                <a:cs typeface="Arial" panose="020B0604020202020204" pitchFamily="34" charset="0"/>
              </a:rPr>
              <a:t> both from market data and text data (i.e. News and Forums) </a:t>
            </a:r>
            <a:endParaRPr lang="en-SG" sz="1200" dirty="0">
              <a:latin typeface="+mn-lt"/>
              <a:ea typeface="Calibri" panose="020F050202020403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id-ID" sz="1200" dirty="0">
                <a:latin typeface="+mn-lt"/>
                <a:ea typeface="Calibri" panose="020F0502020204030204" pitchFamily="34" charset="0"/>
                <a:cs typeface="Arial" panose="020B0604020202020204" pitchFamily="34" charset="0"/>
              </a:rPr>
              <a:t>Expected predi</a:t>
            </a:r>
            <a:r>
              <a:rPr lang="en-US" sz="1200" dirty="0">
                <a:latin typeface="+mn-lt"/>
                <a:ea typeface="Calibri" panose="020F0502020204030204" pitchFamily="34" charset="0"/>
                <a:cs typeface="Arial" panose="020B0604020202020204" pitchFamily="34" charset="0"/>
              </a:rPr>
              <a:t>c</a:t>
            </a:r>
            <a:r>
              <a:rPr lang="id-ID" sz="1200" dirty="0">
                <a:latin typeface="+mn-lt"/>
                <a:ea typeface="Calibri" panose="020F0502020204030204" pitchFamily="34" charset="0"/>
                <a:cs typeface="Arial" panose="020B0604020202020204" pitchFamily="34" charset="0"/>
              </a:rPr>
              <a:t>tion results are the stock movements in the near future with the input of past and current data</a:t>
            </a:r>
            <a:endParaRPr lang="en-SG" sz="1200" dirty="0">
              <a:effectLst/>
              <a:latin typeface="+mn-lt"/>
              <a:ea typeface="Calibri" panose="020F0502020204030204" pitchFamily="34" charset="0"/>
              <a:cs typeface="Arial" panose="020B0604020202020204" pitchFamily="34" charset="0"/>
            </a:endParaRPr>
          </a:p>
        </p:txBody>
      </p:sp>
      <p:pic>
        <p:nvPicPr>
          <p:cNvPr id="4098" name="Picture 2" descr="http://blogs.ubc.ca/amanthind/files/2015/11/Employee-Motivation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77274"/>
            <a:ext cx="2162175" cy="11038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mobileadvertisingwatch.com/wp-content/uploads/2016/01/Connecting-the-Dots-on-Data-2016-Will-Be-the-Year-of-Connection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8391" y="124242"/>
            <a:ext cx="1291634" cy="9307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24375" y="1104900"/>
            <a:ext cx="4448174" cy="387798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en-SG" sz="1000" b="1" dirty="0" smtClean="0">
                <a:latin typeface="+mj-lt"/>
                <a:ea typeface="Calibri" panose="020F0502020204030204" pitchFamily="34" charset="0"/>
                <a:cs typeface="Courier New" panose="02070309020205020404" pitchFamily="49" charset="0"/>
              </a:rPr>
              <a:t>RedditNews.csv</a:t>
            </a:r>
            <a:r>
              <a:rPr lang="en-SG" sz="1000" dirty="0">
                <a:latin typeface="+mj-lt"/>
                <a:ea typeface="Calibri" panose="020F0502020204030204" pitchFamily="34" charset="0"/>
                <a:cs typeface="Courier New" panose="02070309020205020404" pitchFamily="49" charset="0"/>
              </a:rPr>
              <a:t>: Historical news headlines from Reddit World News Channel. </a:t>
            </a:r>
            <a:r>
              <a:rPr lang="en-SG" sz="1000" dirty="0" smtClean="0">
                <a:latin typeface="+mj-lt"/>
                <a:ea typeface="Calibri" panose="020F0502020204030204" pitchFamily="34" charset="0"/>
                <a:cs typeface="Courier New" panose="02070309020205020404" pitchFamily="49" charset="0"/>
              </a:rPr>
              <a:t>Total </a:t>
            </a:r>
            <a:r>
              <a:rPr lang="en-SG" sz="1000" dirty="0">
                <a:latin typeface="+mj-lt"/>
                <a:ea typeface="Calibri" panose="020F0502020204030204" pitchFamily="34" charset="0"/>
                <a:cs typeface="Courier New" panose="02070309020205020404" pitchFamily="49" charset="0"/>
              </a:rPr>
              <a:t>of 73,608 count of headlines from the period 06/08/2008 to 01/07/2016. Only top 25 headlines are considered for each date</a:t>
            </a:r>
            <a:r>
              <a:rPr lang="en-SG" sz="1000" dirty="0" smtClean="0">
                <a:latin typeface="+mj-lt"/>
                <a:ea typeface="Calibri" panose="020F0502020204030204" pitchFamily="34" charset="0"/>
                <a:cs typeface="Courier New" panose="02070309020205020404" pitchFamily="49" charset="0"/>
              </a:rPr>
              <a:t>.</a:t>
            </a:r>
            <a:endParaRPr lang="en-SG" sz="900" dirty="0">
              <a:latin typeface="+mj-l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SG" sz="1000" b="1" dirty="0">
                <a:latin typeface="+mj-lt"/>
                <a:ea typeface="Calibri" panose="020F0502020204030204" pitchFamily="34" charset="0"/>
                <a:cs typeface="Courier New" panose="02070309020205020404" pitchFamily="49" charset="0"/>
              </a:rPr>
              <a:t>DJIA_tables.csv</a:t>
            </a:r>
            <a:r>
              <a:rPr lang="en-SG" sz="1000" dirty="0">
                <a:latin typeface="+mj-lt"/>
                <a:ea typeface="Calibri" panose="020F0502020204030204" pitchFamily="34" charset="0"/>
                <a:cs typeface="Courier New" panose="02070309020205020404" pitchFamily="49" charset="0"/>
              </a:rPr>
              <a:t>: Daily rates of Dow Jones Industrial Average (DJIA) from date range 08/08/2008 to 01/07/2016.  A total of 7 Columns containing the date, opening stock price, day highest price, day lowest stock price, closing stock price, volume and adjusted close </a:t>
            </a:r>
            <a:r>
              <a:rPr lang="en-SG" sz="1000" dirty="0" smtClean="0">
                <a:latin typeface="+mj-lt"/>
                <a:ea typeface="Calibri" panose="020F0502020204030204" pitchFamily="34" charset="0"/>
                <a:cs typeface="Courier New" panose="02070309020205020404" pitchFamily="49" charset="0"/>
              </a:rPr>
              <a:t>price</a:t>
            </a:r>
            <a:endParaRPr lang="en-SG" sz="900" dirty="0">
              <a:latin typeface="+mj-l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SG" sz="1000" b="1" dirty="0">
                <a:latin typeface="+mj-lt"/>
                <a:ea typeface="Calibri" panose="020F0502020204030204" pitchFamily="34" charset="0"/>
                <a:cs typeface="Courier New" panose="02070309020205020404" pitchFamily="49" charset="0"/>
              </a:rPr>
              <a:t>Combined_News_DJIA.csv</a:t>
            </a:r>
            <a:r>
              <a:rPr lang="en-SG" sz="1000" dirty="0">
                <a:latin typeface="+mj-lt"/>
                <a:ea typeface="Calibri" panose="020F0502020204030204" pitchFamily="34" charset="0"/>
                <a:cs typeface="Courier New" panose="02070309020205020404" pitchFamily="49" charset="0"/>
              </a:rPr>
              <a:t>: Combined dataset of both Reddit News and DJIA tables dataset. A total of 1989 dates, with 25 columns reflecting the ranking of headline in each date(row). Each row has 25 top headlines of each date. Column B, “Label’, reflects the binary classification as below:</a:t>
            </a:r>
            <a:endParaRPr lang="en-SG" sz="900" dirty="0">
              <a:latin typeface="+mj-lt"/>
              <a:ea typeface="Calibri" panose="020F0502020204030204" pitchFamily="34"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en-SG" sz="1000" dirty="0">
                <a:latin typeface="+mj-lt"/>
                <a:ea typeface="Calibri" panose="020F0502020204030204" pitchFamily="34" charset="0"/>
                <a:cs typeface="Courier New" panose="02070309020205020404" pitchFamily="49" charset="0"/>
              </a:rPr>
              <a:t>"1" when DJIA Adjusted Close value rose or stayed as the same</a:t>
            </a:r>
            <a:endParaRPr lang="en-SG" sz="900" dirty="0">
              <a:latin typeface="+mj-lt"/>
              <a:ea typeface="Calibri" panose="020F0502020204030204" pitchFamily="34"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en-SG" sz="1000" dirty="0">
                <a:latin typeface="+mj-lt"/>
                <a:ea typeface="Calibri" panose="020F0502020204030204" pitchFamily="34" charset="0"/>
                <a:cs typeface="Courier New" panose="02070309020205020404" pitchFamily="49" charset="0"/>
              </a:rPr>
              <a:t>"0" when DJIA Adjusted Close value decreased.</a:t>
            </a:r>
            <a:endParaRPr lang="en-SG" sz="900" dirty="0">
              <a:effectLst/>
              <a:latin typeface="+mj-lt"/>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2050" name="Picture 2" descr="https://blog.kissmetrics.com/wp-content/uploads/2015/01/2015-google-analytics-resour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652" y="0"/>
            <a:ext cx="6421347" cy="5035906"/>
          </a:xfrm>
          <a:prstGeom prst="rect">
            <a:avLst/>
          </a:prstGeom>
          <a:noFill/>
          <a:extLst>
            <a:ext uri="{909E8E84-426E-40DD-AFC4-6F175D3DCCD1}">
              <a14:hiddenFill xmlns:a14="http://schemas.microsoft.com/office/drawing/2010/main">
                <a:solidFill>
                  <a:srgbClr val="FFFFFF"/>
                </a:solidFill>
              </a14:hiddenFill>
            </a:ext>
          </a:extLst>
        </p:spPr>
      </p:pic>
      <p:sp>
        <p:nvSpPr>
          <p:cNvPr id="163" name="Shape 163"/>
          <p:cNvSpPr txBox="1">
            <a:spLocks noGrp="1"/>
          </p:cNvSpPr>
          <p:nvPr>
            <p:ph type="ctrTitle" idx="4294967295"/>
          </p:nvPr>
        </p:nvSpPr>
        <p:spPr>
          <a:xfrm>
            <a:off x="0" y="1253447"/>
            <a:ext cx="2722652" cy="18204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FFFFFF"/>
              </a:buClr>
              <a:buSzPct val="25000"/>
              <a:buFont typeface="Raleway"/>
              <a:buNone/>
            </a:pPr>
            <a:r>
              <a:rPr lang="en-GB" sz="5400" b="0" i="0" u="none" strike="noStrike" cap="none" dirty="0">
                <a:solidFill>
                  <a:srgbClr val="7ECEFD"/>
                </a:solidFill>
                <a:latin typeface="Arial"/>
                <a:ea typeface="Arial"/>
                <a:cs typeface="Arial"/>
                <a:sym typeface="Arial"/>
              </a:rPr>
              <a:t>2.</a:t>
            </a:r>
          </a:p>
          <a:p>
            <a:pPr marL="0" marR="0" lvl="0" indent="0" algn="ctr" rtl="0">
              <a:lnSpc>
                <a:spcPct val="100000"/>
              </a:lnSpc>
              <a:spcBef>
                <a:spcPts val="0"/>
              </a:spcBef>
              <a:spcAft>
                <a:spcPts val="0"/>
              </a:spcAft>
              <a:buClr>
                <a:srgbClr val="FFFFFF"/>
              </a:buClr>
              <a:buSzPct val="25000"/>
              <a:buFont typeface="Raleway"/>
              <a:buNone/>
            </a:pPr>
            <a:r>
              <a:rPr lang="en-GB" b="0" i="0" u="none" strike="noStrike" cap="none" dirty="0" smtClean="0">
                <a:solidFill>
                  <a:srgbClr val="FFFFFF"/>
                </a:solidFill>
                <a:latin typeface="Arial"/>
                <a:ea typeface="Arial"/>
                <a:cs typeface="Arial"/>
                <a:sym typeface="Arial"/>
              </a:rPr>
              <a:t>Approaches</a:t>
            </a:r>
            <a:endParaRPr lang="en-GB" b="0" i="0" u="none" strike="noStrike" cap="none" dirty="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subTitle" idx="1"/>
          </p:nvPr>
        </p:nvSpPr>
        <p:spPr>
          <a:xfrm>
            <a:off x="0" y="0"/>
            <a:ext cx="9191100" cy="792600"/>
          </a:xfrm>
          <a:prstGeom prst="rect">
            <a:avLst/>
          </a:prstGeom>
        </p:spPr>
        <p:txBody>
          <a:bodyPr lIns="91425" tIns="91425" rIns="91425" bIns="91425" anchor="t" anchorCtr="0">
            <a:noAutofit/>
          </a:bodyPr>
          <a:lstStyle/>
          <a:p>
            <a:pPr lvl="0" rtl="0">
              <a:spcBef>
                <a:spcPts val="0"/>
              </a:spcBef>
              <a:buNone/>
            </a:pPr>
            <a:r>
              <a:rPr lang="en-GB" sz="2400" dirty="0" smtClean="0"/>
              <a:t>Approaches</a:t>
            </a:r>
            <a:endParaRPr lang="en-GB" sz="2400" dirty="0"/>
          </a:p>
        </p:txBody>
      </p:sp>
      <p:sp>
        <p:nvSpPr>
          <p:cNvPr id="133" name="Shape 133"/>
          <p:cNvSpPr txBox="1"/>
          <p:nvPr/>
        </p:nvSpPr>
        <p:spPr>
          <a:xfrm>
            <a:off x="320339" y="792600"/>
            <a:ext cx="2594175" cy="3608474"/>
          </a:xfrm>
          <a:prstGeom prst="rect">
            <a:avLst/>
          </a:prstGeom>
          <a:noFill/>
          <a:ln>
            <a:noFill/>
          </a:ln>
        </p:spPr>
        <p:txBody>
          <a:bodyPr lIns="91425" tIns="91425" rIns="91425" bIns="91425" anchor="t" anchorCtr="0">
            <a:noAutofit/>
          </a:bodyPr>
          <a:lstStyle/>
          <a:p>
            <a:pPr algn="just">
              <a:lnSpc>
                <a:spcPct val="150000"/>
              </a:lnSpc>
            </a:pPr>
            <a:r>
              <a:rPr lang="en-SG" dirty="0"/>
              <a:t>The set of 25 news for each day needs to be transformed to a format suitable for performing textual analysis and applying predictive model. </a:t>
            </a:r>
            <a:endParaRPr lang="en-SG" dirty="0" smtClean="0"/>
          </a:p>
          <a:p>
            <a:pPr algn="just">
              <a:lnSpc>
                <a:spcPct val="150000"/>
              </a:lnSpc>
            </a:pPr>
            <a:r>
              <a:rPr lang="en-SG" dirty="0" smtClean="0"/>
              <a:t>There </a:t>
            </a:r>
            <a:r>
              <a:rPr lang="en-SG" dirty="0"/>
              <a:t>will be usage of both "BOW" and "n-gram" technique to model the data and perform a comparative performance analysis. </a:t>
            </a:r>
          </a:p>
          <a:p>
            <a:pPr lvl="0" algn="just" rtl="0">
              <a:lnSpc>
                <a:spcPct val="150000"/>
              </a:lnSpc>
              <a:spcBef>
                <a:spcPts val="0"/>
              </a:spcBef>
              <a:buNone/>
            </a:pPr>
            <a:endParaRPr sz="1200" dirty="0"/>
          </a:p>
          <a:p>
            <a:pPr lvl="0" algn="ctr" rtl="0">
              <a:spcBef>
                <a:spcPts val="0"/>
              </a:spcBef>
              <a:buNone/>
            </a:pPr>
            <a:endParaRPr dirty="0"/>
          </a:p>
          <a:p>
            <a:pPr lvl="0" algn="ctr" rtl="0">
              <a:spcBef>
                <a:spcPts val="0"/>
              </a:spcBef>
              <a:buNone/>
            </a:pPr>
            <a:endParaRPr dirty="0"/>
          </a:p>
          <a:p>
            <a:pPr lvl="0" algn="ctr">
              <a:spcBef>
                <a:spcPts val="0"/>
              </a:spcBef>
              <a:buNone/>
            </a:pPr>
            <a:endParaRPr dirty="0"/>
          </a:p>
        </p:txBody>
      </p:sp>
      <p:sp>
        <p:nvSpPr>
          <p:cNvPr id="135" name="Shape 135"/>
          <p:cNvSpPr txBox="1"/>
          <p:nvPr/>
        </p:nvSpPr>
        <p:spPr>
          <a:xfrm>
            <a:off x="3226214" y="734781"/>
            <a:ext cx="1373400" cy="792600"/>
          </a:xfrm>
          <a:prstGeom prst="rect">
            <a:avLst/>
          </a:prstGeom>
          <a:solidFill>
            <a:srgbClr val="0B5394"/>
          </a:solidFill>
          <a:ln w="9525" cap="flat" cmpd="sng">
            <a:solidFill>
              <a:srgbClr val="07376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800" dirty="0" smtClean="0">
                <a:solidFill>
                  <a:srgbClr val="FFFFFF"/>
                </a:solidFill>
              </a:rPr>
              <a:t>Corpus Preparation</a:t>
            </a:r>
            <a:endParaRPr lang="en-GB" sz="1800" dirty="0">
              <a:solidFill>
                <a:srgbClr val="FFFFFF"/>
              </a:solidFill>
            </a:endParaRPr>
          </a:p>
        </p:txBody>
      </p:sp>
      <p:sp>
        <p:nvSpPr>
          <p:cNvPr id="137" name="Shape 137"/>
          <p:cNvSpPr txBox="1"/>
          <p:nvPr/>
        </p:nvSpPr>
        <p:spPr>
          <a:xfrm>
            <a:off x="3209886" y="2282086"/>
            <a:ext cx="1520826" cy="839550"/>
          </a:xfrm>
          <a:prstGeom prst="rect">
            <a:avLst/>
          </a:prstGeom>
          <a:solidFill>
            <a:srgbClr val="0B5394"/>
          </a:solidFill>
          <a:ln>
            <a:noFill/>
          </a:ln>
        </p:spPr>
        <p:txBody>
          <a:bodyPr lIns="91425" tIns="91425" rIns="91425" bIns="91425" anchor="t" anchorCtr="0">
            <a:noAutofit/>
          </a:bodyPr>
          <a:lstStyle/>
          <a:p>
            <a:pPr lvl="0" algn="ctr" rtl="0">
              <a:spcBef>
                <a:spcPts val="0"/>
              </a:spcBef>
              <a:buNone/>
            </a:pPr>
            <a:r>
              <a:rPr lang="en-GB" sz="1100" b="1" dirty="0" smtClean="0">
                <a:solidFill>
                  <a:srgbClr val="FFFFFF"/>
                </a:solidFill>
              </a:rPr>
              <a:t>Tokenization</a:t>
            </a:r>
          </a:p>
          <a:p>
            <a:pPr lvl="0" algn="ctr" rtl="0">
              <a:spcBef>
                <a:spcPts val="0"/>
              </a:spcBef>
              <a:buNone/>
            </a:pPr>
            <a:r>
              <a:rPr lang="en-GB" sz="1100" b="1" dirty="0" smtClean="0">
                <a:solidFill>
                  <a:srgbClr val="FFFFFF"/>
                </a:solidFill>
              </a:rPr>
              <a:t>Stop words removal</a:t>
            </a:r>
          </a:p>
          <a:p>
            <a:pPr lvl="0" algn="ctr" rtl="0">
              <a:spcBef>
                <a:spcPts val="0"/>
              </a:spcBef>
              <a:buNone/>
            </a:pPr>
            <a:r>
              <a:rPr lang="en-GB" sz="1100" b="1" dirty="0" smtClean="0">
                <a:solidFill>
                  <a:srgbClr val="FFFFFF"/>
                </a:solidFill>
              </a:rPr>
              <a:t>Dictionary creation</a:t>
            </a:r>
          </a:p>
          <a:p>
            <a:pPr lvl="0" algn="ctr" rtl="0">
              <a:spcBef>
                <a:spcPts val="0"/>
              </a:spcBef>
              <a:buNone/>
            </a:pPr>
            <a:r>
              <a:rPr lang="en-GB" sz="1100" b="1" dirty="0" err="1" smtClean="0">
                <a:solidFill>
                  <a:srgbClr val="FFFFFF"/>
                </a:solidFill>
              </a:rPr>
              <a:t>Tf-idf</a:t>
            </a:r>
            <a:r>
              <a:rPr lang="en-GB" sz="1100" b="1" dirty="0" smtClean="0">
                <a:solidFill>
                  <a:srgbClr val="FFFFFF"/>
                </a:solidFill>
              </a:rPr>
              <a:t> weighting</a:t>
            </a:r>
            <a:endParaRPr lang="en-GB" sz="1100" b="1" dirty="0">
              <a:solidFill>
                <a:srgbClr val="FFFFFF"/>
              </a:solidFill>
            </a:endParaRPr>
          </a:p>
        </p:txBody>
      </p:sp>
      <p:sp>
        <p:nvSpPr>
          <p:cNvPr id="143" name="Shape 143"/>
          <p:cNvSpPr txBox="1"/>
          <p:nvPr/>
        </p:nvSpPr>
        <p:spPr>
          <a:xfrm>
            <a:off x="5901600" y="2215125"/>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2000">
                <a:solidFill>
                  <a:srgbClr val="FFFFFF"/>
                </a:solidFill>
              </a:rPr>
              <a:t>NBO</a:t>
            </a:r>
          </a:p>
        </p:txBody>
      </p:sp>
      <p:sp>
        <p:nvSpPr>
          <p:cNvPr id="147" name="Shape 147"/>
          <p:cNvSpPr txBox="1"/>
          <p:nvPr/>
        </p:nvSpPr>
        <p:spPr>
          <a:xfrm>
            <a:off x="5085050" y="3480625"/>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1000">
                <a:solidFill>
                  <a:srgbClr val="FFFFFF"/>
                </a:solidFill>
              </a:rPr>
              <a:t>Economic</a:t>
            </a:r>
          </a:p>
        </p:txBody>
      </p:sp>
      <p:pic>
        <p:nvPicPr>
          <p:cNvPr id="158" name="Shape 158" descr="64.png"/>
          <p:cNvPicPr preferRelativeResize="0"/>
          <p:nvPr/>
        </p:nvPicPr>
        <p:blipFill>
          <a:blip r:embed="rId3">
            <a:alphaModFix/>
          </a:blip>
          <a:stretch>
            <a:fillRect/>
          </a:stretch>
        </p:blipFill>
        <p:spPr>
          <a:xfrm>
            <a:off x="8142999" y="4747946"/>
            <a:ext cx="1001000" cy="395549"/>
          </a:xfrm>
          <a:prstGeom prst="rect">
            <a:avLst/>
          </a:prstGeom>
          <a:noFill/>
          <a:ln>
            <a:noFill/>
          </a:ln>
        </p:spPr>
      </p:pic>
      <p:sp>
        <p:nvSpPr>
          <p:cNvPr id="2" name="Right Arrow 1"/>
          <p:cNvSpPr/>
          <p:nvPr/>
        </p:nvSpPr>
        <p:spPr>
          <a:xfrm>
            <a:off x="4877437" y="4126825"/>
            <a:ext cx="673201" cy="380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Down Arrow 2"/>
          <p:cNvSpPr/>
          <p:nvPr/>
        </p:nvSpPr>
        <p:spPr>
          <a:xfrm>
            <a:off x="3691801" y="1671293"/>
            <a:ext cx="442225" cy="5609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Shape 135"/>
          <p:cNvSpPr txBox="1"/>
          <p:nvPr/>
        </p:nvSpPr>
        <p:spPr>
          <a:xfrm>
            <a:off x="3226214" y="3955346"/>
            <a:ext cx="1373400" cy="792600"/>
          </a:xfrm>
          <a:prstGeom prst="rect">
            <a:avLst/>
          </a:prstGeom>
          <a:solidFill>
            <a:srgbClr val="0B5394"/>
          </a:solidFill>
          <a:ln w="9525" cap="flat" cmpd="sng">
            <a:solidFill>
              <a:srgbClr val="07376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800" dirty="0" smtClean="0">
                <a:solidFill>
                  <a:srgbClr val="FFFFFF"/>
                </a:solidFill>
              </a:rPr>
              <a:t>Logistic, GNB model</a:t>
            </a:r>
            <a:endParaRPr lang="en-GB" sz="1800" dirty="0">
              <a:solidFill>
                <a:srgbClr val="FFFFFF"/>
              </a:solidFill>
            </a:endParaRPr>
          </a:p>
        </p:txBody>
      </p:sp>
      <p:sp>
        <p:nvSpPr>
          <p:cNvPr id="32" name="Down Arrow 31"/>
          <p:cNvSpPr/>
          <p:nvPr/>
        </p:nvSpPr>
        <p:spPr>
          <a:xfrm>
            <a:off x="3691801" y="3240275"/>
            <a:ext cx="442225" cy="5609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Shape 135"/>
          <p:cNvSpPr txBox="1"/>
          <p:nvPr/>
        </p:nvSpPr>
        <p:spPr>
          <a:xfrm>
            <a:off x="5744059" y="3920597"/>
            <a:ext cx="2435632" cy="792600"/>
          </a:xfrm>
          <a:prstGeom prst="rect">
            <a:avLst/>
          </a:prstGeom>
          <a:solidFill>
            <a:srgbClr val="0B5394"/>
          </a:solidFill>
          <a:ln w="9525" cap="flat" cmpd="sng">
            <a:solidFill>
              <a:srgbClr val="07376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800" dirty="0" smtClean="0">
                <a:solidFill>
                  <a:srgbClr val="FFFFFF"/>
                </a:solidFill>
              </a:rPr>
              <a:t>Topic Modelling</a:t>
            </a:r>
            <a:endParaRPr lang="en-GB" sz="1800" dirty="0">
              <a:solidFill>
                <a:srgbClr val="FFFFFF"/>
              </a:solidFill>
            </a:endParaRPr>
          </a:p>
        </p:txBody>
      </p:sp>
      <p:sp>
        <p:nvSpPr>
          <p:cNvPr id="34" name="Shape 135"/>
          <p:cNvSpPr txBox="1"/>
          <p:nvPr/>
        </p:nvSpPr>
        <p:spPr>
          <a:xfrm>
            <a:off x="5278200" y="2364925"/>
            <a:ext cx="1373400" cy="792600"/>
          </a:xfrm>
          <a:prstGeom prst="rect">
            <a:avLst/>
          </a:prstGeom>
          <a:solidFill>
            <a:srgbClr val="0B5394"/>
          </a:solidFill>
          <a:ln w="9525" cap="flat" cmpd="sng">
            <a:solidFill>
              <a:srgbClr val="07376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800" b="1" dirty="0" smtClean="0">
                <a:solidFill>
                  <a:srgbClr val="FFFFFF"/>
                </a:solidFill>
              </a:rPr>
              <a:t>LDA</a:t>
            </a:r>
            <a:endParaRPr lang="en-GB" sz="1800" b="1" dirty="0">
              <a:solidFill>
                <a:srgbClr val="FFFFFF"/>
              </a:solidFill>
            </a:endParaRPr>
          </a:p>
        </p:txBody>
      </p:sp>
      <p:sp>
        <p:nvSpPr>
          <p:cNvPr id="35" name="Shape 135"/>
          <p:cNvSpPr txBox="1"/>
          <p:nvPr/>
        </p:nvSpPr>
        <p:spPr>
          <a:xfrm>
            <a:off x="7270099" y="2364925"/>
            <a:ext cx="1373400" cy="792600"/>
          </a:xfrm>
          <a:prstGeom prst="rect">
            <a:avLst/>
          </a:prstGeom>
          <a:solidFill>
            <a:srgbClr val="0B5394"/>
          </a:solidFill>
          <a:ln w="9525" cap="flat" cmpd="sng">
            <a:solidFill>
              <a:srgbClr val="07376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200" b="1" dirty="0" smtClean="0">
                <a:solidFill>
                  <a:srgbClr val="FFFFFF"/>
                </a:solidFill>
              </a:rPr>
              <a:t>Elbow Analysis on k-means clustering</a:t>
            </a:r>
            <a:endParaRPr lang="en-GB" sz="1200" b="1" dirty="0">
              <a:solidFill>
                <a:srgbClr val="FFFFFF"/>
              </a:solidFill>
            </a:endParaRPr>
          </a:p>
        </p:txBody>
      </p:sp>
      <p:sp>
        <p:nvSpPr>
          <p:cNvPr id="5" name="Right Arrow 4"/>
          <p:cNvSpPr/>
          <p:nvPr/>
        </p:nvSpPr>
        <p:spPr>
          <a:xfrm rot="13363148">
            <a:off x="5815552" y="3290133"/>
            <a:ext cx="638232" cy="433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18786805">
            <a:off x="7292499" y="3290133"/>
            <a:ext cx="638232" cy="433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ight Arrow 39"/>
          <p:cNvSpPr/>
          <p:nvPr/>
        </p:nvSpPr>
        <p:spPr>
          <a:xfrm rot="18786805">
            <a:off x="5892357" y="1719972"/>
            <a:ext cx="638232" cy="433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ight Arrow 40"/>
          <p:cNvSpPr/>
          <p:nvPr/>
        </p:nvSpPr>
        <p:spPr>
          <a:xfrm rot="13363148">
            <a:off x="7373118" y="1719971"/>
            <a:ext cx="638232" cy="433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Shape 135"/>
          <p:cNvSpPr txBox="1"/>
          <p:nvPr/>
        </p:nvSpPr>
        <p:spPr>
          <a:xfrm>
            <a:off x="5964900" y="725321"/>
            <a:ext cx="2308627" cy="792600"/>
          </a:xfrm>
          <a:prstGeom prst="rect">
            <a:avLst/>
          </a:prstGeom>
          <a:solidFill>
            <a:srgbClr val="0B5394"/>
          </a:solidFill>
          <a:ln w="9525" cap="flat" cmpd="sng">
            <a:solidFill>
              <a:srgbClr val="073763"/>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800" b="1" dirty="0" smtClean="0">
                <a:solidFill>
                  <a:srgbClr val="FFFFFF"/>
                </a:solidFill>
              </a:rPr>
              <a:t>Sentiment Analysis</a:t>
            </a:r>
            <a:endParaRPr lang="en-GB" sz="1800" b="1"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ctrTitle"/>
          </p:nvPr>
        </p:nvSpPr>
        <p:spPr>
          <a:xfrm>
            <a:off x="304800" y="152392"/>
            <a:ext cx="8582400" cy="24315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FFFFFF"/>
              </a:buClr>
              <a:buSzPct val="25000"/>
              <a:buFont typeface="Raleway"/>
              <a:buNone/>
            </a:pPr>
            <a:r>
              <a:rPr lang="en-GB" sz="7200" b="0" i="0" u="none" strike="noStrike" cap="none" dirty="0" smtClean="0">
                <a:solidFill>
                  <a:srgbClr val="7ECEFD"/>
                </a:solidFill>
                <a:latin typeface="Arial"/>
                <a:ea typeface="Arial"/>
                <a:cs typeface="Arial"/>
                <a:sym typeface="Arial"/>
              </a:rPr>
              <a:t>3.</a:t>
            </a:r>
            <a:endParaRPr lang="en-GB" sz="7200" b="0" i="0" u="none" strike="noStrike" cap="none" dirty="0">
              <a:solidFill>
                <a:srgbClr val="7ECEFD"/>
              </a:solidFill>
              <a:latin typeface="Arial"/>
              <a:ea typeface="Arial"/>
              <a:cs typeface="Arial"/>
              <a:sym typeface="Arial"/>
            </a:endParaRPr>
          </a:p>
          <a:p>
            <a:pPr marL="0" marR="0" lvl="0" indent="0" algn="ctr" rtl="0">
              <a:lnSpc>
                <a:spcPct val="100000"/>
              </a:lnSpc>
              <a:spcBef>
                <a:spcPts val="0"/>
              </a:spcBef>
              <a:spcAft>
                <a:spcPts val="0"/>
              </a:spcAft>
              <a:buClr>
                <a:srgbClr val="FFFFFF"/>
              </a:buClr>
              <a:buSzPct val="25000"/>
              <a:buFont typeface="Raleway"/>
              <a:buNone/>
            </a:pPr>
            <a:r>
              <a:rPr lang="en-GB" dirty="0" smtClean="0">
                <a:latin typeface="Arial"/>
                <a:ea typeface="Arial"/>
                <a:cs typeface="Arial"/>
                <a:sym typeface="Arial"/>
              </a:rPr>
              <a:t>Objectives</a:t>
            </a:r>
            <a:endParaRPr lang="en-GB" sz="4800" b="0" i="0" u="none" strike="noStrike" cap="none" dirty="0">
              <a:solidFill>
                <a:srgbClr val="FFFFFF"/>
              </a:solidFill>
              <a:latin typeface="Arial"/>
              <a:ea typeface="Arial"/>
              <a:cs typeface="Arial"/>
              <a:sym typeface="Arial"/>
            </a:endParaRPr>
          </a:p>
        </p:txBody>
      </p:sp>
      <p:pic>
        <p:nvPicPr>
          <p:cNvPr id="217" name="Shape 217"/>
          <p:cNvPicPr preferRelativeResize="0"/>
          <p:nvPr/>
        </p:nvPicPr>
        <p:blipFill>
          <a:blip r:embed="rId3">
            <a:alphaModFix/>
          </a:blip>
          <a:stretch>
            <a:fillRect/>
          </a:stretch>
        </p:blipFill>
        <p:spPr>
          <a:xfrm>
            <a:off x="3745162" y="4113975"/>
            <a:ext cx="1701673" cy="1029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Shape 222" descr="64.png"/>
          <p:cNvPicPr preferRelativeResize="0"/>
          <p:nvPr/>
        </p:nvPicPr>
        <p:blipFill>
          <a:blip r:embed="rId3">
            <a:alphaModFix/>
          </a:blip>
          <a:stretch>
            <a:fillRect/>
          </a:stretch>
        </p:blipFill>
        <p:spPr>
          <a:xfrm>
            <a:off x="8142999" y="4747946"/>
            <a:ext cx="1001000" cy="395549"/>
          </a:xfrm>
          <a:prstGeom prst="rect">
            <a:avLst/>
          </a:prstGeom>
          <a:noFill/>
          <a:ln>
            <a:noFill/>
          </a:ln>
        </p:spPr>
      </p:pic>
      <p:cxnSp>
        <p:nvCxnSpPr>
          <p:cNvPr id="223" name="Shape 223"/>
          <p:cNvCxnSpPr/>
          <p:nvPr/>
        </p:nvCxnSpPr>
        <p:spPr>
          <a:xfrm>
            <a:off x="45900" y="1614228"/>
            <a:ext cx="9145200" cy="0"/>
          </a:xfrm>
          <a:prstGeom prst="straightConnector1">
            <a:avLst/>
          </a:prstGeom>
          <a:noFill/>
          <a:ln w="9525" cap="flat" cmpd="sng">
            <a:solidFill>
              <a:schemeClr val="dk2"/>
            </a:solidFill>
            <a:prstDash val="dot"/>
            <a:round/>
            <a:headEnd type="none" w="lg" len="lg"/>
            <a:tailEnd type="none" w="lg" len="lg"/>
          </a:ln>
        </p:spPr>
      </p:cxnSp>
      <p:sp>
        <p:nvSpPr>
          <p:cNvPr id="225" name="Shape 225"/>
          <p:cNvSpPr txBox="1"/>
          <p:nvPr/>
        </p:nvSpPr>
        <p:spPr>
          <a:xfrm>
            <a:off x="467050" y="2502981"/>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2000">
                <a:solidFill>
                  <a:srgbClr val="FFFFFF"/>
                </a:solidFill>
              </a:rPr>
              <a:t>RFM</a:t>
            </a:r>
          </a:p>
        </p:txBody>
      </p:sp>
      <p:sp>
        <p:nvSpPr>
          <p:cNvPr id="229" name="Shape 229"/>
          <p:cNvSpPr txBox="1"/>
          <p:nvPr/>
        </p:nvSpPr>
        <p:spPr>
          <a:xfrm>
            <a:off x="467050" y="4092400"/>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2000" dirty="0">
                <a:solidFill>
                  <a:srgbClr val="FFFFFF"/>
                </a:solidFill>
              </a:rPr>
              <a:t>NBO</a:t>
            </a:r>
          </a:p>
        </p:txBody>
      </p:sp>
      <p:cxnSp>
        <p:nvCxnSpPr>
          <p:cNvPr id="230" name="Shape 230"/>
          <p:cNvCxnSpPr/>
          <p:nvPr/>
        </p:nvCxnSpPr>
        <p:spPr>
          <a:xfrm>
            <a:off x="-1201" y="650607"/>
            <a:ext cx="9145200" cy="0"/>
          </a:xfrm>
          <a:prstGeom prst="straightConnector1">
            <a:avLst/>
          </a:prstGeom>
          <a:noFill/>
          <a:ln w="9525" cap="flat" cmpd="sng">
            <a:solidFill>
              <a:schemeClr val="dk2"/>
            </a:solidFill>
            <a:prstDash val="dot"/>
            <a:round/>
            <a:headEnd type="none" w="lg" len="lg"/>
            <a:tailEnd type="none" w="lg" len="lg"/>
          </a:ln>
        </p:spPr>
      </p:cxnSp>
      <p:cxnSp>
        <p:nvCxnSpPr>
          <p:cNvPr id="231" name="Shape 231"/>
          <p:cNvCxnSpPr/>
          <p:nvPr/>
        </p:nvCxnSpPr>
        <p:spPr>
          <a:xfrm>
            <a:off x="-1201" y="2804882"/>
            <a:ext cx="9145200" cy="0"/>
          </a:xfrm>
          <a:prstGeom prst="straightConnector1">
            <a:avLst/>
          </a:prstGeom>
          <a:noFill/>
          <a:ln w="9525" cap="flat" cmpd="sng">
            <a:solidFill>
              <a:schemeClr val="dk2"/>
            </a:solidFill>
            <a:prstDash val="dot"/>
            <a:round/>
            <a:headEnd type="none" w="lg" len="lg"/>
            <a:tailEnd type="none" w="lg" len="lg"/>
          </a:ln>
        </p:spPr>
      </p:cxnSp>
      <p:sp>
        <p:nvSpPr>
          <p:cNvPr id="232" name="Shape 232"/>
          <p:cNvSpPr txBox="1">
            <a:spLocks noGrp="1"/>
          </p:cNvSpPr>
          <p:nvPr>
            <p:ph type="subTitle" idx="1"/>
          </p:nvPr>
        </p:nvSpPr>
        <p:spPr>
          <a:xfrm>
            <a:off x="0" y="-92466"/>
            <a:ext cx="9191100" cy="792600"/>
          </a:xfrm>
          <a:prstGeom prst="rect">
            <a:avLst/>
          </a:prstGeom>
        </p:spPr>
        <p:txBody>
          <a:bodyPr lIns="91425" tIns="91425" rIns="91425" bIns="91425" anchor="t" anchorCtr="0">
            <a:noAutofit/>
          </a:bodyPr>
          <a:lstStyle/>
          <a:p>
            <a:pPr lvl="0"/>
            <a:r>
              <a:rPr lang="en-GB" sz="1800" dirty="0" smtClean="0"/>
              <a:t>Objectives : </a:t>
            </a:r>
            <a:r>
              <a:rPr lang="en-SG" sz="1800" dirty="0"/>
              <a:t>using the newspaper contents to build a classification model in order to predict the stock market movement</a:t>
            </a:r>
            <a:r>
              <a:rPr lang="en-SG" sz="2400" dirty="0"/>
              <a:t> </a:t>
            </a:r>
            <a:endParaRPr lang="en-GB" sz="2400" dirty="0"/>
          </a:p>
        </p:txBody>
      </p:sp>
      <p:sp>
        <p:nvSpPr>
          <p:cNvPr id="233" name="Shape 233"/>
          <p:cNvSpPr txBox="1"/>
          <p:nvPr/>
        </p:nvSpPr>
        <p:spPr>
          <a:xfrm>
            <a:off x="4572001" y="661680"/>
            <a:ext cx="4387064" cy="916570"/>
          </a:xfrm>
          <a:prstGeom prst="rect">
            <a:avLst/>
          </a:prstGeom>
          <a:noFill/>
          <a:ln>
            <a:noFill/>
          </a:ln>
        </p:spPr>
        <p:txBody>
          <a:bodyPr lIns="91425" tIns="91425" rIns="91425" bIns="91425" anchor="ctr" anchorCtr="0">
            <a:noAutofit/>
          </a:bodyPr>
          <a:lstStyle/>
          <a:p>
            <a:pPr lvl="0" algn="just">
              <a:lnSpc>
                <a:spcPct val="150000"/>
              </a:lnSpc>
            </a:pPr>
            <a:r>
              <a:rPr lang="en-SG" sz="1200" dirty="0"/>
              <a:t>Using the NLTK toolkit in order to convert the newspaper content into bag of words which will be then used to predict the stock market movement.</a:t>
            </a:r>
          </a:p>
        </p:txBody>
      </p:sp>
      <p:sp>
        <p:nvSpPr>
          <p:cNvPr id="234" name="Shape 234"/>
          <p:cNvSpPr txBox="1"/>
          <p:nvPr/>
        </p:nvSpPr>
        <p:spPr>
          <a:xfrm>
            <a:off x="4572000" y="1669246"/>
            <a:ext cx="4387065" cy="993793"/>
          </a:xfrm>
          <a:prstGeom prst="rect">
            <a:avLst/>
          </a:prstGeom>
          <a:noFill/>
          <a:ln>
            <a:noFill/>
          </a:ln>
        </p:spPr>
        <p:txBody>
          <a:bodyPr lIns="91425" tIns="91425" rIns="91425" bIns="91425" anchor="ctr" anchorCtr="0">
            <a:noAutofit/>
          </a:bodyPr>
          <a:lstStyle/>
          <a:p>
            <a:pPr lvl="0" algn="just">
              <a:lnSpc>
                <a:spcPct val="150000"/>
              </a:lnSpc>
            </a:pPr>
            <a:r>
              <a:rPr lang="en-SG" sz="1200" dirty="0"/>
              <a:t>Using techniques such as n-gram which are basically set of co-occurring words within a given window, which will then be used to predict the stock market movement</a:t>
            </a:r>
          </a:p>
        </p:txBody>
      </p:sp>
      <p:sp>
        <p:nvSpPr>
          <p:cNvPr id="235" name="Shape 235"/>
          <p:cNvSpPr txBox="1"/>
          <p:nvPr/>
        </p:nvSpPr>
        <p:spPr>
          <a:xfrm>
            <a:off x="4572000" y="2804882"/>
            <a:ext cx="4387065" cy="1096824"/>
          </a:xfrm>
          <a:prstGeom prst="rect">
            <a:avLst/>
          </a:prstGeom>
          <a:noFill/>
          <a:ln>
            <a:noFill/>
          </a:ln>
        </p:spPr>
        <p:txBody>
          <a:bodyPr lIns="91425" tIns="91425" rIns="91425" bIns="91425" anchor="ctr" anchorCtr="0">
            <a:noAutofit/>
          </a:bodyPr>
          <a:lstStyle/>
          <a:p>
            <a:pPr lvl="0">
              <a:lnSpc>
                <a:spcPct val="150000"/>
              </a:lnSpc>
            </a:pPr>
            <a:r>
              <a:rPr lang="en-SG" sz="1200" dirty="0"/>
              <a:t>Topic modelling will be done in order to find out suitable topics/label of the news content, and will then be used to predict the stocks.</a:t>
            </a:r>
          </a:p>
        </p:txBody>
      </p:sp>
      <p:grpSp>
        <p:nvGrpSpPr>
          <p:cNvPr id="2" name="Group 1"/>
          <p:cNvGrpSpPr/>
          <p:nvPr/>
        </p:nvGrpSpPr>
        <p:grpSpPr>
          <a:xfrm>
            <a:off x="395050" y="693290"/>
            <a:ext cx="894000" cy="894000"/>
            <a:chOff x="395050" y="847400"/>
            <a:chExt cx="894000" cy="894000"/>
          </a:xfrm>
        </p:grpSpPr>
        <p:sp>
          <p:nvSpPr>
            <p:cNvPr id="226" name="Shape 226"/>
            <p:cNvSpPr/>
            <p:nvPr/>
          </p:nvSpPr>
          <p:spPr>
            <a:xfrm>
              <a:off x="395050" y="847400"/>
              <a:ext cx="894000" cy="894000"/>
            </a:xfrm>
            <a:prstGeom prst="ellipse">
              <a:avLst/>
            </a:prstGeom>
            <a:solidFill>
              <a:srgbClr val="0B5394"/>
            </a:solid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 name="Shape 227"/>
            <p:cNvSpPr txBox="1"/>
            <p:nvPr/>
          </p:nvSpPr>
          <p:spPr>
            <a:xfrm>
              <a:off x="467050" y="971300"/>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1600" dirty="0" smtClean="0">
                  <a:solidFill>
                    <a:srgbClr val="FFFFFF"/>
                  </a:solidFill>
                </a:rPr>
                <a:t>NLTK</a:t>
              </a:r>
              <a:endParaRPr lang="en-GB" sz="1600" dirty="0">
                <a:solidFill>
                  <a:srgbClr val="FFFFFF"/>
                </a:solidFill>
              </a:endParaRPr>
            </a:p>
          </p:txBody>
        </p:sp>
      </p:grpSp>
      <p:grpSp>
        <p:nvGrpSpPr>
          <p:cNvPr id="20" name="Group 19"/>
          <p:cNvGrpSpPr/>
          <p:nvPr/>
        </p:nvGrpSpPr>
        <p:grpSpPr>
          <a:xfrm>
            <a:off x="1793875" y="684249"/>
            <a:ext cx="894000" cy="894000"/>
            <a:chOff x="395050" y="847400"/>
            <a:chExt cx="894000" cy="894000"/>
          </a:xfrm>
        </p:grpSpPr>
        <p:sp>
          <p:nvSpPr>
            <p:cNvPr id="21" name="Shape 226"/>
            <p:cNvSpPr/>
            <p:nvPr/>
          </p:nvSpPr>
          <p:spPr>
            <a:xfrm>
              <a:off x="395050" y="847400"/>
              <a:ext cx="894000" cy="894000"/>
            </a:xfrm>
            <a:prstGeom prst="ellipse">
              <a:avLst/>
            </a:prstGeom>
            <a:solidFill>
              <a:srgbClr val="0B5394"/>
            </a:solid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7"/>
            <p:cNvSpPr txBox="1"/>
            <p:nvPr/>
          </p:nvSpPr>
          <p:spPr>
            <a:xfrm>
              <a:off x="467050" y="971300"/>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1600" dirty="0" smtClean="0">
                  <a:solidFill>
                    <a:srgbClr val="FFFFFF"/>
                  </a:solidFill>
                </a:rPr>
                <a:t>BOW</a:t>
              </a:r>
              <a:endParaRPr lang="en-GB" sz="1600" dirty="0">
                <a:solidFill>
                  <a:srgbClr val="FFFFFF"/>
                </a:solidFill>
              </a:endParaRPr>
            </a:p>
          </p:txBody>
        </p:sp>
      </p:grpSp>
      <p:sp>
        <p:nvSpPr>
          <p:cNvPr id="3" name="Right Arrow 2"/>
          <p:cNvSpPr/>
          <p:nvPr/>
        </p:nvSpPr>
        <p:spPr>
          <a:xfrm>
            <a:off x="1407560" y="1068515"/>
            <a:ext cx="287676"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ight Arrow 23"/>
          <p:cNvSpPr/>
          <p:nvPr/>
        </p:nvSpPr>
        <p:spPr>
          <a:xfrm>
            <a:off x="2864009" y="1053580"/>
            <a:ext cx="287676"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7" name="Group 26"/>
          <p:cNvGrpSpPr/>
          <p:nvPr/>
        </p:nvGrpSpPr>
        <p:grpSpPr>
          <a:xfrm>
            <a:off x="395050" y="1757780"/>
            <a:ext cx="894000" cy="894000"/>
            <a:chOff x="395050" y="847400"/>
            <a:chExt cx="894000" cy="894000"/>
          </a:xfrm>
        </p:grpSpPr>
        <p:sp>
          <p:nvSpPr>
            <p:cNvPr id="36" name="Shape 226"/>
            <p:cNvSpPr/>
            <p:nvPr/>
          </p:nvSpPr>
          <p:spPr>
            <a:xfrm>
              <a:off x="395050" y="847400"/>
              <a:ext cx="894000" cy="894000"/>
            </a:xfrm>
            <a:prstGeom prst="ellipse">
              <a:avLst/>
            </a:prstGeom>
            <a:solidFill>
              <a:srgbClr val="0B5394"/>
            </a:solid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227"/>
            <p:cNvSpPr txBox="1"/>
            <p:nvPr/>
          </p:nvSpPr>
          <p:spPr>
            <a:xfrm>
              <a:off x="467050" y="971300"/>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1200" dirty="0" smtClean="0">
                  <a:solidFill>
                    <a:srgbClr val="FFFFFF"/>
                  </a:solidFill>
                </a:rPr>
                <a:t>N-gram</a:t>
              </a:r>
              <a:endParaRPr lang="en-GB" sz="1200" dirty="0">
                <a:solidFill>
                  <a:srgbClr val="FFFFFF"/>
                </a:solidFill>
              </a:endParaRPr>
            </a:p>
          </p:txBody>
        </p:sp>
      </p:grpSp>
      <p:grpSp>
        <p:nvGrpSpPr>
          <p:cNvPr id="29" name="Group 28"/>
          <p:cNvGrpSpPr/>
          <p:nvPr/>
        </p:nvGrpSpPr>
        <p:grpSpPr>
          <a:xfrm>
            <a:off x="1793875" y="1748739"/>
            <a:ext cx="894000" cy="894000"/>
            <a:chOff x="395050" y="847400"/>
            <a:chExt cx="894000" cy="894000"/>
          </a:xfrm>
        </p:grpSpPr>
        <p:sp>
          <p:nvSpPr>
            <p:cNvPr id="32" name="Shape 226"/>
            <p:cNvSpPr/>
            <p:nvPr/>
          </p:nvSpPr>
          <p:spPr>
            <a:xfrm>
              <a:off x="395050" y="847400"/>
              <a:ext cx="894000" cy="894000"/>
            </a:xfrm>
            <a:prstGeom prst="ellipse">
              <a:avLst/>
            </a:prstGeom>
            <a:solidFill>
              <a:srgbClr val="0B5394"/>
            </a:solid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227"/>
            <p:cNvSpPr txBox="1"/>
            <p:nvPr/>
          </p:nvSpPr>
          <p:spPr>
            <a:xfrm>
              <a:off x="467050" y="971300"/>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1050" dirty="0" smtClean="0">
                  <a:solidFill>
                    <a:srgbClr val="FFFFFF"/>
                  </a:solidFill>
                </a:rPr>
                <a:t>Co-occurring words</a:t>
              </a:r>
              <a:endParaRPr lang="en-GB" sz="1050" dirty="0">
                <a:solidFill>
                  <a:srgbClr val="FFFFFF"/>
                </a:solidFill>
              </a:endParaRPr>
            </a:p>
          </p:txBody>
        </p:sp>
      </p:grpSp>
      <p:sp>
        <p:nvSpPr>
          <p:cNvPr id="30" name="Right Arrow 29"/>
          <p:cNvSpPr/>
          <p:nvPr/>
        </p:nvSpPr>
        <p:spPr>
          <a:xfrm>
            <a:off x="1407560" y="2133005"/>
            <a:ext cx="287676"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ight Arrow 30"/>
          <p:cNvSpPr/>
          <p:nvPr/>
        </p:nvSpPr>
        <p:spPr>
          <a:xfrm>
            <a:off x="2864009" y="2118070"/>
            <a:ext cx="287676"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9" name="Group 38"/>
          <p:cNvGrpSpPr/>
          <p:nvPr/>
        </p:nvGrpSpPr>
        <p:grpSpPr>
          <a:xfrm>
            <a:off x="371459" y="2902435"/>
            <a:ext cx="894000" cy="894000"/>
            <a:chOff x="395050" y="847400"/>
            <a:chExt cx="894000" cy="894000"/>
          </a:xfrm>
        </p:grpSpPr>
        <p:sp>
          <p:nvSpPr>
            <p:cNvPr id="48" name="Shape 226"/>
            <p:cNvSpPr/>
            <p:nvPr/>
          </p:nvSpPr>
          <p:spPr>
            <a:xfrm>
              <a:off x="395050" y="847400"/>
              <a:ext cx="894000" cy="894000"/>
            </a:xfrm>
            <a:prstGeom prst="ellipse">
              <a:avLst/>
            </a:prstGeom>
            <a:solidFill>
              <a:srgbClr val="0B5394"/>
            </a:solid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227"/>
            <p:cNvSpPr txBox="1"/>
            <p:nvPr/>
          </p:nvSpPr>
          <p:spPr>
            <a:xfrm>
              <a:off x="467050" y="971300"/>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1200" dirty="0" smtClean="0">
                  <a:solidFill>
                    <a:srgbClr val="FFFFFF"/>
                  </a:solidFill>
                </a:rPr>
                <a:t>Topic Model</a:t>
              </a:r>
              <a:endParaRPr lang="en-GB" sz="1200" dirty="0">
                <a:solidFill>
                  <a:srgbClr val="FFFFFF"/>
                </a:solidFill>
              </a:endParaRPr>
            </a:p>
          </p:txBody>
        </p:sp>
      </p:grpSp>
      <p:grpSp>
        <p:nvGrpSpPr>
          <p:cNvPr id="41" name="Group 40"/>
          <p:cNvGrpSpPr/>
          <p:nvPr/>
        </p:nvGrpSpPr>
        <p:grpSpPr>
          <a:xfrm>
            <a:off x="1770284" y="2893394"/>
            <a:ext cx="894000" cy="894000"/>
            <a:chOff x="395050" y="847400"/>
            <a:chExt cx="894000" cy="894000"/>
          </a:xfrm>
        </p:grpSpPr>
        <p:sp>
          <p:nvSpPr>
            <p:cNvPr id="44" name="Shape 226"/>
            <p:cNvSpPr/>
            <p:nvPr/>
          </p:nvSpPr>
          <p:spPr>
            <a:xfrm>
              <a:off x="395050" y="847400"/>
              <a:ext cx="894000" cy="894000"/>
            </a:xfrm>
            <a:prstGeom prst="ellipse">
              <a:avLst/>
            </a:prstGeom>
            <a:solidFill>
              <a:srgbClr val="0B5394"/>
            </a:solid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227"/>
            <p:cNvSpPr txBox="1"/>
            <p:nvPr/>
          </p:nvSpPr>
          <p:spPr>
            <a:xfrm>
              <a:off x="467050" y="971300"/>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1050" dirty="0" smtClean="0">
                  <a:solidFill>
                    <a:srgbClr val="FFFFFF"/>
                  </a:solidFill>
                </a:rPr>
                <a:t>Suitable Topics</a:t>
              </a:r>
              <a:endParaRPr lang="en-GB" sz="1050" dirty="0">
                <a:solidFill>
                  <a:srgbClr val="FFFFFF"/>
                </a:solidFill>
              </a:endParaRPr>
            </a:p>
          </p:txBody>
        </p:sp>
      </p:grpSp>
      <p:sp>
        <p:nvSpPr>
          <p:cNvPr id="42" name="Right Arrow 41"/>
          <p:cNvSpPr/>
          <p:nvPr/>
        </p:nvSpPr>
        <p:spPr>
          <a:xfrm>
            <a:off x="1383969" y="3277660"/>
            <a:ext cx="287676"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ight Arrow 42"/>
          <p:cNvSpPr/>
          <p:nvPr/>
        </p:nvSpPr>
        <p:spPr>
          <a:xfrm>
            <a:off x="2840418" y="3262725"/>
            <a:ext cx="287676"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0" name="Shape 231"/>
          <p:cNvCxnSpPr/>
          <p:nvPr/>
        </p:nvCxnSpPr>
        <p:spPr>
          <a:xfrm>
            <a:off x="1786" y="3912778"/>
            <a:ext cx="9145200" cy="0"/>
          </a:xfrm>
          <a:prstGeom prst="straightConnector1">
            <a:avLst/>
          </a:prstGeom>
          <a:noFill/>
          <a:ln w="9525" cap="flat" cmpd="sng">
            <a:solidFill>
              <a:schemeClr val="dk2"/>
            </a:solidFill>
            <a:prstDash val="dot"/>
            <a:round/>
            <a:headEnd type="none" w="lg" len="lg"/>
            <a:tailEnd type="none" w="lg" len="lg"/>
          </a:ln>
        </p:spPr>
      </p:cxnSp>
      <p:sp>
        <p:nvSpPr>
          <p:cNvPr id="5" name="Rectangle 4"/>
          <p:cNvSpPr/>
          <p:nvPr/>
        </p:nvSpPr>
        <p:spPr>
          <a:xfrm>
            <a:off x="4542709" y="4090542"/>
            <a:ext cx="4572000" cy="646331"/>
          </a:xfrm>
          <a:prstGeom prst="rect">
            <a:avLst/>
          </a:prstGeom>
        </p:spPr>
        <p:txBody>
          <a:bodyPr>
            <a:spAutoFit/>
          </a:bodyPr>
          <a:lstStyle/>
          <a:p>
            <a:pPr>
              <a:lnSpc>
                <a:spcPct val="150000"/>
              </a:lnSpc>
            </a:pPr>
            <a:r>
              <a:rPr lang="en-SG" sz="1200" dirty="0" smtClean="0">
                <a:latin typeface="+mn-lt"/>
                <a:ea typeface="Calibri" panose="020F0502020204030204" pitchFamily="34" charset="0"/>
                <a:cs typeface="Courier New" panose="02070309020205020404" pitchFamily="49" charset="0"/>
              </a:rPr>
              <a:t>Sentiment </a:t>
            </a:r>
            <a:r>
              <a:rPr lang="en-SG" sz="1200" dirty="0">
                <a:latin typeface="+mn-lt"/>
                <a:ea typeface="Calibri" panose="020F0502020204030204" pitchFamily="34" charset="0"/>
                <a:cs typeface="Courier New" panose="02070309020205020404" pitchFamily="49" charset="0"/>
              </a:rPr>
              <a:t>analysis on the newspaper content to find out whether positive or negative news influence the stock market </a:t>
            </a:r>
            <a:r>
              <a:rPr lang="en-SG" sz="1200" dirty="0" smtClean="0">
                <a:latin typeface="+mn-lt"/>
                <a:ea typeface="Calibri" panose="020F0502020204030204" pitchFamily="34" charset="0"/>
                <a:cs typeface="Courier New" panose="02070309020205020404" pitchFamily="49" charset="0"/>
              </a:rPr>
              <a:t>movement</a:t>
            </a:r>
            <a:endParaRPr lang="en-SG" sz="1200" dirty="0">
              <a:latin typeface="+mn-lt"/>
            </a:endParaRPr>
          </a:p>
        </p:txBody>
      </p:sp>
      <p:grpSp>
        <p:nvGrpSpPr>
          <p:cNvPr id="53" name="Group 52"/>
          <p:cNvGrpSpPr/>
          <p:nvPr/>
        </p:nvGrpSpPr>
        <p:grpSpPr>
          <a:xfrm>
            <a:off x="343752" y="4112444"/>
            <a:ext cx="894000" cy="894000"/>
            <a:chOff x="395050" y="847400"/>
            <a:chExt cx="894000" cy="894000"/>
          </a:xfrm>
        </p:grpSpPr>
        <p:sp>
          <p:nvSpPr>
            <p:cNvPr id="62" name="Shape 226"/>
            <p:cNvSpPr/>
            <p:nvPr/>
          </p:nvSpPr>
          <p:spPr>
            <a:xfrm>
              <a:off x="395050" y="847400"/>
              <a:ext cx="894000" cy="894000"/>
            </a:xfrm>
            <a:prstGeom prst="ellipse">
              <a:avLst/>
            </a:prstGeom>
            <a:solidFill>
              <a:srgbClr val="0B5394"/>
            </a:solid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227"/>
            <p:cNvSpPr txBox="1"/>
            <p:nvPr/>
          </p:nvSpPr>
          <p:spPr>
            <a:xfrm>
              <a:off x="467050" y="971300"/>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900" dirty="0" smtClean="0">
                  <a:solidFill>
                    <a:srgbClr val="FFFFFF"/>
                  </a:solidFill>
                </a:rPr>
                <a:t>Sentiment Analysis</a:t>
              </a:r>
              <a:endParaRPr lang="en-GB" sz="900" dirty="0">
                <a:solidFill>
                  <a:srgbClr val="FFFFFF"/>
                </a:solidFill>
              </a:endParaRPr>
            </a:p>
          </p:txBody>
        </p:sp>
      </p:grpSp>
      <p:grpSp>
        <p:nvGrpSpPr>
          <p:cNvPr id="55" name="Group 54"/>
          <p:cNvGrpSpPr/>
          <p:nvPr/>
        </p:nvGrpSpPr>
        <p:grpSpPr>
          <a:xfrm>
            <a:off x="1742577" y="4103403"/>
            <a:ext cx="894000" cy="894000"/>
            <a:chOff x="395050" y="847400"/>
            <a:chExt cx="894000" cy="894000"/>
          </a:xfrm>
        </p:grpSpPr>
        <p:sp>
          <p:nvSpPr>
            <p:cNvPr id="58" name="Shape 226"/>
            <p:cNvSpPr/>
            <p:nvPr/>
          </p:nvSpPr>
          <p:spPr>
            <a:xfrm>
              <a:off x="395050" y="847400"/>
              <a:ext cx="894000" cy="894000"/>
            </a:xfrm>
            <a:prstGeom prst="ellipse">
              <a:avLst/>
            </a:prstGeom>
            <a:solidFill>
              <a:srgbClr val="0B5394"/>
            </a:solid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227"/>
            <p:cNvSpPr txBox="1"/>
            <p:nvPr/>
          </p:nvSpPr>
          <p:spPr>
            <a:xfrm>
              <a:off x="467050" y="971300"/>
              <a:ext cx="750000" cy="646200"/>
            </a:xfrm>
            <a:prstGeom prst="rect">
              <a:avLst/>
            </a:prstGeom>
            <a:noFill/>
            <a:ln>
              <a:noFill/>
            </a:ln>
          </p:spPr>
          <p:txBody>
            <a:bodyPr lIns="91425" tIns="91425" rIns="91425" bIns="91425" anchor="ctr" anchorCtr="0">
              <a:noAutofit/>
            </a:bodyPr>
            <a:lstStyle/>
            <a:p>
              <a:pPr lvl="0" algn="ctr" rtl="0">
                <a:spcBef>
                  <a:spcPts val="0"/>
                </a:spcBef>
                <a:buNone/>
              </a:pPr>
              <a:r>
                <a:rPr lang="en-GB" sz="1050" dirty="0" smtClean="0">
                  <a:solidFill>
                    <a:srgbClr val="FFFFFF"/>
                  </a:solidFill>
                </a:rPr>
                <a:t>Positive / Negative News</a:t>
              </a:r>
              <a:endParaRPr lang="en-GB" sz="1050" dirty="0">
                <a:solidFill>
                  <a:srgbClr val="FFFFFF"/>
                </a:solidFill>
              </a:endParaRPr>
            </a:p>
          </p:txBody>
        </p:sp>
      </p:grpSp>
      <p:sp>
        <p:nvSpPr>
          <p:cNvPr id="56" name="Right Arrow 55"/>
          <p:cNvSpPr/>
          <p:nvPr/>
        </p:nvSpPr>
        <p:spPr>
          <a:xfrm>
            <a:off x="1356262" y="4487669"/>
            <a:ext cx="287676"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ight Arrow 56"/>
          <p:cNvSpPr/>
          <p:nvPr/>
        </p:nvSpPr>
        <p:spPr>
          <a:xfrm>
            <a:off x="2812711" y="4472734"/>
            <a:ext cx="287676"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3267182" y="694523"/>
            <a:ext cx="1119883" cy="432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STOCK MARKET</a:t>
            </a:r>
            <a:endParaRPr lang="en-SG"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8" name="Shape 278" descr="64.png"/>
          <p:cNvPicPr preferRelativeResize="0"/>
          <p:nvPr/>
        </p:nvPicPr>
        <p:blipFill>
          <a:blip r:embed="rId3">
            <a:alphaModFix/>
          </a:blip>
          <a:stretch>
            <a:fillRect/>
          </a:stretch>
        </p:blipFill>
        <p:spPr>
          <a:xfrm>
            <a:off x="8142999" y="4747946"/>
            <a:ext cx="1001000" cy="395549"/>
          </a:xfrm>
          <a:prstGeom prst="rect">
            <a:avLst/>
          </a:prstGeom>
          <a:noFill/>
          <a:ln>
            <a:noFill/>
          </a:ln>
        </p:spPr>
      </p:pic>
      <p:pic>
        <p:nvPicPr>
          <p:cNvPr id="3074" name="Picture 2" descr="http://www.edupristine.com/wp-content/uploads/2013/10/questions-and-answer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1268" y="605531"/>
            <a:ext cx="5363109" cy="3687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Shape 277" descr="screengif7.gif"/>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4" name="Shape 278" descr="64.png"/>
          <p:cNvPicPr preferRelativeResize="0"/>
          <p:nvPr/>
        </p:nvPicPr>
        <p:blipFill>
          <a:blip r:embed="rId3">
            <a:alphaModFix/>
          </a:blip>
          <a:stretch>
            <a:fillRect/>
          </a:stretch>
        </p:blipFill>
        <p:spPr>
          <a:xfrm>
            <a:off x="8142999" y="4747946"/>
            <a:ext cx="1001000" cy="395549"/>
          </a:xfrm>
          <a:prstGeom prst="rect">
            <a:avLst/>
          </a:prstGeom>
          <a:noFill/>
          <a:ln>
            <a:noFill/>
          </a:ln>
        </p:spPr>
      </p:pic>
    </p:spTree>
    <p:extLst>
      <p:ext uri="{BB962C8B-B14F-4D97-AF65-F5344CB8AC3E}">
        <p14:creationId xmlns:p14="http://schemas.microsoft.com/office/powerpoint/2010/main" val="24954860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aa8e0053-4fc4-4f3b-871a-7ed5837fa36e"/>
</p:tagLst>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505</Words>
  <Application>Microsoft Office PowerPoint</Application>
  <PresentationFormat>On-screen Show (16:9)</PresentationFormat>
  <Paragraphs>62</Paragraphs>
  <Slides>9</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Pinyon Script</vt:lpstr>
      <vt:lpstr>Times New Roman</vt:lpstr>
      <vt:lpstr>Arial</vt:lpstr>
      <vt:lpstr>Courier New</vt:lpstr>
      <vt:lpstr>Lato</vt:lpstr>
      <vt:lpstr>Raleway</vt:lpstr>
      <vt:lpstr>Calibri</vt:lpstr>
      <vt:lpstr>Symbol</vt:lpstr>
      <vt:lpstr>simple-light-2</vt:lpstr>
      <vt:lpstr>Antonio template</vt:lpstr>
      <vt:lpstr>PowerPoint Presentation</vt:lpstr>
      <vt:lpstr>1. Project Scope</vt:lpstr>
      <vt:lpstr>PowerPoint Presentation</vt:lpstr>
      <vt:lpstr>2. Approaches</vt:lpstr>
      <vt:lpstr>PowerPoint Presentation</vt:lpstr>
      <vt:lpstr>3. Objectives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modified xsi:type="dcterms:W3CDTF">2017-03-08T04:56:42Z</dcterms:modified>
</cp:coreProperties>
</file>