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4130-E8ED-4564-ABED-5C622339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358C8-02DA-4C1E-9721-2ECC904B7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A8DF-679F-4CFA-9ED6-5B859B34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EB21-1B41-4A1C-BDD1-4A509A13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6FBB-52F2-4F1B-9D74-06901F91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C482-2309-4E80-8CE2-5692AB12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E809C-EB9F-444D-A5D3-3C219C902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FBD5-4688-4C38-987D-EE57C5D6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BB4A-8501-4E16-9927-672654D4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D125-B989-45C7-9C4A-3EA53A25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77C2D-BC90-4086-B6CD-68D6914A5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DD205-2845-47A7-A2FD-930CF66A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92FF-2EF5-43AC-94C2-F5F70F13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E248-3285-409B-81C6-F9542A24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82E7-A660-45CB-8BE8-5607E38A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25B1-6073-495E-BFAE-988758BA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8EE2-0D03-4B61-ABCE-A9C945E4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ED86-FBD6-4409-A817-5375DDED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5286-2694-4194-AB1A-903A5DDE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8F21-2B84-407A-846B-AC5829BD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7085-A5CF-4AC4-8EF8-243AAA1A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AAF95-6DDC-4C9D-B95C-5A4E1D97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77BC-CD59-43EA-AE99-09D19951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A84-9766-4295-8E46-A94D5408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0FE9-7F08-4C35-9A7E-02D983B2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6434-43D6-4410-9C6C-6FB07BA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A5AF-AEE4-44DD-AFE6-A3E834A31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25E4C-7F0F-4467-9FB8-53077EEE5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3FF9B-4F78-4A4C-82E4-69DA564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2EF6-B349-4575-8F27-39FF0E86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3565E-F75C-4068-8841-615404DD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3F27-42D3-4EB3-BF85-25AC035D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A262A-DBE3-4E1D-938B-74EE05D2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9E832-6317-4322-981B-A92BE273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9694F-DF71-4B85-B804-B921C280B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A9764-8955-4AD9-93B8-2C485F2FF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277B-D14F-4233-B781-B923AFF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16EC-6039-4CD6-AA93-A711DE0A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75F1F-210D-4954-8CA8-77DF1F7F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0354-F32D-4F2E-8CE9-136761A7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5C9C-F879-4773-83A6-D6823E15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E6A0F-056B-4804-A453-F91CA59F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B24FA-1D2D-4C96-B3CE-17B1CCF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73BFC-62D0-4A14-BA2B-DE561644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788FD-5323-4D0D-A3B3-D51FF998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5E784-5C28-4120-86AB-10A35D56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4280-5C8A-4233-948C-9A57D919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84A5-510C-4E72-AC48-53E85CF3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767D6-2326-4EC6-8863-6291B160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B38D-C585-428B-A1EE-30A9531D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628F9-8965-4DB2-8624-9848F783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5F422-EB4C-4FED-B43E-1FED10C3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3337-D39C-4021-94F2-A8ACE27D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1636-6B27-4B28-8FD5-F8D389963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4483-CDED-414E-A351-E8378FB8A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128A-9885-48F0-A3B5-A7EAF22B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BF421-A6EB-49BE-BABD-4F2BA27B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28D9-930C-4C2B-99AE-61B8E7A2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C634C-67B0-41D0-8EF0-60757A9D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75A9-2E62-4ACB-AE8E-5A8537F6D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4D4CF-A002-422B-AC93-C522FD645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12B7-F44F-4D5B-A294-280EB8C3445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7D14D-38DF-46F6-8459-4BBD78D9A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7F6B-04DE-4F00-BDA8-9A5332063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2CA8-691B-40A9-B7DB-FBCB0A49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34644D-3D5B-4D06-BE4F-F9980ABB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054D-996F-4DB2-A6C4-853AF5BA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Sprint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8C2D8-3FEF-40D3-8E3A-8E5A1A00D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dirty="0"/>
              <a:t>Dat 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582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CD5B-2577-4AF4-8CEB-CA28D8B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" dirty="0"/>
              <a:t>What I wanted to accomplish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7236-ED7B-4E9C-BFAF-AF91E152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3600" dirty="0"/>
              <a:t>To familiarize myself with other forms/uses of genetic algorithms</a:t>
            </a:r>
          </a:p>
          <a:p>
            <a:r>
              <a:rPr lang="en-US" sz="3600" dirty="0"/>
              <a:t>To get a general idea of what kind of project I wanted to create/showcase</a:t>
            </a:r>
          </a:p>
          <a:p>
            <a:r>
              <a:rPr lang="en-US" sz="3600" dirty="0"/>
              <a:t>Find addition sources that will help along the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8F659-01E1-4866-AB0F-538D2FBE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709" y="5166360"/>
            <a:ext cx="15811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CD5B-2577-4AF4-8CEB-CA28D8B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" dirty="0"/>
              <a:t>Accomplished so far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7236-ED7B-4E9C-BFAF-AF91E152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3600" dirty="0"/>
              <a:t>Able to find some different projects incorporating the use of the algorithms</a:t>
            </a:r>
          </a:p>
          <a:p>
            <a:r>
              <a:rPr lang="en-US" sz="3600" dirty="0"/>
              <a:t>Had a better understanding of how these algorithms allow for a mutation</a:t>
            </a:r>
          </a:p>
          <a:p>
            <a:r>
              <a:rPr lang="en-US" sz="3600" dirty="0"/>
              <a:t>Started to utilize Open processing to create a simple visual program to help see the algorithm at work</a:t>
            </a:r>
          </a:p>
        </p:txBody>
      </p:sp>
    </p:spTree>
    <p:extLst>
      <p:ext uri="{BB962C8B-B14F-4D97-AF65-F5344CB8AC3E}">
        <p14:creationId xmlns:p14="http://schemas.microsoft.com/office/powerpoint/2010/main" val="391600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CD5B-2577-4AF4-8CEB-CA28D8B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400" dirty="0"/>
              <a:t>On-going Methods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7236-ED7B-4E9C-BFAF-AF91E152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3600" dirty="0"/>
              <a:t>A literature review giving all sources and programs that will help me present for the final project</a:t>
            </a:r>
          </a:p>
          <a:p>
            <a:r>
              <a:rPr lang="en-US" sz="3600" dirty="0"/>
              <a:t>Learning how to code in JavaScript to utilize </a:t>
            </a:r>
            <a:r>
              <a:rPr lang="en-US" sz="3600" dirty="0" err="1"/>
              <a:t>OpenProcessing</a:t>
            </a:r>
            <a:endParaRPr lang="en-US" sz="3600" dirty="0"/>
          </a:p>
          <a:p>
            <a:r>
              <a:rPr lang="en-US" sz="3600" dirty="0"/>
              <a:t>Testing various types of programs to see how the computer corrects itself as it mutates</a:t>
            </a:r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CB04A-964C-41BD-9973-CE4D8403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387" y="53990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6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2nd Sprint Review</vt:lpstr>
      <vt:lpstr>What I wanted to accomplish</vt:lpstr>
      <vt:lpstr>Accomplished so far</vt:lpstr>
      <vt:lpstr>On-going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Sprint Review</dc:title>
  <dc:creator>Dat O</dc:creator>
  <cp:lastModifiedBy>Dat O</cp:lastModifiedBy>
  <cp:revision>1</cp:revision>
  <dcterms:created xsi:type="dcterms:W3CDTF">2021-10-08T12:25:38Z</dcterms:created>
  <dcterms:modified xsi:type="dcterms:W3CDTF">2021-10-08T13:41:04Z</dcterms:modified>
</cp:coreProperties>
</file>