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51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3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5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7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9/10/2021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8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439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3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6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4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1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99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Knitted buntings handing on a white floor">
            <a:extLst>
              <a:ext uri="{FF2B5EF4-FFF2-40B4-BE49-F238E27FC236}">
                <a16:creationId xmlns:a16="http://schemas.microsoft.com/office/drawing/2014/main" id="{CE623E90-88F8-46D4-90CC-27B9348C9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26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54970-9390-41D6-B13E-F5A8101AA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443" y="673134"/>
            <a:ext cx="5274860" cy="3066706"/>
          </a:xfrm>
        </p:spPr>
        <p:txBody>
          <a:bodyPr anchor="b">
            <a:noAutofit/>
          </a:bodyPr>
          <a:lstStyle/>
          <a:p>
            <a:r>
              <a:rPr lang="en-US" sz="3600" dirty="0"/>
              <a:t>The use of</a:t>
            </a:r>
            <a:br>
              <a:rPr lang="en-US" sz="3600" dirty="0"/>
            </a:br>
            <a:r>
              <a:rPr lang="en-US" sz="3600" dirty="0"/>
              <a:t>Genetic Algorithms in AI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A88DE-985E-446A-82F7-ACDEDDE56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 fontScale="92500" lnSpcReduction="20000"/>
          </a:bodyPr>
          <a:lstStyle/>
          <a:p>
            <a:r>
              <a:rPr lang="en-US" i="1" u="sng" spc="600" dirty="0"/>
              <a:t>Sprint Review</a:t>
            </a:r>
          </a:p>
          <a:p>
            <a:r>
              <a:rPr lang="en-US" dirty="0"/>
              <a:t>Sonny Pham</a:t>
            </a:r>
          </a:p>
          <a:p>
            <a:r>
              <a:rPr lang="en-US" dirty="0"/>
              <a:t>Dat O</a:t>
            </a:r>
          </a:p>
        </p:txBody>
      </p:sp>
    </p:spTree>
    <p:extLst>
      <p:ext uri="{BB962C8B-B14F-4D97-AF65-F5344CB8AC3E}">
        <p14:creationId xmlns:p14="http://schemas.microsoft.com/office/powerpoint/2010/main" val="142922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C43-37BA-4F99-80F9-2463BBD2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31432-DD9F-44E4-89A1-0E0DDE2C9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figure out what we knew about AI and what we wanted to learn during this semester.</a:t>
            </a:r>
          </a:p>
          <a:p>
            <a:endParaRPr lang="en-US" dirty="0"/>
          </a:p>
          <a:p>
            <a:r>
              <a:rPr lang="en-US" dirty="0"/>
              <a:t>We formed a group and discussed different topics and applications of AI. The ones that interest us the most include applications that made use of genetic algorithms.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7E0C7-C036-4D6B-9925-9D071D379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142" y="4790943"/>
            <a:ext cx="1492101" cy="149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0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10E1-8D9C-4958-B302-57C123FE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AEC0-8B26-4E63-8251-26F4D0376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57996"/>
            <a:ext cx="8770571" cy="36515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Genetic Algorithms exhibits the process of natural selection.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Searches for the best solution and seeks the best path for optimization.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Used in Financial Mathematics, climatology, game theory, robots, etc.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FCBDA-F6B2-4D07-9901-7A901AF13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42220"/>
            <a:ext cx="1699480" cy="169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0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17DF-1874-4B05-A945-875AD7BA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hope to learn (In-Depth)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12E4B-6927-49D3-913C-0628D9FC9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b="1" dirty="0"/>
              <a:t>Functionality</a:t>
            </a:r>
          </a:p>
          <a:p>
            <a:endParaRPr lang="en-US" sz="2400" b="1" dirty="0"/>
          </a:p>
          <a:p>
            <a:r>
              <a:rPr lang="en-US" sz="2400" b="1" dirty="0"/>
              <a:t>Efficiency</a:t>
            </a:r>
          </a:p>
          <a:p>
            <a:endParaRPr lang="en-US" sz="2400" b="1" dirty="0"/>
          </a:p>
          <a:p>
            <a:r>
              <a:rPr lang="en-US" sz="2400" b="1" dirty="0"/>
              <a:t>Practicality</a:t>
            </a:r>
          </a:p>
          <a:p>
            <a:endParaRPr lang="en-US" sz="2400" b="1" dirty="0"/>
          </a:p>
          <a:p>
            <a:r>
              <a:rPr lang="en-US" sz="2400" b="1" dirty="0"/>
              <a:t>Other Uses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D3918-4971-4993-809D-26220997D5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84" b="5792"/>
          <a:stretch/>
        </p:blipFill>
        <p:spPr>
          <a:xfrm>
            <a:off x="6096000" y="2312276"/>
            <a:ext cx="4515770" cy="4103504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230965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DC05-B3BE-4980-9E2F-1EAF96A2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396500"/>
            <a:ext cx="8770571" cy="1345269"/>
          </a:xfrm>
        </p:spPr>
        <p:txBody>
          <a:bodyPr/>
          <a:lstStyle/>
          <a:p>
            <a:r>
              <a:rPr lang="en-US" dirty="0"/>
              <a:t>What we like to achieve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F219E-00EB-4314-9F73-2BE5CE000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be better prepared next in the next Sprint review over our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hopefully get a good idea for how we can display a genetic algorithm in an AI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learn from other projects to see the different ideas and solutions that we might use to build upon our project</a:t>
            </a:r>
          </a:p>
        </p:txBody>
      </p:sp>
    </p:spTree>
    <p:extLst>
      <p:ext uri="{BB962C8B-B14F-4D97-AF65-F5344CB8AC3E}">
        <p14:creationId xmlns:p14="http://schemas.microsoft.com/office/powerpoint/2010/main" val="120979591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412425"/>
      </a:dk2>
      <a:lt2>
        <a:srgbClr val="E2E8E8"/>
      </a:lt2>
      <a:accent1>
        <a:srgbClr val="E17C7D"/>
      </a:accent1>
      <a:accent2>
        <a:srgbClr val="DA5E94"/>
      </a:accent2>
      <a:accent3>
        <a:srgbClr val="E17CD1"/>
      </a:accent3>
      <a:accent4>
        <a:srgbClr val="BA5EDA"/>
      </a:accent4>
      <a:accent5>
        <a:srgbClr val="9C7CE1"/>
      </a:accent5>
      <a:accent6>
        <a:srgbClr val="5E6ADA"/>
      </a:accent6>
      <a:hlink>
        <a:srgbClr val="568E8D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178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Meiryo</vt:lpstr>
      <vt:lpstr>Arial</vt:lpstr>
      <vt:lpstr>Corbel</vt:lpstr>
      <vt:lpstr>SketchLinesVTI</vt:lpstr>
      <vt:lpstr>The use of Genetic Algorithms in AI Applications</vt:lpstr>
      <vt:lpstr>So far...</vt:lpstr>
      <vt:lpstr>What we know</vt:lpstr>
      <vt:lpstr>What we hope to learn (In-Depth)</vt:lpstr>
      <vt:lpstr>What we like to achieve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use of Genetic Algorithms in AI Applications</dc:title>
  <dc:creator>Dat O</dc:creator>
  <cp:lastModifiedBy>Dat O</cp:lastModifiedBy>
  <cp:revision>3</cp:revision>
  <dcterms:created xsi:type="dcterms:W3CDTF">2021-09-10T07:16:35Z</dcterms:created>
  <dcterms:modified xsi:type="dcterms:W3CDTF">2021-09-10T12:04:31Z</dcterms:modified>
</cp:coreProperties>
</file>