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8989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89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57bac496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57bac496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88989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8898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57bac496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57bac496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889893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8898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889893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8898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57bac49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57bac49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57bac49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57bac49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889893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88989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literacy 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By Marlon </a:t>
            </a:r>
            <a:r>
              <a:rPr lang="en"/>
              <a:t>Durand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1762200" y="555600"/>
            <a:ext cx="462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</a:t>
            </a:r>
            <a:r>
              <a:rPr lang="en"/>
              <a:t>Intended</a:t>
            </a:r>
            <a:r>
              <a:rPr lang="en"/>
              <a:t> to </a:t>
            </a:r>
            <a:r>
              <a:rPr lang="en"/>
              <a:t>accomplish</a:t>
            </a:r>
            <a:r>
              <a:rPr lang="en"/>
              <a:t> 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658750" y="1916200"/>
            <a:ext cx="27762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I hope to give everyone a better understanding out data literacy and showing what makes an </a:t>
            </a:r>
            <a:r>
              <a:rPr lang="en" sz="1700"/>
              <a:t>effective</a:t>
            </a:r>
            <a:r>
              <a:rPr lang="en" sz="1700"/>
              <a:t> visualization of data. As well as breaking down the aspects of data literacy and how to </a:t>
            </a:r>
            <a:r>
              <a:rPr lang="en" sz="1700"/>
              <a:t>implement</a:t>
            </a:r>
            <a:r>
              <a:rPr lang="en" sz="1700"/>
              <a:t> them.</a:t>
            </a:r>
            <a:r>
              <a:rPr lang="en"/>
              <a:t> 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700" y="1828750"/>
            <a:ext cx="5513300" cy="33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Literacy 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literacy is the ability to read, understand, create, and communicate data as information. Much like literacy as a general concept, data literacy focuses on the competencies involved in working with data. For most the hardest part of data literacy is communicating or presenting the data properly.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03450" cy="525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4294967295"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aspects of Data </a:t>
            </a:r>
            <a:r>
              <a:rPr lang="en"/>
              <a:t>Literacy </a:t>
            </a:r>
            <a:endParaRPr/>
          </a:p>
        </p:txBody>
      </p:sp>
      <p:grpSp>
        <p:nvGrpSpPr>
          <p:cNvPr id="93" name="Google Shape;93;p17"/>
          <p:cNvGrpSpPr/>
          <p:nvPr/>
        </p:nvGrpSpPr>
        <p:grpSpPr>
          <a:xfrm>
            <a:off x="431825" y="1342525"/>
            <a:ext cx="2683300" cy="3302700"/>
            <a:chOff x="431825" y="1342525"/>
            <a:chExt cx="2683300" cy="3302700"/>
          </a:xfrm>
        </p:grpSpPr>
        <p:sp>
          <p:nvSpPr>
            <p:cNvPr id="94" name="Google Shape;94;p17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431925" y="1342525"/>
              <a:ext cx="26832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489192" y="1337725"/>
            <a:ext cx="3495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7" name="Google Shape;97;p17"/>
          <p:cNvCxnSpPr/>
          <p:nvPr/>
        </p:nvCxnSpPr>
        <p:spPr>
          <a:xfrm>
            <a:off x="857675" y="1514725"/>
            <a:ext cx="0" cy="47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7"/>
          <p:cNvSpPr txBox="1"/>
          <p:nvPr>
            <p:ph idx="4294967295" type="body"/>
          </p:nvPr>
        </p:nvSpPr>
        <p:spPr>
          <a:xfrm>
            <a:off x="933875" y="1337725"/>
            <a:ext cx="21018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Working with people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508125" y="2268950"/>
            <a:ext cx="2530800" cy="23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You have to be able to Explain what you are </a:t>
            </a:r>
            <a:r>
              <a:rPr lang="en" sz="1400"/>
              <a:t>analyzing</a:t>
            </a:r>
            <a:r>
              <a:rPr lang="en" sz="1400"/>
              <a:t> to others. A big part of data Literacy is communicating the data to others. To insure that there is no misinterpretation of the data</a:t>
            </a:r>
            <a:endParaRPr sz="1400"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3221800" y="1342525"/>
            <a:ext cx="2673003" cy="3302700"/>
            <a:chOff x="3221800" y="1342525"/>
            <a:chExt cx="2673003" cy="3302700"/>
          </a:xfrm>
        </p:grpSpPr>
        <p:sp>
          <p:nvSpPr>
            <p:cNvPr id="101" name="Google Shape;101;p17"/>
            <p:cNvSpPr/>
            <p:nvPr/>
          </p:nvSpPr>
          <p:spPr>
            <a:xfrm>
              <a:off x="3221803" y="1342525"/>
              <a:ext cx="2673000" cy="3302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3221800" y="1342525"/>
              <a:ext cx="26730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7"/>
          <p:cNvSpPr txBox="1"/>
          <p:nvPr>
            <p:ph idx="4294967295" type="body"/>
          </p:nvPr>
        </p:nvSpPr>
        <p:spPr>
          <a:xfrm>
            <a:off x="3275767" y="1337725"/>
            <a:ext cx="3495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>
            <a:off x="3647550" y="1514725"/>
            <a:ext cx="0" cy="47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3723750" y="1342525"/>
            <a:ext cx="21018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Knowing what data is appropriate to use for a particular purpose.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3294700" y="2268950"/>
            <a:ext cx="2530800" cy="23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Knowing what data is </a:t>
            </a:r>
            <a:r>
              <a:rPr lang="en" sz="1400"/>
              <a:t>relevant</a:t>
            </a:r>
            <a:r>
              <a:rPr lang="en" sz="1400"/>
              <a:t> to your target audience is </a:t>
            </a:r>
            <a:r>
              <a:rPr lang="en" sz="1400"/>
              <a:t>vital</a:t>
            </a:r>
            <a:r>
              <a:rPr lang="en" sz="1400"/>
              <a:t> in </a:t>
            </a:r>
            <a:r>
              <a:rPr lang="en" sz="1400"/>
              <a:t>business. As well as being able to decide on how to display the data in the most effective way possible.  </a:t>
            </a:r>
            <a:endParaRPr sz="1400"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6007125" y="1342525"/>
            <a:ext cx="2673000" cy="3302700"/>
            <a:chOff x="6007125" y="1342525"/>
            <a:chExt cx="2673000" cy="3302700"/>
          </a:xfrm>
        </p:grpSpPr>
        <p:sp>
          <p:nvSpPr>
            <p:cNvPr id="108" name="Google Shape;108;p17"/>
            <p:cNvSpPr/>
            <p:nvPr/>
          </p:nvSpPr>
          <p:spPr>
            <a:xfrm>
              <a:off x="6007125" y="1342525"/>
              <a:ext cx="2673000" cy="3302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6007125" y="1342525"/>
              <a:ext cx="26730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7"/>
          <p:cNvSpPr txBox="1"/>
          <p:nvPr>
            <p:ph idx="4294967295" type="body"/>
          </p:nvPr>
        </p:nvSpPr>
        <p:spPr>
          <a:xfrm>
            <a:off x="6058742" y="1337725"/>
            <a:ext cx="3495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>
            <a:off x="6427225" y="1514725"/>
            <a:ext cx="0" cy="47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6503425" y="1342525"/>
            <a:ext cx="21018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Thinking critically about information yielded by data analysis.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3" name="Google Shape;113;p17"/>
          <p:cNvSpPr txBox="1"/>
          <p:nvPr>
            <p:ph idx="4294967295" type="body"/>
          </p:nvPr>
        </p:nvSpPr>
        <p:spPr>
          <a:xfrm>
            <a:off x="6077675" y="2268950"/>
            <a:ext cx="2530800" cy="23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Being able to look at the data at hand and break it down into </a:t>
            </a:r>
            <a:r>
              <a:rPr lang="en" sz="1400"/>
              <a:t>individual</a:t>
            </a:r>
            <a:r>
              <a:rPr lang="en" sz="1400"/>
              <a:t> </a:t>
            </a:r>
            <a:r>
              <a:rPr lang="en" sz="1400"/>
              <a:t>pieces to better grasp the concept and check for error</a:t>
            </a:r>
            <a:r>
              <a:rPr lang="en" sz="1400"/>
              <a:t>. As well questioning where the data originates  from. 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58300" y="6127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6275"/>
            <a:ext cx="9143999" cy="44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3000"/>
            <a:ext cx="9144003" cy="444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&amp; Contrast 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2939650"/>
            <a:ext cx="3999900" cy="14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first graph though not bad </a:t>
            </a:r>
            <a:r>
              <a:rPr lang="en"/>
              <a:t>isn't</a:t>
            </a:r>
            <a:r>
              <a:rPr lang="en"/>
              <a:t> great it lacks more color </a:t>
            </a:r>
            <a:r>
              <a:rPr lang="en"/>
              <a:t>variety</a:t>
            </a:r>
            <a:r>
              <a:rPr lang="en"/>
              <a:t>  as well as a legend that can effectively break down the graph. The graph leaves you to place all the data yourself to make any further  connections. </a:t>
            </a:r>
            <a:endParaRPr/>
          </a:p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4832400" y="2939650"/>
            <a:ext cx="3999900" cy="14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second graph has a legend as well as breaks down the </a:t>
            </a:r>
            <a:r>
              <a:rPr lang="en"/>
              <a:t>present</a:t>
            </a:r>
            <a:r>
              <a:rPr lang="en"/>
              <a:t> the revenue has grown within that year. As well as adding a pie chart to show were the revenue came from.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6656" y="1417950"/>
            <a:ext cx="1227900" cy="12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6875" y="1422185"/>
            <a:ext cx="1227900" cy="1244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265500" y="1895450"/>
            <a:ext cx="4045200" cy="9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5099000" y="1130150"/>
            <a:ext cx="37287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 u="sng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https://influencermarketinghub.com/esports-stats/</a:t>
            </a:r>
            <a:endParaRPr b="1" sz="1050" u="sng">
              <a:solidFill>
                <a:schemeClr val="l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 u="sng">
              <a:solidFill>
                <a:schemeClr val="l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 u="sng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https://www.altchar.com/game-news/esports-revenues-will-break-1.1-billion-in-2019-aqi5o4L5bfRs</a:t>
            </a:r>
            <a:endParaRPr b="1" sz="1050" u="sng">
              <a:solidFill>
                <a:schemeClr val="l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 u="sng">
              <a:solidFill>
                <a:schemeClr val="l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 u="sng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https://mitsloan.mit.edu/ideas-made-to-matter/how-to-build-data-literacy-your-company</a:t>
            </a:r>
            <a:endParaRPr b="1" sz="1050" u="sng">
              <a:solidFill>
                <a:schemeClr val="l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 u="sng">
              <a:solidFill>
                <a:schemeClr val="l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 u="sng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https://www.sketchbubble.com/en/presentation-data-literacy.html</a:t>
            </a:r>
            <a:endParaRPr b="1" sz="1050" u="sng">
              <a:solidFill>
                <a:schemeClr val="l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