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4a72ffb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d4a72ffb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d4a72ffb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d4a72ffb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d4a72ffb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d4a72ffb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4a72ffb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4a72ffb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Sprint Review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7240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Payne Moser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accomplished?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last sprint where I was able to find a dataset I wanted to use and I was also able to narrow my research question down. My  goal for this sprint review was to import my newly found Pokemon Statistics  csv file  into R and use R’s graphing capabilities to compare all of the data that I wish to import.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sprint review I was able to </a:t>
            </a:r>
            <a:r>
              <a:rPr lang="en"/>
              <a:t>successfully</a:t>
            </a:r>
            <a:r>
              <a:rPr lang="en"/>
              <a:t> import the csv file using the following command in R: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pokemonStats</a:t>
            </a:r>
            <a:r>
              <a:rPr lang="en" sz="100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00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read.csv(file</a:t>
            </a:r>
            <a:r>
              <a:rPr lang="en" sz="100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BA212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'pokemon.csv'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I was able to create a dataframe called pokemonStats I was was able create different </a:t>
            </a:r>
            <a:r>
              <a:rPr lang="en"/>
              <a:t>subsets</a:t>
            </a:r>
            <a:r>
              <a:rPr lang="en"/>
              <a:t> with each </a:t>
            </a:r>
            <a:r>
              <a:rPr lang="en"/>
              <a:t>generation</a:t>
            </a:r>
            <a:r>
              <a:rPr lang="en"/>
              <a:t> of pokemon in every generation 1-8.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07625"/>
            <a:ext cx="7038900" cy="1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thing that I was able to accomplish that I am especially proud of was getting the </a:t>
            </a:r>
            <a:r>
              <a:rPr lang="en"/>
              <a:t>average</a:t>
            </a:r>
            <a:r>
              <a:rPr lang="en"/>
              <a:t> stat total for each generation of pokemon using the mean function in R.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87600"/>
            <a:ext cx="1323875" cy="22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2793450" y="2487625"/>
            <a:ext cx="50325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wasn’t able to get these on a plot with the corresponding generation that the average stat total was for, but I am going to take a different approach and see if I am able to get them plotted correctly. When I would try to plot these values I would get the following error: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875" y="3999025"/>
            <a:ext cx="51435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wasn’t able to accomplish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was not able to graph the average stat total for each generation of Pokemon but I was able to at least use R to find it. I was able to make a graph that </a:t>
            </a:r>
            <a:r>
              <a:rPr lang="en"/>
              <a:t>contains</a:t>
            </a:r>
            <a:r>
              <a:rPr lang="en"/>
              <a:t> every </a:t>
            </a:r>
            <a:r>
              <a:rPr lang="en"/>
              <a:t>Pokemon's</a:t>
            </a:r>
            <a:r>
              <a:rPr lang="en"/>
              <a:t> stat total compared to their generation but there is just so much data on the graph that I don’t think that it would be helpful.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704775"/>
            <a:ext cx="2288849" cy="22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want to accomplish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next sprint review I will have graphs that are more relevant to my research question and are able to display the results that I have found so far.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