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9"/>
  </p:notesMasterIdLst>
  <p:sldIdLst>
    <p:sldId id="256" r:id="rId2"/>
    <p:sldId id="269" r:id="rId3"/>
    <p:sldId id="259" r:id="rId4"/>
    <p:sldId id="258" r:id="rId5"/>
    <p:sldId id="263" r:id="rId6"/>
    <p:sldId id="262" r:id="rId7"/>
    <p:sldId id="257" r:id="rId8"/>
    <p:sldId id="260" r:id="rId9"/>
    <p:sldId id="264" r:id="rId10"/>
    <p:sldId id="265" r:id="rId11"/>
    <p:sldId id="261" r:id="rId12"/>
    <p:sldId id="266" r:id="rId13"/>
    <p:sldId id="267" r:id="rId14"/>
    <p:sldId id="272" r:id="rId15"/>
    <p:sldId id="270" r:id="rId16"/>
    <p:sldId id="271" r:id="rId17"/>
    <p:sldId id="268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440876-9C92-B341-8D3A-413637D09E77}" v="72" dt="2018-12-07T17:15:10.3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93"/>
    <p:restoredTop sz="94624"/>
  </p:normalViewPr>
  <p:slideViewPr>
    <p:cSldViewPr snapToGrid="0" snapToObjects="1">
      <p:cViewPr>
        <p:scale>
          <a:sx n="100" d="100"/>
          <a:sy n="100" d="100"/>
        </p:scale>
        <p:origin x="8" y="3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us Birkenkrahe" userId="ef4aa2967a2b2f11" providerId="LiveId" clId="{2B440876-9C92-B341-8D3A-413637D09E77}"/>
    <pc:docChg chg="undo custSel mod addSld modSld">
      <pc:chgData name="Marcus Birkenkrahe" userId="ef4aa2967a2b2f11" providerId="LiveId" clId="{2B440876-9C92-B341-8D3A-413637D09E77}" dt="2018-12-07T17:15:18.159" v="2439" actId="1076"/>
      <pc:docMkLst>
        <pc:docMk/>
      </pc:docMkLst>
      <pc:sldChg chg="modSp">
        <pc:chgData name="Marcus Birkenkrahe" userId="ef4aa2967a2b2f11" providerId="LiveId" clId="{2B440876-9C92-B341-8D3A-413637D09E77}" dt="2018-12-07T16:37:39.953" v="2253" actId="20577"/>
        <pc:sldMkLst>
          <pc:docMk/>
          <pc:sldMk cId="2770920559" sldId="256"/>
        </pc:sldMkLst>
        <pc:spChg chg="mod">
          <ac:chgData name="Marcus Birkenkrahe" userId="ef4aa2967a2b2f11" providerId="LiveId" clId="{2B440876-9C92-B341-8D3A-413637D09E77}" dt="2018-12-07T16:37:39.953" v="2253" actId="20577"/>
          <ac:spMkLst>
            <pc:docMk/>
            <pc:sldMk cId="2770920559" sldId="256"/>
            <ac:spMk id="3" creationId="{6F961CB8-DC7D-6E47-868E-7C1B84D8EF40}"/>
          </ac:spMkLst>
        </pc:spChg>
      </pc:sldChg>
      <pc:sldChg chg="modSp">
        <pc:chgData name="Marcus Birkenkrahe" userId="ef4aa2967a2b2f11" providerId="LiveId" clId="{2B440876-9C92-B341-8D3A-413637D09E77}" dt="2018-12-07T14:54:35.350" v="459" actId="20577"/>
        <pc:sldMkLst>
          <pc:docMk/>
          <pc:sldMk cId="3256197874" sldId="257"/>
        </pc:sldMkLst>
        <pc:spChg chg="mod">
          <ac:chgData name="Marcus Birkenkrahe" userId="ef4aa2967a2b2f11" providerId="LiveId" clId="{2B440876-9C92-B341-8D3A-413637D09E77}" dt="2018-12-07T14:54:35.350" v="459" actId="20577"/>
          <ac:spMkLst>
            <pc:docMk/>
            <pc:sldMk cId="3256197874" sldId="257"/>
            <ac:spMk id="2" creationId="{6D47CB59-A163-E54F-8462-4323635CF89C}"/>
          </ac:spMkLst>
        </pc:spChg>
      </pc:sldChg>
      <pc:sldChg chg="modSp">
        <pc:chgData name="Marcus Birkenkrahe" userId="ef4aa2967a2b2f11" providerId="LiveId" clId="{2B440876-9C92-B341-8D3A-413637D09E77}" dt="2018-12-07T14:54:19.737" v="449" actId="20577"/>
        <pc:sldMkLst>
          <pc:docMk/>
          <pc:sldMk cId="261243989" sldId="258"/>
        </pc:sldMkLst>
        <pc:spChg chg="mod">
          <ac:chgData name="Marcus Birkenkrahe" userId="ef4aa2967a2b2f11" providerId="LiveId" clId="{2B440876-9C92-B341-8D3A-413637D09E77}" dt="2018-12-07T14:54:19.737" v="449" actId="20577"/>
          <ac:spMkLst>
            <pc:docMk/>
            <pc:sldMk cId="261243989" sldId="258"/>
            <ac:spMk id="2" creationId="{088B2CBA-E03A-0D4B-9853-6AF549BFDED3}"/>
          </ac:spMkLst>
        </pc:spChg>
      </pc:sldChg>
      <pc:sldChg chg="modSp">
        <pc:chgData name="Marcus Birkenkrahe" userId="ef4aa2967a2b2f11" providerId="LiveId" clId="{2B440876-9C92-B341-8D3A-413637D09E77}" dt="2018-12-07T16:36:01.485" v="2175" actId="20577"/>
        <pc:sldMkLst>
          <pc:docMk/>
          <pc:sldMk cId="1683497467" sldId="259"/>
        </pc:sldMkLst>
        <pc:spChg chg="mod">
          <ac:chgData name="Marcus Birkenkrahe" userId="ef4aa2967a2b2f11" providerId="LiveId" clId="{2B440876-9C92-B341-8D3A-413637D09E77}" dt="2018-12-07T14:39:02.832" v="421" actId="14100"/>
          <ac:spMkLst>
            <pc:docMk/>
            <pc:sldMk cId="1683497467" sldId="259"/>
            <ac:spMk id="2" creationId="{970240AF-4706-C047-B193-3B73079F48BC}"/>
          </ac:spMkLst>
        </pc:spChg>
        <pc:spChg chg="mod">
          <ac:chgData name="Marcus Birkenkrahe" userId="ef4aa2967a2b2f11" providerId="LiveId" clId="{2B440876-9C92-B341-8D3A-413637D09E77}" dt="2018-12-07T16:36:01.485" v="2175" actId="20577"/>
          <ac:spMkLst>
            <pc:docMk/>
            <pc:sldMk cId="1683497467" sldId="259"/>
            <ac:spMk id="3" creationId="{1EC80804-D391-C84B-B243-F68AC52E6ABD}"/>
          </ac:spMkLst>
        </pc:spChg>
      </pc:sldChg>
      <pc:sldChg chg="modSp">
        <pc:chgData name="Marcus Birkenkrahe" userId="ef4aa2967a2b2f11" providerId="LiveId" clId="{2B440876-9C92-B341-8D3A-413637D09E77}" dt="2018-12-07T14:54:54.486" v="468" actId="14100"/>
        <pc:sldMkLst>
          <pc:docMk/>
          <pc:sldMk cId="1176911288" sldId="260"/>
        </pc:sldMkLst>
        <pc:spChg chg="mod">
          <ac:chgData name="Marcus Birkenkrahe" userId="ef4aa2967a2b2f11" providerId="LiveId" clId="{2B440876-9C92-B341-8D3A-413637D09E77}" dt="2018-12-07T14:54:54.486" v="468" actId="14100"/>
          <ac:spMkLst>
            <pc:docMk/>
            <pc:sldMk cId="1176911288" sldId="260"/>
            <ac:spMk id="2" creationId="{A9533CEE-0198-DD45-B1B9-80A26835F7FF}"/>
          </ac:spMkLst>
        </pc:spChg>
      </pc:sldChg>
      <pc:sldChg chg="modSp">
        <pc:chgData name="Marcus Birkenkrahe" userId="ef4aa2967a2b2f11" providerId="LiveId" clId="{2B440876-9C92-B341-8D3A-413637D09E77}" dt="2018-12-07T16:14:18.944" v="1791" actId="20577"/>
        <pc:sldMkLst>
          <pc:docMk/>
          <pc:sldMk cId="1956473834" sldId="261"/>
        </pc:sldMkLst>
        <pc:spChg chg="mod">
          <ac:chgData name="Marcus Birkenkrahe" userId="ef4aa2967a2b2f11" providerId="LiveId" clId="{2B440876-9C92-B341-8D3A-413637D09E77}" dt="2018-12-07T15:01:41.984" v="606" actId="20577"/>
          <ac:spMkLst>
            <pc:docMk/>
            <pc:sldMk cId="1956473834" sldId="261"/>
            <ac:spMk id="2" creationId="{5169D26D-363C-2C43-AC34-A0E5BE4E2972}"/>
          </ac:spMkLst>
        </pc:spChg>
        <pc:spChg chg="mod">
          <ac:chgData name="Marcus Birkenkrahe" userId="ef4aa2967a2b2f11" providerId="LiveId" clId="{2B440876-9C92-B341-8D3A-413637D09E77}" dt="2018-12-07T16:14:18.944" v="1791" actId="20577"/>
          <ac:spMkLst>
            <pc:docMk/>
            <pc:sldMk cId="1956473834" sldId="261"/>
            <ac:spMk id="10" creationId="{2E96FC25-27EA-4FD2-860D-B70FFB2027A1}"/>
          </ac:spMkLst>
        </pc:spChg>
      </pc:sldChg>
      <pc:sldChg chg="modSp">
        <pc:chgData name="Marcus Birkenkrahe" userId="ef4aa2967a2b2f11" providerId="LiveId" clId="{2B440876-9C92-B341-8D3A-413637D09E77}" dt="2018-12-07T14:54:30.703" v="456" actId="14100"/>
        <pc:sldMkLst>
          <pc:docMk/>
          <pc:sldMk cId="1346960101" sldId="262"/>
        </pc:sldMkLst>
        <pc:spChg chg="mod">
          <ac:chgData name="Marcus Birkenkrahe" userId="ef4aa2967a2b2f11" providerId="LiveId" clId="{2B440876-9C92-B341-8D3A-413637D09E77}" dt="2018-12-07T14:54:30.703" v="456" actId="14100"/>
          <ac:spMkLst>
            <pc:docMk/>
            <pc:sldMk cId="1346960101" sldId="262"/>
            <ac:spMk id="2" creationId="{9D7A562D-434C-B54D-A0A3-7DA1EE11D83C}"/>
          </ac:spMkLst>
        </pc:spChg>
      </pc:sldChg>
      <pc:sldChg chg="modSp">
        <pc:chgData name="Marcus Birkenkrahe" userId="ef4aa2967a2b2f11" providerId="LiveId" clId="{2B440876-9C92-B341-8D3A-413637D09E77}" dt="2018-12-07T14:54:23.319" v="452" actId="20577"/>
        <pc:sldMkLst>
          <pc:docMk/>
          <pc:sldMk cId="350490432" sldId="263"/>
        </pc:sldMkLst>
        <pc:spChg chg="mod">
          <ac:chgData name="Marcus Birkenkrahe" userId="ef4aa2967a2b2f11" providerId="LiveId" clId="{2B440876-9C92-B341-8D3A-413637D09E77}" dt="2018-12-07T14:54:23.319" v="452" actId="20577"/>
          <ac:spMkLst>
            <pc:docMk/>
            <pc:sldMk cId="350490432" sldId="263"/>
            <ac:spMk id="2" creationId="{5D9105A3-DC31-BD4B-9175-1E8B0CA54657}"/>
          </ac:spMkLst>
        </pc:spChg>
      </pc:sldChg>
      <pc:sldChg chg="modSp">
        <pc:chgData name="Marcus Birkenkrahe" userId="ef4aa2967a2b2f11" providerId="LiveId" clId="{2B440876-9C92-B341-8D3A-413637D09E77}" dt="2018-12-07T15:01:33.625" v="601" actId="20577"/>
        <pc:sldMkLst>
          <pc:docMk/>
          <pc:sldMk cId="3193745572" sldId="264"/>
        </pc:sldMkLst>
        <pc:spChg chg="mod">
          <ac:chgData name="Marcus Birkenkrahe" userId="ef4aa2967a2b2f11" providerId="LiveId" clId="{2B440876-9C92-B341-8D3A-413637D09E77}" dt="2018-12-07T15:01:33.625" v="601" actId="20577"/>
          <ac:spMkLst>
            <pc:docMk/>
            <pc:sldMk cId="3193745572" sldId="264"/>
            <ac:spMk id="2" creationId="{07A1186A-569D-7D45-B7C2-766889718FD9}"/>
          </ac:spMkLst>
        </pc:spChg>
      </pc:sldChg>
      <pc:sldChg chg="addSp modSp">
        <pc:chgData name="Marcus Birkenkrahe" userId="ef4aa2967a2b2f11" providerId="LiveId" clId="{2B440876-9C92-B341-8D3A-413637D09E77}" dt="2018-12-07T15:01:37.986" v="604" actId="20577"/>
        <pc:sldMkLst>
          <pc:docMk/>
          <pc:sldMk cId="1704307772" sldId="265"/>
        </pc:sldMkLst>
        <pc:spChg chg="mod">
          <ac:chgData name="Marcus Birkenkrahe" userId="ef4aa2967a2b2f11" providerId="LiveId" clId="{2B440876-9C92-B341-8D3A-413637D09E77}" dt="2018-12-07T15:01:37.986" v="604" actId="20577"/>
          <ac:spMkLst>
            <pc:docMk/>
            <pc:sldMk cId="1704307772" sldId="265"/>
            <ac:spMk id="2" creationId="{07A1186A-569D-7D45-B7C2-766889718FD9}"/>
          </ac:spMkLst>
        </pc:spChg>
        <pc:picChg chg="mod">
          <ac:chgData name="Marcus Birkenkrahe" userId="ef4aa2967a2b2f11" providerId="LiveId" clId="{2B440876-9C92-B341-8D3A-413637D09E77}" dt="2018-12-07T15:00:19.274" v="570" actId="1076"/>
          <ac:picMkLst>
            <pc:docMk/>
            <pc:sldMk cId="1704307772" sldId="265"/>
            <ac:picMk id="4" creationId="{793B2F7D-228D-6646-8E0D-1108275BB81D}"/>
          </ac:picMkLst>
        </pc:picChg>
        <pc:picChg chg="mod">
          <ac:chgData name="Marcus Birkenkrahe" userId="ef4aa2967a2b2f11" providerId="LiveId" clId="{2B440876-9C92-B341-8D3A-413637D09E77}" dt="2018-12-07T14:58:40.246" v="556" actId="1076"/>
          <ac:picMkLst>
            <pc:docMk/>
            <pc:sldMk cId="1704307772" sldId="265"/>
            <ac:picMk id="6" creationId="{16520F2D-26C3-DD41-B8A9-8F862A8EF962}"/>
          </ac:picMkLst>
        </pc:picChg>
        <pc:picChg chg="add mod">
          <ac:chgData name="Marcus Birkenkrahe" userId="ef4aa2967a2b2f11" providerId="LiveId" clId="{2B440876-9C92-B341-8D3A-413637D09E77}" dt="2018-12-07T14:59:46.497" v="564" actId="14100"/>
          <ac:picMkLst>
            <pc:docMk/>
            <pc:sldMk cId="1704307772" sldId="265"/>
            <ac:picMk id="11" creationId="{64058B54-05D4-BB49-A314-B5C9852E1B0E}"/>
          </ac:picMkLst>
        </pc:picChg>
        <pc:picChg chg="mod">
          <ac:chgData name="Marcus Birkenkrahe" userId="ef4aa2967a2b2f11" providerId="LiveId" clId="{2B440876-9C92-B341-8D3A-413637D09E77}" dt="2018-12-07T14:58:38.201" v="555" actId="1076"/>
          <ac:picMkLst>
            <pc:docMk/>
            <pc:sldMk cId="1704307772" sldId="265"/>
            <ac:picMk id="14" creationId="{87600E5D-83E4-6F46-A150-BF0E8DEE7859}"/>
          </ac:picMkLst>
        </pc:picChg>
        <pc:picChg chg="mod">
          <ac:chgData name="Marcus Birkenkrahe" userId="ef4aa2967a2b2f11" providerId="LiveId" clId="{2B440876-9C92-B341-8D3A-413637D09E77}" dt="2018-12-07T15:00:16.778" v="569" actId="1076"/>
          <ac:picMkLst>
            <pc:docMk/>
            <pc:sldMk cId="1704307772" sldId="265"/>
            <ac:picMk id="15" creationId="{191760E8-5521-3540-AB30-7969C8797769}"/>
          </ac:picMkLst>
        </pc:picChg>
        <pc:picChg chg="mod">
          <ac:chgData name="Marcus Birkenkrahe" userId="ef4aa2967a2b2f11" providerId="LiveId" clId="{2B440876-9C92-B341-8D3A-413637D09E77}" dt="2018-12-07T14:58:16.066" v="549" actId="14100"/>
          <ac:picMkLst>
            <pc:docMk/>
            <pc:sldMk cId="1704307772" sldId="265"/>
            <ac:picMk id="17" creationId="{92DE3E02-21A4-664D-96E8-72B4CEEBCCD6}"/>
          </ac:picMkLst>
        </pc:picChg>
      </pc:sldChg>
      <pc:sldChg chg="addSp delSp modSp mod setBg setClrOvrMap">
        <pc:chgData name="Marcus Birkenkrahe" userId="ef4aa2967a2b2f11" providerId="LiveId" clId="{2B440876-9C92-B341-8D3A-413637D09E77}" dt="2018-12-07T15:01:45.940" v="608" actId="20577"/>
        <pc:sldMkLst>
          <pc:docMk/>
          <pc:sldMk cId="3051332370" sldId="266"/>
        </pc:sldMkLst>
        <pc:spChg chg="mod">
          <ac:chgData name="Marcus Birkenkrahe" userId="ef4aa2967a2b2f11" providerId="LiveId" clId="{2B440876-9C92-B341-8D3A-413637D09E77}" dt="2018-12-07T15:01:45.940" v="608" actId="20577"/>
          <ac:spMkLst>
            <pc:docMk/>
            <pc:sldMk cId="3051332370" sldId="266"/>
            <ac:spMk id="2" creationId="{4E85E91E-6112-7A4C-99B8-E540F6CCF494}"/>
          </ac:spMkLst>
        </pc:spChg>
        <pc:spChg chg="del">
          <ac:chgData name="Marcus Birkenkrahe" userId="ef4aa2967a2b2f11" providerId="LiveId" clId="{2B440876-9C92-B341-8D3A-413637D09E77}" dt="2018-12-07T11:09:09.077" v="0"/>
          <ac:spMkLst>
            <pc:docMk/>
            <pc:sldMk cId="3051332370" sldId="266"/>
            <ac:spMk id="3" creationId="{079FA77A-EC0F-0340-88CC-9F9B4BC1C5B6}"/>
          </ac:spMkLst>
        </pc:spChg>
        <pc:spChg chg="add mod">
          <ac:chgData name="Marcus Birkenkrahe" userId="ef4aa2967a2b2f11" providerId="LiveId" clId="{2B440876-9C92-B341-8D3A-413637D09E77}" dt="2018-12-07T11:18:16.779" v="355" actId="1076"/>
          <ac:spMkLst>
            <pc:docMk/>
            <pc:sldMk cId="3051332370" sldId="266"/>
            <ac:spMk id="9" creationId="{D807CF28-6D72-4E4A-9A71-5BB859F316F2}"/>
          </ac:spMkLst>
        </pc:spChg>
        <pc:spChg chg="add">
          <ac:chgData name="Marcus Birkenkrahe" userId="ef4aa2967a2b2f11" providerId="LiveId" clId="{2B440876-9C92-B341-8D3A-413637D09E77}" dt="2018-12-07T11:09:34.800" v="1" actId="26606"/>
          <ac:spMkLst>
            <pc:docMk/>
            <pc:sldMk cId="3051332370" sldId="266"/>
            <ac:spMk id="12" creationId="{E862BE82-D00D-42C1-BF16-93AA37870C32}"/>
          </ac:spMkLst>
        </pc:spChg>
        <pc:spChg chg="add">
          <ac:chgData name="Marcus Birkenkrahe" userId="ef4aa2967a2b2f11" providerId="LiveId" clId="{2B440876-9C92-B341-8D3A-413637D09E77}" dt="2018-12-07T11:09:34.800" v="1" actId="26606"/>
          <ac:spMkLst>
            <pc:docMk/>
            <pc:sldMk cId="3051332370" sldId="266"/>
            <ac:spMk id="14" creationId="{F6D92C2D-1D3D-4974-918C-06579FB354A9}"/>
          </ac:spMkLst>
        </pc:spChg>
        <pc:picChg chg="add del mod">
          <ac:chgData name="Marcus Birkenkrahe" userId="ef4aa2967a2b2f11" providerId="LiveId" clId="{2B440876-9C92-B341-8D3A-413637D09E77}" dt="2018-12-07T11:09:34.800" v="1" actId="26606"/>
          <ac:picMkLst>
            <pc:docMk/>
            <pc:sldMk cId="3051332370" sldId="266"/>
            <ac:picMk id="4" creationId="{71ECF7A5-D6C1-5646-8EF4-9959F6A3044A}"/>
          </ac:picMkLst>
        </pc:picChg>
        <pc:picChg chg="add mod">
          <ac:chgData name="Marcus Birkenkrahe" userId="ef4aa2967a2b2f11" providerId="LiveId" clId="{2B440876-9C92-B341-8D3A-413637D09E77}" dt="2018-12-07T11:18:30.309" v="357" actId="1076"/>
          <ac:picMkLst>
            <pc:docMk/>
            <pc:sldMk cId="3051332370" sldId="266"/>
            <ac:picMk id="7" creationId="{71ECF7A5-D6C1-5646-8EF4-9959F6A3044A}"/>
          </ac:picMkLst>
        </pc:picChg>
      </pc:sldChg>
      <pc:sldChg chg="addSp delSp modSp add mod setBg">
        <pc:chgData name="Marcus Birkenkrahe" userId="ef4aa2967a2b2f11" providerId="LiveId" clId="{2B440876-9C92-B341-8D3A-413637D09E77}" dt="2018-12-07T17:09:48.034" v="2404" actId="20577"/>
        <pc:sldMkLst>
          <pc:docMk/>
          <pc:sldMk cId="2373123688" sldId="267"/>
        </pc:sldMkLst>
        <pc:spChg chg="mod">
          <ac:chgData name="Marcus Birkenkrahe" userId="ef4aa2967a2b2f11" providerId="LiveId" clId="{2B440876-9C92-B341-8D3A-413637D09E77}" dt="2018-12-07T16:11:17.395" v="1723" actId="20577"/>
          <ac:spMkLst>
            <pc:docMk/>
            <pc:sldMk cId="2373123688" sldId="267"/>
            <ac:spMk id="2" creationId="{9E228A8D-AC18-D34F-8AF1-EB6482113D7E}"/>
          </ac:spMkLst>
        </pc:spChg>
        <pc:spChg chg="del">
          <ac:chgData name="Marcus Birkenkrahe" userId="ef4aa2967a2b2f11" providerId="LiveId" clId="{2B440876-9C92-B341-8D3A-413637D09E77}" dt="2018-12-07T11:24:18.984" v="389" actId="26606"/>
          <ac:spMkLst>
            <pc:docMk/>
            <pc:sldMk cId="2373123688" sldId="267"/>
            <ac:spMk id="3" creationId="{ADD0F113-AD15-C34D-BFF1-C0A250709C0D}"/>
          </ac:spMkLst>
        </pc:spChg>
        <pc:spChg chg="add del mod">
          <ac:chgData name="Marcus Birkenkrahe" userId="ef4aa2967a2b2f11" providerId="LiveId" clId="{2B440876-9C92-B341-8D3A-413637D09E77}" dt="2018-12-07T17:05:36.322" v="2255"/>
          <ac:spMkLst>
            <pc:docMk/>
            <pc:sldMk cId="2373123688" sldId="267"/>
            <ac:spMk id="6" creationId="{79AB9087-6067-0940-A499-C4F4E78697CB}"/>
          </ac:spMkLst>
        </pc:spChg>
        <pc:spChg chg="add">
          <ac:chgData name="Marcus Birkenkrahe" userId="ef4aa2967a2b2f11" providerId="LiveId" clId="{2B440876-9C92-B341-8D3A-413637D09E77}" dt="2018-12-07T11:24:18.984" v="389" actId="26606"/>
          <ac:spMkLst>
            <pc:docMk/>
            <pc:sldMk cId="2373123688" sldId="267"/>
            <ac:spMk id="10" creationId="{A4AC5506-6312-4701-8D3C-40187889A947}"/>
          </ac:spMkLst>
        </pc:spChg>
        <pc:spChg chg="add mod">
          <ac:chgData name="Marcus Birkenkrahe" userId="ef4aa2967a2b2f11" providerId="LiveId" clId="{2B440876-9C92-B341-8D3A-413637D09E77}" dt="2018-12-07T17:09:48.034" v="2404" actId="20577"/>
          <ac:spMkLst>
            <pc:docMk/>
            <pc:sldMk cId="2373123688" sldId="267"/>
            <ac:spMk id="11" creationId="{F908D72F-C288-E842-A96A-344CEEBC9D4F}"/>
          </ac:spMkLst>
        </pc:spChg>
        <pc:spChg chg="add mod">
          <ac:chgData name="Marcus Birkenkrahe" userId="ef4aa2967a2b2f11" providerId="LiveId" clId="{2B440876-9C92-B341-8D3A-413637D09E77}" dt="2018-12-07T17:06:43.706" v="2284" actId="1076"/>
          <ac:spMkLst>
            <pc:docMk/>
            <pc:sldMk cId="2373123688" sldId="267"/>
            <ac:spMk id="15" creationId="{D582DE66-6B54-0A41-A53B-33ED72100AC1}"/>
          </ac:spMkLst>
        </pc:spChg>
        <pc:spChg chg="add mod">
          <ac:chgData name="Marcus Birkenkrahe" userId="ef4aa2967a2b2f11" providerId="LiveId" clId="{2B440876-9C92-B341-8D3A-413637D09E77}" dt="2018-12-07T17:06:58.653" v="2304" actId="1076"/>
          <ac:spMkLst>
            <pc:docMk/>
            <pc:sldMk cId="2373123688" sldId="267"/>
            <ac:spMk id="16" creationId="{F34D1D1F-CE84-9A46-86F2-76E5E9F79257}"/>
          </ac:spMkLst>
        </pc:spChg>
        <pc:picChg chg="add del">
          <ac:chgData name="Marcus Birkenkrahe" userId="ef4aa2967a2b2f11" providerId="LiveId" clId="{2B440876-9C92-B341-8D3A-413637D09E77}" dt="2018-12-07T11:24:18.984" v="389" actId="26606"/>
          <ac:picMkLst>
            <pc:docMk/>
            <pc:sldMk cId="2373123688" sldId="267"/>
            <ac:picMk id="4" creationId="{0467152B-0327-4C4F-B32D-A9AB31704437}"/>
          </ac:picMkLst>
        </pc:picChg>
        <pc:picChg chg="add del mod">
          <ac:chgData name="Marcus Birkenkrahe" userId="ef4aa2967a2b2f11" providerId="LiveId" clId="{2B440876-9C92-B341-8D3A-413637D09E77}" dt="2018-12-07T17:05:05.544" v="2254" actId="478"/>
          <ac:picMkLst>
            <pc:docMk/>
            <pc:sldMk cId="2373123688" sldId="267"/>
            <ac:picMk id="7" creationId="{0467152B-0327-4C4F-B32D-A9AB31704437}"/>
          </ac:picMkLst>
        </pc:picChg>
        <pc:picChg chg="add mod">
          <ac:chgData name="Marcus Birkenkrahe" userId="ef4aa2967a2b2f11" providerId="LiveId" clId="{2B440876-9C92-B341-8D3A-413637D09E77}" dt="2018-12-07T17:05:44.311" v="2257" actId="1076"/>
          <ac:picMkLst>
            <pc:docMk/>
            <pc:sldMk cId="2373123688" sldId="267"/>
            <ac:picMk id="8" creationId="{7BAF3D7A-F933-9D48-A58B-780E5A64C006}"/>
          </ac:picMkLst>
        </pc:picChg>
        <pc:inkChg chg="add">
          <ac:chgData name="Marcus Birkenkrahe" userId="ef4aa2967a2b2f11" providerId="LiveId" clId="{2B440876-9C92-B341-8D3A-413637D09E77}" dt="2018-12-07T17:06:10.461" v="2259" actId="32730"/>
          <ac:inkMkLst>
            <pc:docMk/>
            <pc:sldMk cId="2373123688" sldId="267"/>
            <ac:inkMk id="9" creationId="{8D9CBF91-886C-D84C-9BFE-22EBD7274D0A}"/>
          </ac:inkMkLst>
        </pc:inkChg>
        <pc:inkChg chg="add del">
          <ac:chgData name="Marcus Birkenkrahe" userId="ef4aa2967a2b2f11" providerId="LiveId" clId="{2B440876-9C92-B341-8D3A-413637D09E77}" dt="2018-12-07T17:06:19.983" v="2262"/>
          <ac:inkMkLst>
            <pc:docMk/>
            <pc:sldMk cId="2373123688" sldId="267"/>
            <ac:inkMk id="12" creationId="{32EDEBA3-A663-D341-91E3-BCDDE0013BCE}"/>
          </ac:inkMkLst>
        </pc:inkChg>
        <pc:inkChg chg="add del">
          <ac:chgData name="Marcus Birkenkrahe" userId="ef4aa2967a2b2f11" providerId="LiveId" clId="{2B440876-9C92-B341-8D3A-413637D09E77}" dt="2018-12-07T17:06:19.983" v="2262"/>
          <ac:inkMkLst>
            <pc:docMk/>
            <pc:sldMk cId="2373123688" sldId="267"/>
            <ac:inkMk id="13" creationId="{EE3B4AD6-838D-5148-B8F9-C635ED984FCA}"/>
          </ac:inkMkLst>
        </pc:inkChg>
        <pc:inkChg chg="add">
          <ac:chgData name="Marcus Birkenkrahe" userId="ef4aa2967a2b2f11" providerId="LiveId" clId="{2B440876-9C92-B341-8D3A-413637D09E77}" dt="2018-12-07T17:06:19.983" v="2262"/>
          <ac:inkMkLst>
            <pc:docMk/>
            <pc:sldMk cId="2373123688" sldId="267"/>
            <ac:inkMk id="14" creationId="{E6E58C71-1DD2-5C47-B07C-DF579B5BA1F5}"/>
          </ac:inkMkLst>
        </pc:inkChg>
        <pc:inkChg chg="add">
          <ac:chgData name="Marcus Birkenkrahe" userId="ef4aa2967a2b2f11" providerId="LiveId" clId="{2B440876-9C92-B341-8D3A-413637D09E77}" dt="2018-12-07T17:07:50.366" v="2305" actId="32730"/>
          <ac:inkMkLst>
            <pc:docMk/>
            <pc:sldMk cId="2373123688" sldId="267"/>
            <ac:inkMk id="17" creationId="{D0B37489-A22D-E645-92EE-32FD475CF2E9}"/>
          </ac:inkMkLst>
        </pc:inkChg>
      </pc:sldChg>
      <pc:sldChg chg="addSp delSp modSp add mod setBg setClrOvrMap">
        <pc:chgData name="Marcus Birkenkrahe" userId="ef4aa2967a2b2f11" providerId="LiveId" clId="{2B440876-9C92-B341-8D3A-413637D09E77}" dt="2018-12-07T16:36:44.891" v="2247" actId="20577"/>
        <pc:sldMkLst>
          <pc:docMk/>
          <pc:sldMk cId="2910110241" sldId="268"/>
        </pc:sldMkLst>
        <pc:spChg chg="mod">
          <ac:chgData name="Marcus Birkenkrahe" userId="ef4aa2967a2b2f11" providerId="LiveId" clId="{2B440876-9C92-B341-8D3A-413637D09E77}" dt="2018-12-07T16:35:53.117" v="2162" actId="20577"/>
          <ac:spMkLst>
            <pc:docMk/>
            <pc:sldMk cId="2910110241" sldId="268"/>
            <ac:spMk id="2" creationId="{EDE50D8E-A28F-074F-B545-6360BCEC8FC2}"/>
          </ac:spMkLst>
        </pc:spChg>
        <pc:spChg chg="del">
          <ac:chgData name="Marcus Birkenkrahe" userId="ef4aa2967a2b2f11" providerId="LiveId" clId="{2B440876-9C92-B341-8D3A-413637D09E77}" dt="2018-12-07T11:31:59.696" v="406" actId="26606"/>
          <ac:spMkLst>
            <pc:docMk/>
            <pc:sldMk cId="2910110241" sldId="268"/>
            <ac:spMk id="3" creationId="{DA4207E4-FA37-534B-849B-B9866394DD0F}"/>
          </ac:spMkLst>
        </pc:spChg>
        <pc:spChg chg="add del mod">
          <ac:chgData name="Marcus Birkenkrahe" userId="ef4aa2967a2b2f11" providerId="LiveId" clId="{2B440876-9C92-B341-8D3A-413637D09E77}" dt="2018-12-07T14:57:21.953" v="507"/>
          <ac:spMkLst>
            <pc:docMk/>
            <pc:sldMk cId="2910110241" sldId="268"/>
            <ac:spMk id="5" creationId="{5197042D-EFDF-8942-93C9-6ABBAB123264}"/>
          </ac:spMkLst>
        </pc:spChg>
        <pc:spChg chg="add mod ord">
          <ac:chgData name="Marcus Birkenkrahe" userId="ef4aa2967a2b2f11" providerId="LiveId" clId="{2B440876-9C92-B341-8D3A-413637D09E77}" dt="2018-12-07T16:36:44.891" v="2247" actId="20577"/>
          <ac:spMkLst>
            <pc:docMk/>
            <pc:sldMk cId="2910110241" sldId="268"/>
            <ac:spMk id="8" creationId="{7771D6C0-D155-2543-94EA-5AE3592ED975}"/>
          </ac:spMkLst>
        </pc:spChg>
        <pc:spChg chg="add del">
          <ac:chgData name="Marcus Birkenkrahe" userId="ef4aa2967a2b2f11" providerId="LiveId" clId="{2B440876-9C92-B341-8D3A-413637D09E77}" dt="2018-12-07T15:03:08.223" v="613" actId="26606"/>
          <ac:spMkLst>
            <pc:docMk/>
            <pc:sldMk cId="2910110241" sldId="268"/>
            <ac:spMk id="10" creationId="{A4AC5506-6312-4701-8D3C-40187889A947}"/>
          </ac:spMkLst>
        </pc:spChg>
        <pc:spChg chg="add">
          <ac:chgData name="Marcus Birkenkrahe" userId="ef4aa2967a2b2f11" providerId="LiveId" clId="{2B440876-9C92-B341-8D3A-413637D09E77}" dt="2018-12-07T15:03:08.223" v="613" actId="26606"/>
          <ac:spMkLst>
            <pc:docMk/>
            <pc:sldMk cId="2910110241" sldId="268"/>
            <ac:spMk id="15" creationId="{56C20283-73E0-40EC-8AD8-057F581F64C2}"/>
          </ac:spMkLst>
        </pc:spChg>
        <pc:spChg chg="add">
          <ac:chgData name="Marcus Birkenkrahe" userId="ef4aa2967a2b2f11" providerId="LiveId" clId="{2B440876-9C92-B341-8D3A-413637D09E77}" dt="2018-12-07T15:03:08.223" v="613" actId="26606"/>
          <ac:spMkLst>
            <pc:docMk/>
            <pc:sldMk cId="2910110241" sldId="268"/>
            <ac:spMk id="17" creationId="{3FCC729B-E528-40C3-82D3-BA4375575E87}"/>
          </ac:spMkLst>
        </pc:spChg>
        <pc:spChg chg="add">
          <ac:chgData name="Marcus Birkenkrahe" userId="ef4aa2967a2b2f11" providerId="LiveId" clId="{2B440876-9C92-B341-8D3A-413637D09E77}" dt="2018-12-07T15:03:08.223" v="613" actId="26606"/>
          <ac:spMkLst>
            <pc:docMk/>
            <pc:sldMk cId="2910110241" sldId="268"/>
            <ac:spMk id="19" creationId="{58F1FB8D-1842-4A04-998D-6CF047AB2790}"/>
          </ac:spMkLst>
        </pc:spChg>
        <pc:picChg chg="add del">
          <ac:chgData name="Marcus Birkenkrahe" userId="ef4aa2967a2b2f11" providerId="LiveId" clId="{2B440876-9C92-B341-8D3A-413637D09E77}" dt="2018-12-07T11:31:59.696" v="406" actId="26606"/>
          <ac:picMkLst>
            <pc:docMk/>
            <pc:sldMk cId="2910110241" sldId="268"/>
            <ac:picMk id="4" creationId="{C083ED93-ECD2-FF4A-AB90-FFE9A6693B95}"/>
          </ac:picMkLst>
        </pc:picChg>
        <pc:picChg chg="add del mod">
          <ac:chgData name="Marcus Birkenkrahe" userId="ef4aa2967a2b2f11" providerId="LiveId" clId="{2B440876-9C92-B341-8D3A-413637D09E77}" dt="2018-12-07T15:02:01.946" v="611" actId="478"/>
          <ac:picMkLst>
            <pc:docMk/>
            <pc:sldMk cId="2910110241" sldId="268"/>
            <ac:picMk id="7" creationId="{C083ED93-ECD2-FF4A-AB90-FFE9A6693B95}"/>
          </ac:picMkLst>
        </pc:picChg>
        <pc:picChg chg="add mod">
          <ac:chgData name="Marcus Birkenkrahe" userId="ef4aa2967a2b2f11" providerId="LiveId" clId="{2B440876-9C92-B341-8D3A-413637D09E77}" dt="2018-12-07T15:04:59.263" v="632" actId="692"/>
          <ac:picMkLst>
            <pc:docMk/>
            <pc:sldMk cId="2910110241" sldId="268"/>
            <ac:picMk id="9" creationId="{8B5525C7-5273-9F4F-A5AF-F4F10C5FC44C}"/>
          </ac:picMkLst>
        </pc:picChg>
      </pc:sldChg>
      <pc:sldChg chg="addSp delSp modSp add mod setBg">
        <pc:chgData name="Marcus Birkenkrahe" userId="ef4aa2967a2b2f11" providerId="LiveId" clId="{2B440876-9C92-B341-8D3A-413637D09E77}" dt="2018-12-07T15:25:52.407" v="739"/>
        <pc:sldMkLst>
          <pc:docMk/>
          <pc:sldMk cId="2802156741" sldId="269"/>
        </pc:sldMkLst>
        <pc:spChg chg="mod">
          <ac:chgData name="Marcus Birkenkrahe" userId="ef4aa2967a2b2f11" providerId="LiveId" clId="{2B440876-9C92-B341-8D3A-413637D09E77}" dt="2018-12-07T15:25:38.524" v="737" actId="26606"/>
          <ac:spMkLst>
            <pc:docMk/>
            <pc:sldMk cId="2802156741" sldId="269"/>
            <ac:spMk id="2" creationId="{E4B84868-1B9D-3A4C-82F5-6C00678C96D7}"/>
          </ac:spMkLst>
        </pc:spChg>
        <pc:spChg chg="del">
          <ac:chgData name="Marcus Birkenkrahe" userId="ef4aa2967a2b2f11" providerId="LiveId" clId="{2B440876-9C92-B341-8D3A-413637D09E77}" dt="2018-12-07T15:25:38.524" v="737" actId="26606"/>
          <ac:spMkLst>
            <pc:docMk/>
            <pc:sldMk cId="2802156741" sldId="269"/>
            <ac:spMk id="3" creationId="{C8BDDE25-533F-2740-B0C6-12E446BB07F8}"/>
          </ac:spMkLst>
        </pc:spChg>
        <pc:spChg chg="add">
          <ac:chgData name="Marcus Birkenkrahe" userId="ef4aa2967a2b2f11" providerId="LiveId" clId="{2B440876-9C92-B341-8D3A-413637D09E77}" dt="2018-12-07T15:25:38.524" v="737" actId="26606"/>
          <ac:spMkLst>
            <pc:docMk/>
            <pc:sldMk cId="2802156741" sldId="269"/>
            <ac:spMk id="11" creationId="{A4AC5506-6312-4701-8D3C-40187889A947}"/>
          </ac:spMkLst>
        </pc:spChg>
        <pc:picChg chg="add del mod">
          <ac:chgData name="Marcus Birkenkrahe" userId="ef4aa2967a2b2f11" providerId="LiveId" clId="{2B440876-9C92-B341-8D3A-413637D09E77}" dt="2018-12-07T15:25:38.524" v="737" actId="26606"/>
          <ac:picMkLst>
            <pc:docMk/>
            <pc:sldMk cId="2802156741" sldId="269"/>
            <ac:picMk id="5" creationId="{2A9927A8-C282-EB49-BE29-0ADF457328F4}"/>
          </ac:picMkLst>
        </pc:picChg>
        <pc:picChg chg="add mod">
          <ac:chgData name="Marcus Birkenkrahe" userId="ef4aa2967a2b2f11" providerId="LiveId" clId="{2B440876-9C92-B341-8D3A-413637D09E77}" dt="2018-12-07T15:25:52.407" v="739"/>
          <ac:picMkLst>
            <pc:docMk/>
            <pc:sldMk cId="2802156741" sldId="269"/>
            <ac:picMk id="8" creationId="{2A9927A8-C282-EB49-BE29-0ADF457328F4}"/>
          </ac:picMkLst>
        </pc:picChg>
      </pc:sldChg>
      <pc:sldChg chg="addSp delSp modSp add mod setBg">
        <pc:chgData name="Marcus Birkenkrahe" userId="ef4aa2967a2b2f11" providerId="LiveId" clId="{2B440876-9C92-B341-8D3A-413637D09E77}" dt="2018-12-07T17:06:24.919" v="2264" actId="32730"/>
        <pc:sldMkLst>
          <pc:docMk/>
          <pc:sldMk cId="3352167388" sldId="270"/>
        </pc:sldMkLst>
        <pc:spChg chg="mod">
          <ac:chgData name="Marcus Birkenkrahe" userId="ef4aa2967a2b2f11" providerId="LiveId" clId="{2B440876-9C92-B341-8D3A-413637D09E77}" dt="2018-12-07T15:52:54.993" v="1497" actId="26606"/>
          <ac:spMkLst>
            <pc:docMk/>
            <pc:sldMk cId="3352167388" sldId="270"/>
            <ac:spMk id="2" creationId="{7D22A876-F5CA-CC47-B27D-1B83D3D4EE54}"/>
          </ac:spMkLst>
        </pc:spChg>
        <pc:spChg chg="del">
          <ac:chgData name="Marcus Birkenkrahe" userId="ef4aa2967a2b2f11" providerId="LiveId" clId="{2B440876-9C92-B341-8D3A-413637D09E77}" dt="2018-12-07T15:52:48.443" v="1496"/>
          <ac:spMkLst>
            <pc:docMk/>
            <pc:sldMk cId="3352167388" sldId="270"/>
            <ac:spMk id="3" creationId="{945C520E-BF9B-514A-BC51-89FB75D329EE}"/>
          </ac:spMkLst>
        </pc:spChg>
        <pc:spChg chg="add del mod">
          <ac:chgData name="Marcus Birkenkrahe" userId="ef4aa2967a2b2f11" providerId="LiveId" clId="{2B440876-9C92-B341-8D3A-413637D09E77}" dt="2018-12-07T15:57:07.434" v="1616"/>
          <ac:spMkLst>
            <pc:docMk/>
            <pc:sldMk cId="3352167388" sldId="270"/>
            <ac:spMk id="5" creationId="{D508880E-304C-4A4A-AB12-7FE9FE396442}"/>
          </ac:spMkLst>
        </pc:spChg>
        <pc:spChg chg="add mod">
          <ac:chgData name="Marcus Birkenkrahe" userId="ef4aa2967a2b2f11" providerId="LiveId" clId="{2B440876-9C92-B341-8D3A-413637D09E77}" dt="2018-12-07T16:00:40.853" v="1624" actId="207"/>
          <ac:spMkLst>
            <pc:docMk/>
            <pc:sldMk cId="3352167388" sldId="270"/>
            <ac:spMk id="6" creationId="{42A3FB93-8DC2-AE44-82CF-A6BE203B6099}"/>
          </ac:spMkLst>
        </pc:spChg>
        <pc:spChg chg="add mod">
          <ac:chgData name="Marcus Birkenkrahe" userId="ef4aa2967a2b2f11" providerId="LiveId" clId="{2B440876-9C92-B341-8D3A-413637D09E77}" dt="2018-12-07T15:59:57.290" v="1617" actId="478"/>
          <ac:spMkLst>
            <pc:docMk/>
            <pc:sldMk cId="3352167388" sldId="270"/>
            <ac:spMk id="8" creationId="{EA734823-C19C-F74E-9FC6-3F48EC0BCACC}"/>
          </ac:spMkLst>
        </pc:spChg>
        <pc:spChg chg="add">
          <ac:chgData name="Marcus Birkenkrahe" userId="ef4aa2967a2b2f11" providerId="LiveId" clId="{2B440876-9C92-B341-8D3A-413637D09E77}" dt="2018-12-07T15:52:54.993" v="1497" actId="26606"/>
          <ac:spMkLst>
            <pc:docMk/>
            <pc:sldMk cId="3352167388" sldId="270"/>
            <ac:spMk id="9" creationId="{A4AC5506-6312-4701-8D3C-40187889A947}"/>
          </ac:spMkLst>
        </pc:spChg>
        <pc:spChg chg="add mod">
          <ac:chgData name="Marcus Birkenkrahe" userId="ef4aa2967a2b2f11" providerId="LiveId" clId="{2B440876-9C92-B341-8D3A-413637D09E77}" dt="2018-12-07T16:10:42.081" v="1704" actId="207"/>
          <ac:spMkLst>
            <pc:docMk/>
            <pc:sldMk cId="3352167388" sldId="270"/>
            <ac:spMk id="14" creationId="{84CB22B2-8427-2348-9F33-3493AE4F0D48}"/>
          </ac:spMkLst>
        </pc:spChg>
        <pc:spChg chg="add mod">
          <ac:chgData name="Marcus Birkenkrahe" userId="ef4aa2967a2b2f11" providerId="LiveId" clId="{2B440876-9C92-B341-8D3A-413637D09E77}" dt="2018-12-07T16:10:56.032" v="1706" actId="207"/>
          <ac:spMkLst>
            <pc:docMk/>
            <pc:sldMk cId="3352167388" sldId="270"/>
            <ac:spMk id="15" creationId="{5EF95844-C424-0540-8167-EC26D87824EC}"/>
          </ac:spMkLst>
        </pc:spChg>
        <pc:picChg chg="add del mod">
          <ac:chgData name="Marcus Birkenkrahe" userId="ef4aa2967a2b2f11" providerId="LiveId" clId="{2B440876-9C92-B341-8D3A-413637D09E77}" dt="2018-12-07T15:59:57.290" v="1617" actId="478"/>
          <ac:picMkLst>
            <pc:docMk/>
            <pc:sldMk cId="3352167388" sldId="270"/>
            <ac:picMk id="4" creationId="{168EAF69-ADEF-4241-85BC-644FB83F2AF5}"/>
          </ac:picMkLst>
        </pc:picChg>
        <pc:picChg chg="add mod">
          <ac:chgData name="Marcus Birkenkrahe" userId="ef4aa2967a2b2f11" providerId="LiveId" clId="{2B440876-9C92-B341-8D3A-413637D09E77}" dt="2018-12-07T16:02:05.307" v="1632" actId="1076"/>
          <ac:picMkLst>
            <pc:docMk/>
            <pc:sldMk cId="3352167388" sldId="270"/>
            <ac:picMk id="10" creationId="{30DADFCE-42E2-5549-A15B-D8EB2130926C}"/>
          </ac:picMkLst>
        </pc:picChg>
        <pc:picChg chg="add mod">
          <ac:chgData name="Marcus Birkenkrahe" userId="ef4aa2967a2b2f11" providerId="LiveId" clId="{2B440876-9C92-B341-8D3A-413637D09E77}" dt="2018-12-07T16:02:35.912" v="1638" actId="692"/>
          <ac:picMkLst>
            <pc:docMk/>
            <pc:sldMk cId="3352167388" sldId="270"/>
            <ac:picMk id="11" creationId="{AD1C0D6F-ABC9-3543-AB61-E5127B7260BA}"/>
          </ac:picMkLst>
        </pc:picChg>
        <pc:inkChg chg="add">
          <ac:chgData name="Marcus Birkenkrahe" userId="ef4aa2967a2b2f11" providerId="LiveId" clId="{2B440876-9C92-B341-8D3A-413637D09E77}" dt="2018-12-07T16:09:12.758" v="1639" actId="32730"/>
          <ac:inkMkLst>
            <pc:docMk/>
            <pc:sldMk cId="3352167388" sldId="270"/>
            <ac:inkMk id="12" creationId="{DCA1A662-87E8-BE4A-B213-ED33317F4B74}"/>
          </ac:inkMkLst>
        </pc:inkChg>
        <pc:inkChg chg="add">
          <ac:chgData name="Marcus Birkenkrahe" userId="ef4aa2967a2b2f11" providerId="LiveId" clId="{2B440876-9C92-B341-8D3A-413637D09E77}" dt="2018-12-07T16:09:17.907" v="1640" actId="32730"/>
          <ac:inkMkLst>
            <pc:docMk/>
            <pc:sldMk cId="3352167388" sldId="270"/>
            <ac:inkMk id="13" creationId="{8BC66CE4-0D5A-B44A-BA78-E04C6CD29F94}"/>
          </ac:inkMkLst>
        </pc:inkChg>
        <pc:inkChg chg="add del">
          <ac:chgData name="Marcus Birkenkrahe" userId="ef4aa2967a2b2f11" providerId="LiveId" clId="{2B440876-9C92-B341-8D3A-413637D09E77}" dt="2018-12-07T17:06:24.919" v="2264" actId="32730"/>
          <ac:inkMkLst>
            <pc:docMk/>
            <pc:sldMk cId="3352167388" sldId="270"/>
            <ac:inkMk id="16" creationId="{A99EF634-3B01-F048-B885-EADBBA7D7FE7}"/>
          </ac:inkMkLst>
        </pc:inkChg>
      </pc:sldChg>
      <pc:sldChg chg="addSp delSp modSp add mod setBg">
        <pc:chgData name="Marcus Birkenkrahe" userId="ef4aa2967a2b2f11" providerId="LiveId" clId="{2B440876-9C92-B341-8D3A-413637D09E77}" dt="2018-12-07T16:30:32.972" v="2151"/>
        <pc:sldMkLst>
          <pc:docMk/>
          <pc:sldMk cId="749038541" sldId="271"/>
        </pc:sldMkLst>
        <pc:spChg chg="mod">
          <ac:chgData name="Marcus Birkenkrahe" userId="ef4aa2967a2b2f11" providerId="LiveId" clId="{2B440876-9C92-B341-8D3A-413637D09E77}" dt="2018-12-07T16:24:11.005" v="1858" actId="26606"/>
          <ac:spMkLst>
            <pc:docMk/>
            <pc:sldMk cId="749038541" sldId="271"/>
            <ac:spMk id="2" creationId="{96BFD05C-9D30-9046-A333-585060240930}"/>
          </ac:spMkLst>
        </pc:spChg>
        <pc:spChg chg="del">
          <ac:chgData name="Marcus Birkenkrahe" userId="ef4aa2967a2b2f11" providerId="LiveId" clId="{2B440876-9C92-B341-8D3A-413637D09E77}" dt="2018-12-07T16:24:11.005" v="1858" actId="26606"/>
          <ac:spMkLst>
            <pc:docMk/>
            <pc:sldMk cId="749038541" sldId="271"/>
            <ac:spMk id="3" creationId="{C348E26D-B894-6945-BE97-E144785CAE06}"/>
          </ac:spMkLst>
        </pc:spChg>
        <pc:spChg chg="add mod">
          <ac:chgData name="Marcus Birkenkrahe" userId="ef4aa2967a2b2f11" providerId="LiveId" clId="{2B440876-9C92-B341-8D3A-413637D09E77}" dt="2018-12-07T16:26:28.337" v="1886" actId="478"/>
          <ac:spMkLst>
            <pc:docMk/>
            <pc:sldMk cId="749038541" sldId="271"/>
            <ac:spMk id="6" creationId="{D62CE1E0-AEA5-F64E-84D6-82C755028633}"/>
          </ac:spMkLst>
        </pc:spChg>
        <pc:spChg chg="add">
          <ac:chgData name="Marcus Birkenkrahe" userId="ef4aa2967a2b2f11" providerId="LiveId" clId="{2B440876-9C92-B341-8D3A-413637D09E77}" dt="2018-12-07T16:24:23.838" v="1860"/>
          <ac:spMkLst>
            <pc:docMk/>
            <pc:sldMk cId="749038541" sldId="271"/>
            <ac:spMk id="8" creationId="{33B147CE-E677-6843-A6CA-751CDEB4181B}"/>
          </ac:spMkLst>
        </pc:spChg>
        <pc:spChg chg="add">
          <ac:chgData name="Marcus Birkenkrahe" userId="ef4aa2967a2b2f11" providerId="LiveId" clId="{2B440876-9C92-B341-8D3A-413637D09E77}" dt="2018-12-07T16:24:11.005" v="1858" actId="26606"/>
          <ac:spMkLst>
            <pc:docMk/>
            <pc:sldMk cId="749038541" sldId="271"/>
            <ac:spMk id="10" creationId="{A4AC5506-6312-4701-8D3C-40187889A947}"/>
          </ac:spMkLst>
        </pc:spChg>
        <pc:spChg chg="add mod">
          <ac:chgData name="Marcus Birkenkrahe" userId="ef4aa2967a2b2f11" providerId="LiveId" clId="{2B440876-9C92-B341-8D3A-413637D09E77}" dt="2018-12-07T16:28:41.633" v="2093" actId="122"/>
          <ac:spMkLst>
            <pc:docMk/>
            <pc:sldMk cId="749038541" sldId="271"/>
            <ac:spMk id="11" creationId="{C5AF5835-C907-2446-82EF-3BD0FC98382A}"/>
          </ac:spMkLst>
        </pc:spChg>
        <pc:spChg chg="add mod">
          <ac:chgData name="Marcus Birkenkrahe" userId="ef4aa2967a2b2f11" providerId="LiveId" clId="{2B440876-9C92-B341-8D3A-413637D09E77}" dt="2018-12-07T16:30:10.575" v="2144" actId="1076"/>
          <ac:spMkLst>
            <pc:docMk/>
            <pc:sldMk cId="749038541" sldId="271"/>
            <ac:spMk id="17" creationId="{C68B1308-100A-4D49-8C90-A50A506EE521}"/>
          </ac:spMkLst>
        </pc:spChg>
        <pc:picChg chg="add del">
          <ac:chgData name="Marcus Birkenkrahe" userId="ef4aa2967a2b2f11" providerId="LiveId" clId="{2B440876-9C92-B341-8D3A-413637D09E77}" dt="2018-12-07T16:24:11.005" v="1858" actId="26606"/>
          <ac:picMkLst>
            <pc:docMk/>
            <pc:sldMk cId="749038541" sldId="271"/>
            <ac:picMk id="4" creationId="{A49AEDBA-33C3-FF4F-9A3A-BB3D1879CA1E}"/>
          </ac:picMkLst>
        </pc:picChg>
        <pc:picChg chg="add del mod">
          <ac:chgData name="Marcus Birkenkrahe" userId="ef4aa2967a2b2f11" providerId="LiveId" clId="{2B440876-9C92-B341-8D3A-413637D09E77}" dt="2018-12-07T16:26:28.337" v="1886" actId="478"/>
          <ac:picMkLst>
            <pc:docMk/>
            <pc:sldMk cId="749038541" sldId="271"/>
            <ac:picMk id="7" creationId="{A49AEDBA-33C3-FF4F-9A3A-BB3D1879CA1E}"/>
          </ac:picMkLst>
        </pc:picChg>
        <pc:picChg chg="add mod">
          <ac:chgData name="Marcus Birkenkrahe" userId="ef4aa2967a2b2f11" providerId="LiveId" clId="{2B440876-9C92-B341-8D3A-413637D09E77}" dt="2018-12-07T16:26:41.836" v="1891" actId="1076"/>
          <ac:picMkLst>
            <pc:docMk/>
            <pc:sldMk cId="749038541" sldId="271"/>
            <ac:picMk id="9" creationId="{7CBC27D9-D7F9-304D-8590-BC987791B8CE}"/>
          </ac:picMkLst>
        </pc:picChg>
        <pc:inkChg chg="add del">
          <ac:chgData name="Marcus Birkenkrahe" userId="ef4aa2967a2b2f11" providerId="LiveId" clId="{2B440876-9C92-B341-8D3A-413637D09E77}" dt="2018-12-07T16:29:07.469" v="2097"/>
          <ac:inkMkLst>
            <pc:docMk/>
            <pc:sldMk cId="749038541" sldId="271"/>
            <ac:inkMk id="12" creationId="{D6B62ECE-1DA2-1A4B-B484-F7062E6B05DC}"/>
          </ac:inkMkLst>
        </pc:inkChg>
        <pc:inkChg chg="add del">
          <ac:chgData name="Marcus Birkenkrahe" userId="ef4aa2967a2b2f11" providerId="LiveId" clId="{2B440876-9C92-B341-8D3A-413637D09E77}" dt="2018-12-07T16:29:07.469" v="2097"/>
          <ac:inkMkLst>
            <pc:docMk/>
            <pc:sldMk cId="749038541" sldId="271"/>
            <ac:inkMk id="13" creationId="{A8E2302A-B6B0-1F40-AC7A-119F318002DE}"/>
          </ac:inkMkLst>
        </pc:inkChg>
        <pc:inkChg chg="add del">
          <ac:chgData name="Marcus Birkenkrahe" userId="ef4aa2967a2b2f11" providerId="LiveId" clId="{2B440876-9C92-B341-8D3A-413637D09E77}" dt="2018-12-07T16:29:07.469" v="2097"/>
          <ac:inkMkLst>
            <pc:docMk/>
            <pc:sldMk cId="749038541" sldId="271"/>
            <ac:inkMk id="14" creationId="{E10890C6-B32B-A240-8E16-67E4D7B69312}"/>
          </ac:inkMkLst>
        </pc:inkChg>
        <pc:inkChg chg="add del">
          <ac:chgData name="Marcus Birkenkrahe" userId="ef4aa2967a2b2f11" providerId="LiveId" clId="{2B440876-9C92-B341-8D3A-413637D09E77}" dt="2018-12-07T16:30:19.187" v="2145"/>
          <ac:inkMkLst>
            <pc:docMk/>
            <pc:sldMk cId="749038541" sldId="271"/>
            <ac:inkMk id="15" creationId="{E57E719F-2621-DF46-887B-94EB65E381B1}"/>
          </ac:inkMkLst>
        </pc:inkChg>
        <pc:inkChg chg="add">
          <ac:chgData name="Marcus Birkenkrahe" userId="ef4aa2967a2b2f11" providerId="LiveId" clId="{2B440876-9C92-B341-8D3A-413637D09E77}" dt="2018-12-07T16:29:19.495" v="2098" actId="32730"/>
          <ac:inkMkLst>
            <pc:docMk/>
            <pc:sldMk cId="749038541" sldId="271"/>
            <ac:inkMk id="16" creationId="{11DD68B5-AB5B-454E-B254-B49C45503B5B}"/>
          </ac:inkMkLst>
        </pc:inkChg>
        <pc:inkChg chg="add del">
          <ac:chgData name="Marcus Birkenkrahe" userId="ef4aa2967a2b2f11" providerId="LiveId" clId="{2B440876-9C92-B341-8D3A-413637D09E77}" dt="2018-12-07T16:30:30.656" v="2149"/>
          <ac:inkMkLst>
            <pc:docMk/>
            <pc:sldMk cId="749038541" sldId="271"/>
            <ac:inkMk id="18" creationId="{9A199FC7-1C17-2045-8F78-CABF47B4AFCD}"/>
          </ac:inkMkLst>
        </pc:inkChg>
        <pc:inkChg chg="add del">
          <ac:chgData name="Marcus Birkenkrahe" userId="ef4aa2967a2b2f11" providerId="LiveId" clId="{2B440876-9C92-B341-8D3A-413637D09E77}" dt="2018-12-07T16:30:30.656" v="2149"/>
          <ac:inkMkLst>
            <pc:docMk/>
            <pc:sldMk cId="749038541" sldId="271"/>
            <ac:inkMk id="19" creationId="{632E77E9-8070-8F44-BF0D-25C249062EA0}"/>
          </ac:inkMkLst>
        </pc:inkChg>
        <pc:inkChg chg="add del">
          <ac:chgData name="Marcus Birkenkrahe" userId="ef4aa2967a2b2f11" providerId="LiveId" clId="{2B440876-9C92-B341-8D3A-413637D09E77}" dt="2018-12-07T16:30:30.656" v="2149"/>
          <ac:inkMkLst>
            <pc:docMk/>
            <pc:sldMk cId="749038541" sldId="271"/>
            <ac:inkMk id="20" creationId="{A9D56EEF-A7FD-A44C-BF99-A6E0A521CB93}"/>
          </ac:inkMkLst>
        </pc:inkChg>
        <pc:inkChg chg="add del">
          <ac:chgData name="Marcus Birkenkrahe" userId="ef4aa2967a2b2f11" providerId="LiveId" clId="{2B440876-9C92-B341-8D3A-413637D09E77}" dt="2018-12-07T16:30:32.972" v="2151"/>
          <ac:inkMkLst>
            <pc:docMk/>
            <pc:sldMk cId="749038541" sldId="271"/>
            <ac:inkMk id="21" creationId="{E71020C4-4B98-844C-8FF5-A86DAB888D1F}"/>
          </ac:inkMkLst>
        </pc:inkChg>
        <pc:inkChg chg="add del">
          <ac:chgData name="Marcus Birkenkrahe" userId="ef4aa2967a2b2f11" providerId="LiveId" clId="{2B440876-9C92-B341-8D3A-413637D09E77}" dt="2018-12-07T16:30:32.972" v="2151"/>
          <ac:inkMkLst>
            <pc:docMk/>
            <pc:sldMk cId="749038541" sldId="271"/>
            <ac:inkMk id="22" creationId="{6FB2DB92-0487-4F42-932F-210E25BC7E7E}"/>
          </ac:inkMkLst>
        </pc:inkChg>
        <pc:inkChg chg="add">
          <ac:chgData name="Marcus Birkenkrahe" userId="ef4aa2967a2b2f11" providerId="LiveId" clId="{2B440876-9C92-B341-8D3A-413637D09E77}" dt="2018-12-07T16:30:32.972" v="2151"/>
          <ac:inkMkLst>
            <pc:docMk/>
            <pc:sldMk cId="749038541" sldId="271"/>
            <ac:inkMk id="23" creationId="{79B16571-760D-7E4B-A521-CBE10A9ABB9D}"/>
          </ac:inkMkLst>
        </pc:inkChg>
      </pc:sldChg>
      <pc:sldChg chg="addSp delSp modSp add">
        <pc:chgData name="Marcus Birkenkrahe" userId="ef4aa2967a2b2f11" providerId="LiveId" clId="{2B440876-9C92-B341-8D3A-413637D09E77}" dt="2018-12-07T17:15:18.159" v="2439" actId="1076"/>
        <pc:sldMkLst>
          <pc:docMk/>
          <pc:sldMk cId="2054623315" sldId="272"/>
        </pc:sldMkLst>
        <pc:spChg chg="mod">
          <ac:chgData name="Marcus Birkenkrahe" userId="ef4aa2967a2b2f11" providerId="LiveId" clId="{2B440876-9C92-B341-8D3A-413637D09E77}" dt="2018-12-07T17:11:10.855" v="2427" actId="20577"/>
          <ac:spMkLst>
            <pc:docMk/>
            <pc:sldMk cId="2054623315" sldId="272"/>
            <ac:spMk id="2" creationId="{CD64F6C3-0A09-6848-9C19-EF9CA7DCEE44}"/>
          </ac:spMkLst>
        </pc:spChg>
        <pc:spChg chg="add del">
          <ac:chgData name="Marcus Birkenkrahe" userId="ef4aa2967a2b2f11" providerId="LiveId" clId="{2B440876-9C92-B341-8D3A-413637D09E77}" dt="2018-12-07T17:14:53.297" v="2435"/>
          <ac:spMkLst>
            <pc:docMk/>
            <pc:sldMk cId="2054623315" sldId="272"/>
            <ac:spMk id="3" creationId="{3E142BF5-2E88-0549-B5A3-9DC80AF17634}"/>
          </ac:spMkLst>
        </pc:spChg>
        <pc:spChg chg="add del">
          <ac:chgData name="Marcus Birkenkrahe" userId="ef4aa2967a2b2f11" providerId="LiveId" clId="{2B440876-9C92-B341-8D3A-413637D09E77}" dt="2018-12-07T17:14:38.652" v="2430"/>
          <ac:spMkLst>
            <pc:docMk/>
            <pc:sldMk cId="2054623315" sldId="272"/>
            <ac:spMk id="5" creationId="{5A2378B7-DBFC-D54F-8CA4-6CB5C3EF6DEE}"/>
          </ac:spMkLst>
        </pc:spChg>
        <pc:spChg chg="add del">
          <ac:chgData name="Marcus Birkenkrahe" userId="ef4aa2967a2b2f11" providerId="LiveId" clId="{2B440876-9C92-B341-8D3A-413637D09E77}" dt="2018-12-07T17:14:42.482" v="2432"/>
          <ac:spMkLst>
            <pc:docMk/>
            <pc:sldMk cId="2054623315" sldId="272"/>
            <ac:spMk id="6" creationId="{82F6CEE9-DBD8-1145-8A1E-1F4B92CE1BCD}"/>
          </ac:spMkLst>
        </pc:spChg>
        <pc:spChg chg="add">
          <ac:chgData name="Marcus Birkenkrahe" userId="ef4aa2967a2b2f11" providerId="LiveId" clId="{2B440876-9C92-B341-8D3A-413637D09E77}" dt="2018-12-07T17:14:55.658" v="2436"/>
          <ac:spMkLst>
            <pc:docMk/>
            <pc:sldMk cId="2054623315" sldId="272"/>
            <ac:spMk id="8" creationId="{3721B876-0588-804C-8B23-867C10E9B41C}"/>
          </ac:spMkLst>
        </pc:spChg>
        <pc:picChg chg="add del mod">
          <ac:chgData name="Marcus Birkenkrahe" userId="ef4aa2967a2b2f11" providerId="LiveId" clId="{2B440876-9C92-B341-8D3A-413637D09E77}" dt="2018-12-07T17:14:53.297" v="2435"/>
          <ac:picMkLst>
            <pc:docMk/>
            <pc:sldMk cId="2054623315" sldId="272"/>
            <ac:picMk id="4" creationId="{1A74D494-64BA-3E47-BDE7-CBBD02B0184A}"/>
          </ac:picMkLst>
        </pc:picChg>
        <pc:picChg chg="add del">
          <ac:chgData name="Marcus Birkenkrahe" userId="ef4aa2967a2b2f11" providerId="LiveId" clId="{2B440876-9C92-B341-8D3A-413637D09E77}" dt="2018-12-07T17:14:44.772" v="2434"/>
          <ac:picMkLst>
            <pc:docMk/>
            <pc:sldMk cId="2054623315" sldId="272"/>
            <ac:picMk id="7" creationId="{6B83D41D-978B-904D-95C2-0C93CB6EF674}"/>
          </ac:picMkLst>
        </pc:picChg>
        <pc:picChg chg="add mod">
          <ac:chgData name="Marcus Birkenkrahe" userId="ef4aa2967a2b2f11" providerId="LiveId" clId="{2B440876-9C92-B341-8D3A-413637D09E77}" dt="2018-12-07T17:15:18.159" v="2439" actId="1076"/>
          <ac:picMkLst>
            <pc:docMk/>
            <pc:sldMk cId="2054623315" sldId="272"/>
            <ac:picMk id="9" creationId="{84BEE8D3-7876-EF44-856F-9223CD835A7A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7D1776-6826-3E47-8BD5-EC6448497FD9}" type="doc">
      <dgm:prSet loTypeId="urn:microsoft.com/office/officeart/2005/8/layout/venn1" loCatId="" qsTypeId="urn:microsoft.com/office/officeart/2005/8/quickstyle/simple1" qsCatId="simple" csTypeId="urn:microsoft.com/office/officeart/2005/8/colors/accent1_2" csCatId="accent1" phldr="1"/>
      <dgm:spPr/>
    </dgm:pt>
    <dgm:pt modelId="{FF18B6B2-384C-1646-9B11-F6BB1F2986A0}">
      <dgm:prSet phldrT="[Text]"/>
      <dgm:spPr>
        <a:solidFill>
          <a:schemeClr val="accent1">
            <a:lumMod val="60000"/>
            <a:lumOff val="40000"/>
            <a:alpha val="50000"/>
          </a:schemeClr>
        </a:solidFill>
      </dgm:spPr>
      <dgm:t>
        <a:bodyPr/>
        <a:lstStyle/>
        <a:p>
          <a:r>
            <a:rPr lang="en-US" dirty="0"/>
            <a:t>Process Extension / Enhancement</a:t>
          </a:r>
        </a:p>
      </dgm:t>
    </dgm:pt>
    <dgm:pt modelId="{1382BB7D-5F58-054E-B949-479082FC3341}" type="sibTrans" cxnId="{16041B05-05F2-7242-AEA7-EE507D930045}">
      <dgm:prSet/>
      <dgm:spPr/>
      <dgm:t>
        <a:bodyPr/>
        <a:lstStyle/>
        <a:p>
          <a:endParaRPr lang="en-US"/>
        </a:p>
      </dgm:t>
    </dgm:pt>
    <dgm:pt modelId="{A892E435-A4F6-6649-A632-21EF977C7E26}" type="parTrans" cxnId="{16041B05-05F2-7242-AEA7-EE507D930045}">
      <dgm:prSet/>
      <dgm:spPr/>
      <dgm:t>
        <a:bodyPr/>
        <a:lstStyle/>
        <a:p>
          <a:endParaRPr lang="en-US"/>
        </a:p>
      </dgm:t>
    </dgm:pt>
    <dgm:pt modelId="{88F04CEA-FDA6-914A-9E20-29D81335A691}">
      <dgm:prSet phldrT="[Text]"/>
      <dgm:spPr>
        <a:solidFill>
          <a:schemeClr val="accent1">
            <a:lumMod val="60000"/>
            <a:lumOff val="40000"/>
            <a:alpha val="50000"/>
          </a:schemeClr>
        </a:solidFill>
      </dgm:spPr>
      <dgm:t>
        <a:bodyPr/>
        <a:lstStyle/>
        <a:p>
          <a:r>
            <a:rPr lang="en-US" dirty="0"/>
            <a:t>Process Conformance / Compliance</a:t>
          </a:r>
        </a:p>
      </dgm:t>
    </dgm:pt>
    <dgm:pt modelId="{78C15E29-918F-BC43-A3AC-8BA32EE7EC98}" type="sibTrans" cxnId="{7541E232-03D5-6D4F-A264-509C11A0497F}">
      <dgm:prSet/>
      <dgm:spPr/>
      <dgm:t>
        <a:bodyPr/>
        <a:lstStyle/>
        <a:p>
          <a:endParaRPr lang="en-US"/>
        </a:p>
      </dgm:t>
    </dgm:pt>
    <dgm:pt modelId="{54CA4C0F-AE5B-F640-BE71-FC33ACC4A527}" type="parTrans" cxnId="{7541E232-03D5-6D4F-A264-509C11A0497F}">
      <dgm:prSet/>
      <dgm:spPr/>
      <dgm:t>
        <a:bodyPr/>
        <a:lstStyle/>
        <a:p>
          <a:endParaRPr lang="en-US"/>
        </a:p>
      </dgm:t>
    </dgm:pt>
    <dgm:pt modelId="{CEEAF9C8-15E5-A74C-ABCF-4CC60F4BA0D3}">
      <dgm:prSet phldrT="[Text]"/>
      <dgm:spPr>
        <a:solidFill>
          <a:schemeClr val="accent1">
            <a:lumMod val="60000"/>
            <a:lumOff val="40000"/>
            <a:alpha val="50000"/>
          </a:schemeClr>
        </a:solidFill>
      </dgm:spPr>
      <dgm:t>
        <a:bodyPr/>
        <a:lstStyle/>
        <a:p>
          <a:pPr rtl="0"/>
          <a:r>
            <a:rPr lang="en-US" dirty="0"/>
            <a:t>Process Discovery /  Analysis</a:t>
          </a:r>
        </a:p>
      </dgm:t>
    </dgm:pt>
    <dgm:pt modelId="{CC0AF87A-6EE4-4641-B132-DEB8A190FD6A}" type="sibTrans" cxnId="{CA0C5311-8274-BB4A-9C4A-F336ACD4FAD4}">
      <dgm:prSet/>
      <dgm:spPr/>
      <dgm:t>
        <a:bodyPr/>
        <a:lstStyle/>
        <a:p>
          <a:endParaRPr lang="en-US"/>
        </a:p>
      </dgm:t>
    </dgm:pt>
    <dgm:pt modelId="{A75E44BC-F36F-C04C-B3A6-39A8274B8FC1}" type="parTrans" cxnId="{CA0C5311-8274-BB4A-9C4A-F336ACD4FAD4}">
      <dgm:prSet/>
      <dgm:spPr/>
      <dgm:t>
        <a:bodyPr/>
        <a:lstStyle/>
        <a:p>
          <a:endParaRPr lang="en-US"/>
        </a:p>
      </dgm:t>
    </dgm:pt>
    <dgm:pt modelId="{6B155D2F-7A4C-AE47-B1A5-D762A09C86AF}" type="pres">
      <dgm:prSet presAssocID="{E57D1776-6826-3E47-8BD5-EC6448497FD9}" presName="compositeShape" presStyleCnt="0">
        <dgm:presLayoutVars>
          <dgm:chMax val="7"/>
          <dgm:dir/>
          <dgm:resizeHandles val="exact"/>
        </dgm:presLayoutVars>
      </dgm:prSet>
      <dgm:spPr/>
    </dgm:pt>
    <dgm:pt modelId="{965AA119-AD67-9443-B363-DDBEDFED62BA}" type="pres">
      <dgm:prSet presAssocID="{CEEAF9C8-15E5-A74C-ABCF-4CC60F4BA0D3}" presName="circ1" presStyleLbl="vennNode1" presStyleIdx="0" presStyleCnt="3"/>
      <dgm:spPr/>
    </dgm:pt>
    <dgm:pt modelId="{D4C9F77B-7D92-364A-B5E0-754C2F5DBF5E}" type="pres">
      <dgm:prSet presAssocID="{CEEAF9C8-15E5-A74C-ABCF-4CC60F4BA0D3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5FE4B66-D9F9-C249-A678-F6DDDD5BF0BC}" type="pres">
      <dgm:prSet presAssocID="{88F04CEA-FDA6-914A-9E20-29D81335A691}" presName="circ2" presStyleLbl="vennNode1" presStyleIdx="1" presStyleCnt="3"/>
      <dgm:spPr/>
    </dgm:pt>
    <dgm:pt modelId="{972E3EEC-0320-2E4F-B2CF-0068B26482FC}" type="pres">
      <dgm:prSet presAssocID="{88F04CEA-FDA6-914A-9E20-29D81335A691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98E73EE-D9ED-5B47-9BBE-C31639E20A1D}" type="pres">
      <dgm:prSet presAssocID="{FF18B6B2-384C-1646-9B11-F6BB1F2986A0}" presName="circ3" presStyleLbl="vennNode1" presStyleIdx="2" presStyleCnt="3"/>
      <dgm:spPr/>
    </dgm:pt>
    <dgm:pt modelId="{FC667DA8-7497-D74A-998F-101B9E6EBB56}" type="pres">
      <dgm:prSet presAssocID="{FF18B6B2-384C-1646-9B11-F6BB1F2986A0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16041B05-05F2-7242-AEA7-EE507D930045}" srcId="{E57D1776-6826-3E47-8BD5-EC6448497FD9}" destId="{FF18B6B2-384C-1646-9B11-F6BB1F2986A0}" srcOrd="2" destOrd="0" parTransId="{A892E435-A4F6-6649-A632-21EF977C7E26}" sibTransId="{1382BB7D-5F58-054E-B949-479082FC3341}"/>
    <dgm:cxn modelId="{6113F70E-5978-884E-AD10-F16C3E44EE05}" type="presOf" srcId="{CEEAF9C8-15E5-A74C-ABCF-4CC60F4BA0D3}" destId="{D4C9F77B-7D92-364A-B5E0-754C2F5DBF5E}" srcOrd="1" destOrd="0" presId="urn:microsoft.com/office/officeart/2005/8/layout/venn1"/>
    <dgm:cxn modelId="{CA0C5311-8274-BB4A-9C4A-F336ACD4FAD4}" srcId="{E57D1776-6826-3E47-8BD5-EC6448497FD9}" destId="{CEEAF9C8-15E5-A74C-ABCF-4CC60F4BA0D3}" srcOrd="0" destOrd="0" parTransId="{A75E44BC-F36F-C04C-B3A6-39A8274B8FC1}" sibTransId="{CC0AF87A-6EE4-4641-B132-DEB8A190FD6A}"/>
    <dgm:cxn modelId="{90B6B523-E8EE-E446-82C4-16A7BB42791E}" type="presOf" srcId="{88F04CEA-FDA6-914A-9E20-29D81335A691}" destId="{C5FE4B66-D9F9-C249-A678-F6DDDD5BF0BC}" srcOrd="0" destOrd="0" presId="urn:microsoft.com/office/officeart/2005/8/layout/venn1"/>
    <dgm:cxn modelId="{7541E232-03D5-6D4F-A264-509C11A0497F}" srcId="{E57D1776-6826-3E47-8BD5-EC6448497FD9}" destId="{88F04CEA-FDA6-914A-9E20-29D81335A691}" srcOrd="1" destOrd="0" parTransId="{54CA4C0F-AE5B-F640-BE71-FC33ACC4A527}" sibTransId="{78C15E29-918F-BC43-A3AC-8BA32EE7EC98}"/>
    <dgm:cxn modelId="{9DA818A6-170F-4B46-AA08-0B5BACA5F906}" type="presOf" srcId="{CEEAF9C8-15E5-A74C-ABCF-4CC60F4BA0D3}" destId="{965AA119-AD67-9443-B363-DDBEDFED62BA}" srcOrd="0" destOrd="0" presId="urn:microsoft.com/office/officeart/2005/8/layout/venn1"/>
    <dgm:cxn modelId="{50A57FCA-B6E8-D648-87DE-A49B72A5B9DA}" type="presOf" srcId="{FF18B6B2-384C-1646-9B11-F6BB1F2986A0}" destId="{898E73EE-D9ED-5B47-9BBE-C31639E20A1D}" srcOrd="0" destOrd="0" presId="urn:microsoft.com/office/officeart/2005/8/layout/venn1"/>
    <dgm:cxn modelId="{64BB2ED6-F765-4F46-92B5-F86C30199975}" type="presOf" srcId="{88F04CEA-FDA6-914A-9E20-29D81335A691}" destId="{972E3EEC-0320-2E4F-B2CF-0068B26482FC}" srcOrd="1" destOrd="0" presId="urn:microsoft.com/office/officeart/2005/8/layout/venn1"/>
    <dgm:cxn modelId="{C75F5AE7-6E78-9149-811E-837077A2AA00}" type="presOf" srcId="{FF18B6B2-384C-1646-9B11-F6BB1F2986A0}" destId="{FC667DA8-7497-D74A-998F-101B9E6EBB56}" srcOrd="1" destOrd="0" presId="urn:microsoft.com/office/officeart/2005/8/layout/venn1"/>
    <dgm:cxn modelId="{30CB12F4-71DE-7448-BF43-F7F3E4400F5C}" type="presOf" srcId="{E57D1776-6826-3E47-8BD5-EC6448497FD9}" destId="{6B155D2F-7A4C-AE47-B1A5-D762A09C86AF}" srcOrd="0" destOrd="0" presId="urn:microsoft.com/office/officeart/2005/8/layout/venn1"/>
    <dgm:cxn modelId="{46EB3182-7A6D-6E4B-B7B3-9D8EA7E50F9D}" type="presParOf" srcId="{6B155D2F-7A4C-AE47-B1A5-D762A09C86AF}" destId="{965AA119-AD67-9443-B363-DDBEDFED62BA}" srcOrd="0" destOrd="0" presId="urn:microsoft.com/office/officeart/2005/8/layout/venn1"/>
    <dgm:cxn modelId="{6AD22A22-C5A1-2A40-AE90-F9BB3601B247}" type="presParOf" srcId="{6B155D2F-7A4C-AE47-B1A5-D762A09C86AF}" destId="{D4C9F77B-7D92-364A-B5E0-754C2F5DBF5E}" srcOrd="1" destOrd="0" presId="urn:microsoft.com/office/officeart/2005/8/layout/venn1"/>
    <dgm:cxn modelId="{9365B732-8AB2-A14F-B6B7-AF335DB9C183}" type="presParOf" srcId="{6B155D2F-7A4C-AE47-B1A5-D762A09C86AF}" destId="{C5FE4B66-D9F9-C249-A678-F6DDDD5BF0BC}" srcOrd="2" destOrd="0" presId="urn:microsoft.com/office/officeart/2005/8/layout/venn1"/>
    <dgm:cxn modelId="{11CE03D3-5344-B644-B3FF-812ECC3A121A}" type="presParOf" srcId="{6B155D2F-7A4C-AE47-B1A5-D762A09C86AF}" destId="{972E3EEC-0320-2E4F-B2CF-0068B26482FC}" srcOrd="3" destOrd="0" presId="urn:microsoft.com/office/officeart/2005/8/layout/venn1"/>
    <dgm:cxn modelId="{96412EED-A01F-2E4A-AF69-4812400E687E}" type="presParOf" srcId="{6B155D2F-7A4C-AE47-B1A5-D762A09C86AF}" destId="{898E73EE-D9ED-5B47-9BBE-C31639E20A1D}" srcOrd="4" destOrd="0" presId="urn:microsoft.com/office/officeart/2005/8/layout/venn1"/>
    <dgm:cxn modelId="{192C0A53-4B54-8F4D-AD6A-D4F1A9EEF437}" type="presParOf" srcId="{6B155D2F-7A4C-AE47-B1A5-D762A09C86AF}" destId="{FC667DA8-7497-D74A-998F-101B9E6EBB56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F9FA20-CC90-AA44-870E-638CBF2086FD}" type="doc">
      <dgm:prSet loTypeId="urn:microsoft.com/office/officeart/2009/layout/CircleArrow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B25BF5-1F05-5A4D-A8FB-CBC83AD6DF57}">
      <dgm:prSet phldrT="[Text]"/>
      <dgm:spPr/>
      <dgm:t>
        <a:bodyPr/>
        <a:lstStyle/>
        <a:p>
          <a:pPr rtl="0"/>
          <a:r>
            <a:rPr lang="en-US" dirty="0"/>
            <a:t>Define challenge</a:t>
          </a:r>
        </a:p>
      </dgm:t>
    </dgm:pt>
    <dgm:pt modelId="{2728E245-0383-F44A-989C-2CDB061A19A4}" type="parTrans" cxnId="{39354C6D-9161-E546-9F76-D508A5E6A843}">
      <dgm:prSet/>
      <dgm:spPr/>
      <dgm:t>
        <a:bodyPr/>
        <a:lstStyle/>
        <a:p>
          <a:endParaRPr lang="en-US"/>
        </a:p>
      </dgm:t>
    </dgm:pt>
    <dgm:pt modelId="{8A789510-185B-D042-B722-749E4C6306BD}" type="sibTrans" cxnId="{39354C6D-9161-E546-9F76-D508A5E6A843}">
      <dgm:prSet/>
      <dgm:spPr/>
      <dgm:t>
        <a:bodyPr/>
        <a:lstStyle/>
        <a:p>
          <a:endParaRPr lang="en-US"/>
        </a:p>
      </dgm:t>
    </dgm:pt>
    <dgm:pt modelId="{99F4F461-4D11-6542-B9F0-ECBA64ABF6E2}">
      <dgm:prSet phldrT="[Text]"/>
      <dgm:spPr/>
      <dgm:t>
        <a:bodyPr/>
        <a:lstStyle/>
        <a:p>
          <a:r>
            <a:rPr lang="en-US" dirty="0"/>
            <a:t>Prepare data</a:t>
          </a:r>
        </a:p>
      </dgm:t>
    </dgm:pt>
    <dgm:pt modelId="{7FB6A198-FAA0-CE44-BCC1-6896C6F47A4C}" type="parTrans" cxnId="{981DF55C-ECA3-F243-9686-F77674263B54}">
      <dgm:prSet/>
      <dgm:spPr/>
      <dgm:t>
        <a:bodyPr/>
        <a:lstStyle/>
        <a:p>
          <a:endParaRPr lang="en-US"/>
        </a:p>
      </dgm:t>
    </dgm:pt>
    <dgm:pt modelId="{2BC140C2-029D-054F-966A-AA969CB93B73}" type="sibTrans" cxnId="{981DF55C-ECA3-F243-9686-F77674263B54}">
      <dgm:prSet/>
      <dgm:spPr/>
      <dgm:t>
        <a:bodyPr/>
        <a:lstStyle/>
        <a:p>
          <a:endParaRPr lang="en-US"/>
        </a:p>
      </dgm:t>
    </dgm:pt>
    <dgm:pt modelId="{1A4A05A6-26A2-5142-98DC-9EE68AB12AF1}">
      <dgm:prSet phldrT="[Text]"/>
      <dgm:spPr/>
      <dgm:t>
        <a:bodyPr/>
        <a:lstStyle/>
        <a:p>
          <a:r>
            <a:rPr lang="en-US" dirty="0"/>
            <a:t>Analyze process</a:t>
          </a:r>
        </a:p>
      </dgm:t>
    </dgm:pt>
    <dgm:pt modelId="{00542871-FCA7-CF4E-909C-97442D7D1529}" type="parTrans" cxnId="{57DE7D78-ABAB-DE47-8BDF-13D83AFF3EF8}">
      <dgm:prSet/>
      <dgm:spPr/>
      <dgm:t>
        <a:bodyPr/>
        <a:lstStyle/>
        <a:p>
          <a:endParaRPr lang="en-US"/>
        </a:p>
      </dgm:t>
    </dgm:pt>
    <dgm:pt modelId="{9662BD4D-41EF-6D4D-AC38-859972D3FD9F}" type="sibTrans" cxnId="{57DE7D78-ABAB-DE47-8BDF-13D83AFF3EF8}">
      <dgm:prSet/>
      <dgm:spPr/>
      <dgm:t>
        <a:bodyPr/>
        <a:lstStyle/>
        <a:p>
          <a:endParaRPr lang="en-US"/>
        </a:p>
      </dgm:t>
    </dgm:pt>
    <dgm:pt modelId="{377E645C-D620-B94F-9045-A12BE008E939}" type="pres">
      <dgm:prSet presAssocID="{15F9FA20-CC90-AA44-870E-638CBF2086FD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F9274896-F0C3-E54D-A60A-A1E3688738D7}" type="pres">
      <dgm:prSet presAssocID="{DFB25BF5-1F05-5A4D-A8FB-CBC83AD6DF57}" presName="Accent1" presStyleCnt="0"/>
      <dgm:spPr/>
    </dgm:pt>
    <dgm:pt modelId="{8EB36DAD-CC75-7F40-ACFA-50018A9C4758}" type="pres">
      <dgm:prSet presAssocID="{DFB25BF5-1F05-5A4D-A8FB-CBC83AD6DF57}" presName="Accent" presStyleLbl="node1" presStyleIdx="0" presStyleCnt="3"/>
      <dgm:spPr/>
    </dgm:pt>
    <dgm:pt modelId="{F1437499-BD92-DE4A-9D82-18E600E5786A}" type="pres">
      <dgm:prSet presAssocID="{DFB25BF5-1F05-5A4D-A8FB-CBC83AD6DF5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9FD06C8D-9091-2E4A-826D-8660E89D7758}" type="pres">
      <dgm:prSet presAssocID="{99F4F461-4D11-6542-B9F0-ECBA64ABF6E2}" presName="Accent2" presStyleCnt="0"/>
      <dgm:spPr/>
    </dgm:pt>
    <dgm:pt modelId="{B01C6379-3797-C542-B74C-DF7075EF59A7}" type="pres">
      <dgm:prSet presAssocID="{99F4F461-4D11-6542-B9F0-ECBA64ABF6E2}" presName="Accent" presStyleLbl="node1" presStyleIdx="1" presStyleCnt="3"/>
      <dgm:spPr/>
    </dgm:pt>
    <dgm:pt modelId="{42431F84-6A93-224C-8EB6-B588734AD884}" type="pres">
      <dgm:prSet presAssocID="{99F4F461-4D11-6542-B9F0-ECBA64ABF6E2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2825D54D-947D-C345-82FF-45063E359FFC}" type="pres">
      <dgm:prSet presAssocID="{1A4A05A6-26A2-5142-98DC-9EE68AB12AF1}" presName="Accent3" presStyleCnt="0"/>
      <dgm:spPr/>
    </dgm:pt>
    <dgm:pt modelId="{1DB61F2B-036F-9643-9768-462967C5DF8C}" type="pres">
      <dgm:prSet presAssocID="{1A4A05A6-26A2-5142-98DC-9EE68AB12AF1}" presName="Accent" presStyleLbl="node1" presStyleIdx="2" presStyleCnt="3"/>
      <dgm:spPr/>
    </dgm:pt>
    <dgm:pt modelId="{B9BDD929-F9FE-F54F-BE84-C2FBF9246AEC}" type="pres">
      <dgm:prSet presAssocID="{1A4A05A6-26A2-5142-98DC-9EE68AB12A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981DF55C-ECA3-F243-9686-F77674263B54}" srcId="{15F9FA20-CC90-AA44-870E-638CBF2086FD}" destId="{99F4F461-4D11-6542-B9F0-ECBA64ABF6E2}" srcOrd="1" destOrd="0" parTransId="{7FB6A198-FAA0-CE44-BCC1-6896C6F47A4C}" sibTransId="{2BC140C2-029D-054F-966A-AA969CB93B73}"/>
    <dgm:cxn modelId="{39354C6D-9161-E546-9F76-D508A5E6A843}" srcId="{15F9FA20-CC90-AA44-870E-638CBF2086FD}" destId="{DFB25BF5-1F05-5A4D-A8FB-CBC83AD6DF57}" srcOrd="0" destOrd="0" parTransId="{2728E245-0383-F44A-989C-2CDB061A19A4}" sibTransId="{8A789510-185B-D042-B722-749E4C6306BD}"/>
    <dgm:cxn modelId="{43790C71-5CCA-8E44-8656-CDA983F9D75F}" type="presOf" srcId="{15F9FA20-CC90-AA44-870E-638CBF2086FD}" destId="{377E645C-D620-B94F-9045-A12BE008E939}" srcOrd="0" destOrd="0" presId="urn:microsoft.com/office/officeart/2009/layout/CircleArrowProcess"/>
    <dgm:cxn modelId="{57DE7D78-ABAB-DE47-8BDF-13D83AFF3EF8}" srcId="{15F9FA20-CC90-AA44-870E-638CBF2086FD}" destId="{1A4A05A6-26A2-5142-98DC-9EE68AB12AF1}" srcOrd="2" destOrd="0" parTransId="{00542871-FCA7-CF4E-909C-97442D7D1529}" sibTransId="{9662BD4D-41EF-6D4D-AC38-859972D3FD9F}"/>
    <dgm:cxn modelId="{A2A8F581-1260-1A40-B989-0C3DA3D67EAC}" type="presOf" srcId="{DFB25BF5-1F05-5A4D-A8FB-CBC83AD6DF57}" destId="{F1437499-BD92-DE4A-9D82-18E600E5786A}" srcOrd="0" destOrd="0" presId="urn:microsoft.com/office/officeart/2009/layout/CircleArrowProcess"/>
    <dgm:cxn modelId="{8B9728A5-A175-4D40-ACBD-8C1CAFB68DE4}" type="presOf" srcId="{1A4A05A6-26A2-5142-98DC-9EE68AB12AF1}" destId="{B9BDD929-F9FE-F54F-BE84-C2FBF9246AEC}" srcOrd="0" destOrd="0" presId="urn:microsoft.com/office/officeart/2009/layout/CircleArrowProcess"/>
    <dgm:cxn modelId="{7BC91CF1-F829-4049-ADDB-924F5D2A3BC4}" type="presOf" srcId="{99F4F461-4D11-6542-B9F0-ECBA64ABF6E2}" destId="{42431F84-6A93-224C-8EB6-B588734AD884}" srcOrd="0" destOrd="0" presId="urn:microsoft.com/office/officeart/2009/layout/CircleArrowProcess"/>
    <dgm:cxn modelId="{241D54F8-E399-2D47-BA75-AC8F2DB01B99}" type="presParOf" srcId="{377E645C-D620-B94F-9045-A12BE008E939}" destId="{F9274896-F0C3-E54D-A60A-A1E3688738D7}" srcOrd="0" destOrd="0" presId="urn:microsoft.com/office/officeart/2009/layout/CircleArrowProcess"/>
    <dgm:cxn modelId="{3BAC8CE2-7C58-8846-B004-DC8AED4A2621}" type="presParOf" srcId="{F9274896-F0C3-E54D-A60A-A1E3688738D7}" destId="{8EB36DAD-CC75-7F40-ACFA-50018A9C4758}" srcOrd="0" destOrd="0" presId="urn:microsoft.com/office/officeart/2009/layout/CircleArrowProcess"/>
    <dgm:cxn modelId="{BEEF7782-73E2-D743-8A48-AC190213FC30}" type="presParOf" srcId="{377E645C-D620-B94F-9045-A12BE008E939}" destId="{F1437499-BD92-DE4A-9D82-18E600E5786A}" srcOrd="1" destOrd="0" presId="urn:microsoft.com/office/officeart/2009/layout/CircleArrowProcess"/>
    <dgm:cxn modelId="{70E01B77-FCF4-1245-BEE6-A2F27AC8112E}" type="presParOf" srcId="{377E645C-D620-B94F-9045-A12BE008E939}" destId="{9FD06C8D-9091-2E4A-826D-8660E89D7758}" srcOrd="2" destOrd="0" presId="urn:microsoft.com/office/officeart/2009/layout/CircleArrowProcess"/>
    <dgm:cxn modelId="{220156F3-A173-1146-8DFA-A95F11BBDFFD}" type="presParOf" srcId="{9FD06C8D-9091-2E4A-826D-8660E89D7758}" destId="{B01C6379-3797-C542-B74C-DF7075EF59A7}" srcOrd="0" destOrd="0" presId="urn:microsoft.com/office/officeart/2009/layout/CircleArrowProcess"/>
    <dgm:cxn modelId="{E46491EC-A77F-7E4A-8C04-0BAC23AC3B4A}" type="presParOf" srcId="{377E645C-D620-B94F-9045-A12BE008E939}" destId="{42431F84-6A93-224C-8EB6-B588734AD884}" srcOrd="3" destOrd="0" presId="urn:microsoft.com/office/officeart/2009/layout/CircleArrowProcess"/>
    <dgm:cxn modelId="{4AF225B8-CA00-4246-9842-7D7B0F9AB258}" type="presParOf" srcId="{377E645C-D620-B94F-9045-A12BE008E939}" destId="{2825D54D-947D-C345-82FF-45063E359FFC}" srcOrd="4" destOrd="0" presId="urn:microsoft.com/office/officeart/2009/layout/CircleArrowProcess"/>
    <dgm:cxn modelId="{69909484-6A3E-814F-B03D-68705A7A4512}" type="presParOf" srcId="{2825D54D-947D-C345-82FF-45063E359FFC}" destId="{1DB61F2B-036F-9643-9768-462967C5DF8C}" srcOrd="0" destOrd="0" presId="urn:microsoft.com/office/officeart/2009/layout/CircleArrowProcess"/>
    <dgm:cxn modelId="{E000807B-9B63-8C49-80A9-0C93D2E9C3A4}" type="presParOf" srcId="{377E645C-D620-B94F-9045-A12BE008E939}" destId="{B9BDD929-F9FE-F54F-BE84-C2FBF9246AEC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5AA119-AD67-9443-B363-DDBEDFED62BA}">
      <dsp:nvSpPr>
        <dsp:cNvPr id="0" name=""/>
        <dsp:cNvSpPr/>
      </dsp:nvSpPr>
      <dsp:spPr>
        <a:xfrm>
          <a:off x="2438399" y="67733"/>
          <a:ext cx="3251200" cy="3251200"/>
        </a:xfrm>
        <a:prstGeom prst="ellipse">
          <a:avLst/>
        </a:prstGeom>
        <a:solidFill>
          <a:schemeClr val="accent1">
            <a:lumMod val="60000"/>
            <a:lumOff val="40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Process Discovery /  Analysis</a:t>
          </a:r>
        </a:p>
      </dsp:txBody>
      <dsp:txXfrm>
        <a:off x="2871893" y="636693"/>
        <a:ext cx="2384213" cy="1463040"/>
      </dsp:txXfrm>
    </dsp:sp>
    <dsp:sp modelId="{C5FE4B66-D9F9-C249-A678-F6DDDD5BF0BC}">
      <dsp:nvSpPr>
        <dsp:cNvPr id="0" name=""/>
        <dsp:cNvSpPr/>
      </dsp:nvSpPr>
      <dsp:spPr>
        <a:xfrm>
          <a:off x="3611541" y="2099733"/>
          <a:ext cx="3251200" cy="3251200"/>
        </a:xfrm>
        <a:prstGeom prst="ellipse">
          <a:avLst/>
        </a:prstGeom>
        <a:solidFill>
          <a:schemeClr val="accent1">
            <a:lumMod val="60000"/>
            <a:lumOff val="40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Process Conformance / Compliance</a:t>
          </a:r>
        </a:p>
      </dsp:txBody>
      <dsp:txXfrm>
        <a:off x="4605866" y="2939626"/>
        <a:ext cx="1950720" cy="1788160"/>
      </dsp:txXfrm>
    </dsp:sp>
    <dsp:sp modelId="{898E73EE-D9ED-5B47-9BBE-C31639E20A1D}">
      <dsp:nvSpPr>
        <dsp:cNvPr id="0" name=""/>
        <dsp:cNvSpPr/>
      </dsp:nvSpPr>
      <dsp:spPr>
        <a:xfrm>
          <a:off x="1265258" y="2099733"/>
          <a:ext cx="3251200" cy="3251200"/>
        </a:xfrm>
        <a:prstGeom prst="ellipse">
          <a:avLst/>
        </a:prstGeom>
        <a:solidFill>
          <a:schemeClr val="accent1">
            <a:lumMod val="60000"/>
            <a:lumOff val="40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Process Extension / Enhancement</a:t>
          </a:r>
        </a:p>
      </dsp:txBody>
      <dsp:txXfrm>
        <a:off x="1571413" y="2939626"/>
        <a:ext cx="1950720" cy="17881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B36DAD-CC75-7F40-ACFA-50018A9C475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437499-BD92-DE4A-9D82-18E600E5786A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Define challenge</a:t>
          </a:r>
        </a:p>
      </dsp:txBody>
      <dsp:txXfrm>
        <a:off x="3698614" y="941764"/>
        <a:ext cx="1449298" cy="724475"/>
      </dsp:txXfrm>
    </dsp:sp>
    <dsp:sp modelId="{B01C6379-3797-C542-B74C-DF7075EF59A7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431F84-6A93-224C-8EB6-B588734AD884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Prepare data</a:t>
          </a:r>
        </a:p>
      </dsp:txBody>
      <dsp:txXfrm>
        <a:off x="2977148" y="2449237"/>
        <a:ext cx="1449298" cy="724475"/>
      </dsp:txXfrm>
    </dsp:sp>
    <dsp:sp modelId="{1DB61F2B-036F-9643-9768-462967C5DF8C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BDD929-F9FE-F54F-BE84-C2FBF9246AEC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Analyze process</a:t>
          </a:r>
        </a:p>
      </dsp:txBody>
      <dsp:txXfrm>
        <a:off x="3702042" y="3958878"/>
        <a:ext cx="1449298" cy="7244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7T17:06:10.46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455 116 8648,'0'-14'2310,"0"3"-1728,0 9 248,0 1 1053,0-1-1456,0 0 268,0 0 2466,0 0-2309,0 0-157,0-1-359,0 0-223,0-1 178,0 2-67,0 1 942,0 0-1144,0-1-22,1-2 0,4 0 23,3-2-23,4 1 0,3-1 0,0-1-23,4 1 23,-2-1 0,4 3-22,-1-2 44,0 5-22,2-3 0,2 3 0,-2 0-22,0 1 22,-2 0 0,-2 0-45,0 0 90,1 0-45,0 0 0,4 0 0,-2 0 0,2 0 0,-1 0 0,-1 0-23,0 0 46,0 0-23,2 0 0,2 0 0,1 0-23,0 0 23,-1 0 0,-2 0 0,1 0 23,-3 0-23,4 0 0,-2 0 22,1 0-44,-2 0 22,-2 0 0,-1 1-23,-1 1 46,-1 1-23,-3 0 0,3 1 0,-3-1 0,5 0 0,-3-1 0,2-1-23,-2 1 46,1 1-23,2 1 0,0 2 22,3 0-44,1-1 22,-1 1 0,2 2-23,1 1 46,-1 1-1,3-1 1,-2 0 21,-2 2 68,-2 1 23,1 2-1,3 0-43,4 1-91,2 1 112,2 3 44,0 0-88,3 2 178,-5 0-111,2-1 44,-4 1-44,-1-1-1,-1 0 90,-2 1-44,0 1-68,-2 1 45,1 1-112,-2-3-23,-2 0 135,-1 0-157,0-2 67,-3 2 46,-1-1-91,1 1 135,-3 5-135,-1 3 23,-1 5 67,-2 1-112,-1 2 90,0-1-46,0 1-21,0 0 22,2 1-45,2-1 0,1 1 0,0-3 22,0-1-22,-2-4 0,-2-1 45,1-3-68,0 3 23,0-2 0,1 3 0,-3-3-22,0-2 22,-4-2 0,1-2-22,-3-4 22,-1-2-23,-1-1 23,0-1 0,0 2-45,0 1 45,0 2 135,0 2-113,-4 2 225,-4 4-247,-5 0 0,-3 0-22,2 0 67,-3-1-45,3 0 0,-3 0 0,0-2-45,1-1-89,-3-4 134,2-1-23,-4-3 68,0-1 0,-5-1-45,-2 1 22,-3 0-22,-5 1 0,1 0 0,-5 0-22,5-2 44,-4 0-22,3-3 0,-1 0 45,0-1-45,1 0 0,0-1 0,-4 1-22,1 1-1,-3-1 23,1 1 0,3-1 23,0 1-46,4-2 23,0 0 0,4-1 0,3-2 23,1 1-1,5-2-22,-3 1 45,1-1-45,0-1 22,-3-1 23,2-1 22,-6 0-67,3 0 67,-2 0-67,-2 0 45,0 0-67,-4 0 22,1 0 0,-2-1 0,3 1 0,-1-3 0,4 1 22,-1-2 1,4 0 66,2-2 1,3 1 112,0-2 224,2-2-202,-4 1-112,-1-5-112,0 3 45,-3-4-45,1 1 0,-1 0 0,1 1 0,1 1 22,-2-1-22,1 1 68,-3 0 21,2 0-22,1 0-67,0 0 23,5 3 44,1-3-45,5 1 203,0-2-90,4 1-113,1-1 45,-4 0-67,4-3 0,-4 2 135,4-4 66,-2 3-65,1-2-136,-1 1 0,1 1 0,2-2 0,0 2 0,3-1 0,1 0 0,1-3 0,2 1 0,-2-4 0,1 0 0,-5 1 0,-1-2 0,-1 2 0,0-2 0,1 1 0,1 4 0,0-1 0,-1 4 0,2-2 0,1 1 0,-1-1 0,1-1 0,0-1 0,-1 0 0,0-2 0,0 2 0,0 1 0,1-1 0,0 3 0,-1-3 0,3 4 0,1-2 0,1 2 0,1 1 0,-1 0 0,1 0 0,1 0 0,-2 0 0,3 2 0,-3 0 0,2-1 0,0 1 0,1-1 0,0-1 0,0-4 0,0 0 0,0-5 0,0 0 0,0-3 0,0 1 0,1 1 0,3 1 0,-1 4 0,2 2 0,-2 2 0,1 1 0,1 1 0,0 2 0,0 1 0,-1-2 0,2 2 0,1-2 0,2 0 0,-1-3 0,0-5 0,1 2 0,-1-4 0,0 4 0,1 1 0,-2 1 0,0 5 0,-2-1 0,1 2 0,-2 1 0,2-1 0,-1 2 0,2-1 0,1 0 0,3 0 0,0-3 0,0 5 0,-1-2 0,-3 2 0,0 1 0,-2 0 0,1 0 0,-3-1 0,3-1 0,0-3 0,1 0 0,-1-1 0,1 0 0,0-2 0,2 0 0,4-2 0,-3 1 0,3-2 0,-2 2 0,1 1 0,0 0 0,-2 0 0,0 0 0,0-1 0,-1 2 0,2 0 0,2 2 0,1 0-1055,4 2-1366,3 0-2041,-4 3 4462,-1 1 0,-11 2 0,-1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7T17:06:18.044"/>
    </inkml:context>
    <inkml:brush xml:id="br0">
      <inkml:brushProperty name="width" value="0.08571" units="cm"/>
      <inkml:brushProperty name="height" value="0.08571" units="cm"/>
      <inkml:brushProperty name="color" value="#E71224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217 226 12235,'19'13'3924,"-4"-3"-3117,-15-10 2063,0 0-2646,0-3-156,0 2 3721,0-1-3655,0 1 0,0-1-134,0-1 0,0-1-22,0 1-45,2-1-68,1 0 135,4-2-67,4-1 67,2-1 0,7-1-112,-1 2 67,6-1-44,3 2 44,2-2 0,3 0 45,2 1 0,-1-1 0,1 1 0,-1-2-22,0 1-158,0 1-178,-3 0 223,1 0 90,0 0 45,-3-1 0,2 0 23,-3 1-68,2-1 45,0-1 0,1 2 0,5 0 0,-1 1 0,4 1 0,0-1 45,-2 2-68,0 0 23,-3 1 0,-2 0 0,-2 1 23,-4 1-23,-2 1 0,-1 0 22,-2 0 1,0 0-23,0 1 0,-1 3 0,2 2 22,-3 4-22,1-1 90,-2 3-90,0-1 112,1 4-68,2-1-21,2 4 89,2 2-67,2 0-1,1 0 1,-2-1-22,-2-1-1,-3 1-22,-2-1 23,-1 3 89,-3 0-112,-1-1 67,-3 0 0,-2 0-67,0-1 112,-1 0-112,-1 1 23,-4-1 134,-2 3-68,-1-4 24,0 5-46,0-1-67,0 1 90,0 2-68,0-1-22,0 3 45,-5 0-23,0 1-22,-4 2 0,0-3 45,1 3-22,-3-4-23,0 0 0,2-4 0,-4-1 0,1-1-45,-2 1 22,-4 0 23,2-2-44,-1-1 44,4 1 0,1-1-23,2 3 23,1-1 0,0-2 0,3-1 23,0-3-23,-5 4 22,2-5-67,-3 5 90,3-4-45,-2 1 0,0-1 45,-11 3-23,4-1 45,-9 0-22,6-3 0,-2-2-23,-1 0 46,-1 1-46,0-1-22,-13 5 0,11-3 0,-11 2 45,14-5-45,-3-2 0,3-1 67,1-1-67,0-2 22,-2-3-22,-4 2 68,-17-1-68,7-1 0,-12 0 45,15-1-67,0 0 22,3 0 0,0 0 0,3 0 22,0 0-22,5 0 0,2 0 22,4 0 23,0 0-45,2 0 0,-2-2 67,-3-4-67,2-4 68,-5-3-68,0-2 67,-2-1 538,-1-1 1,1-2-360,3 1 23,2-1-157,5 3-90,1 2 69,2 0-47,2 3-21,2-2-23,0 2 22,2 1 1,1-2 21,-2 1-21,1-1-1,-1 0 23,-4 1 67,2-3 247,-3 1-135,1-7-89,-2-1-68,1-4 112,1-2-88,-1 2-91,5-2 0,-4 2 0,2 2 0,-1 0 0,1 4 0,3 1 0,2 2 0,1 3 0,2 2 0,-3 0 0,4 1 0,-3-3 0,4-2 0,-4-4 0,0-1 0,-4-2 0,2 1 0,-2 1 0,3-1 0,0 2 0,-2 1 0,1 0 0,0 3 0,2 3 0,2 2 0,1-2 0,2 2 0,0-2 0,0 1 0,0-2 0,0-2 0,0-4 0,3 2 0,13-11 0,-2 7 0,11-7 0,-6 8 0,4 0-651,5 2-1681,7 1-3094,-8 6 5426,-3 4 0,-16 5 0,-4 1 0</inkml:trace>
  <inkml:trace contextRef="#ctx0" brushRef="#br1" timeOffset="1385">1618 11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7T17:07:50.36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255 76 13873,'10'-3'3586,"-1"1"-2756,-9 2-135,0 0-291,8-10-68,-6 7 180,7-7 246,-9 10 45,0 0-740,4 0-22,5 0 45,6-2-90,4-2 0,1-1 0,-1-1 0,4 0 23,-2 1-23,4 2 22,1-1-22,1 4 0,4-3 0,-1 2-22,2-2 44,-2 0-22,1 1 0,-4 1 0,2 1 0,-3 0-22,0 0 44,9 0-22,-6 0 0,9 0-22,-10 0 44,3 0-44,-3 0 44,5 0-22,-12 0 0,1 0-22,-11 0 22,-3 0 0,0 0-23,-1 0 23,1 0 0,2 0 0,1 3 0,8 1 23,0 1-23,6-1 0,-7-3 22,0 0-22,-4 1 0,-2 3 0,-1 0 0,-4 3 0,1-1 0,6 6 0,-1-4 0,6 3 0,-5-3 0,2-1 0,0 1 0,-1-1 22,2 2-44,6 2 22,-2 0 0,3-1 0,-4-1 0,-2-3 0,-1 0 22,-4 4-22,-3-2 0,-2 6 0,-1 0 23,-1 6 111,-3-2-44,0 3-68,0-5-22,-3 0 0,3-1 23,0 6-1,2-3 224,-1 3 181,-1-7-91,-3 2-134,0 0-45,0 0-112,0 4-45,0-2 22,-2 0-22,-1 8 0,1-8-22,-2 7 22,3-9 0,0 0 0,1 1 0,0-1 0,0 3 0,0-3 0,0 0-45,0 6 45,0-10-23,0 10 46,0-11-23,0 3 0,0 0 0,0-1-23,0-2 23,0 4 0,0-3 0,0 6 0,0-4 0,0 4 23,0 0-68,0 0 45,0 2 0,0 4-22,0-7 22,0 4 0,0-9 22,0-1-22,0 0 0,0 2 0,0-4 0,0 1 45,0-1 67,-6 2 45,-1-1-23,-8 2 46,-1-1 66,-4 0 136,-1 3-158,1-1 134,0-2 24,-1 2-113,1-1 90,-11 9-315,9-6-21,-7 3-23,9-9 89,1-3 46,-3-2 66,-8 5-111,4-4 23,-7 2-46,9-4 0,1 0 67,-1-2 68,3 2-157,-3-2 44,2-1-66,-3 1 269,-19-2-1,11 0-88,-16 0-203,16 0 0,0 0 0,3 0 0,2 0 0,3 0 0,-9 0 0,10 0 0,-8-2 0,10-1 0,-2-1 0,-4-2 0,-2 2 0,-3-3 0,0 1 0,1-1 0,-7-5 0,11 3 0,-6-6 0,15 3 0,0 0 0,5-1 0,0 0 0,1-1 0,1-1 0,2 0 0,-5-10 0,8 6 0,-8-10 0,5 9 0,-2-1 0,-2 2 0,0 0 0,-1 0 0,1 1 0,0-1 0,-3-2 0,2 4 0,1 0 0,5 7 0,2 0 0,1 1 0,-1-4 0,4 0 0,-2-3 0,3 0 0,1 1 0,1-1 0,0 0 0,0 0 0,0 0 0,0 0 0,0-6 0,0 2 0,0-5 0,0 7 0,0-2 0,3 4 0,2-2 0,1 4 0,3-1 0,-2 1 0,1-6 0,-3 5 0,-1-5 0,-1 4 0,0-1 0,0 0 0,2 2 0,0-1 0,1 2 0,-1 0 0,2-8 0,-3 6 0,2-7 0,-3 9 0,-1-3 0,-1 2 0,-1-6 0,0 8 0,0-1 0,0 11 0,0-1 0,0 1 0,0 1 0,0 0 0,0 0 0,0 0 0,0-3 0,0 1 0,0-2 0,3 2 0,-1 1 0,3-1 0,1 3 0,0-4 0,7 1 0,1-3 0,2 0 0,2-1 0,-2-1 0,1 2 0,-2 0 0,-1 1 0,-3 2-696,2 1-2466,0 1 3162,0-1 0,-5 1 0,-4-1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7T16:09:12.75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151 48 14253,'10'-5'3364,"-1"2"-2154,-9 3 449,0 0-1210,0-5 268,0 2 225,0-4-23,0 5-111,0-1-226,0 1-133,0 0 358,0 1-1458,0-1 674,1 0 66,1 1-66,4-2-1,2 2 24,6-2-24,3 1-22,4 1 0,2 1 23,-1 0-23,3 0 0,-4 0 0,1 0-23,-5 0 68,0 0-45,-4 0 0,-2 0-22,-2 0-1,-2 0 23,0 0 0,1 0-22,0 3 44,4 1-22,1 3 0,3 2 23,-1-2-23,2 1 0,-1-3 0,1-1 44,-2-2 24,-3 0-68,-4-1 0,-2 3 0,-3-3-23,1 1 23,-3 0 0,2-1 0,-1 3 0,1-1 0,2 3 0,-1-2 23,3 2-46,-1 1 23,0 1 0,2 5-45,0 0 68,0 3-23,0 0 0,-2 1 45,0 1-68,-1 1 46,1 0-23,-3 0 179,3 0 22,-2-3 69,-1 1-91,-2-4-45,-1-1 1,0 0-46,0-1-66,0 3 44,0-1-22,0 5-45,0-1 0,0 3 45,0 0-45,0 1 0,0 0 0,0 0 112,0 0-89,0 0-1,-1-2-22,-1 1 45,0-2-68,1-2 23,1 0 0,-3-2 23,1-1 44,-2-1-45,0-1 113,0-4-113,2 1 45,-4-1-67,3-1 0,-3 1 0,-1-1 68,1-1-68,-2 0 22,0 0 45,-3 1-21,0 1-46,-3 0 0,0 0-23,-3-3 46,0 3-23,-2-2 0,1 1 22,1 0 1,3-1-1,3-1 23,2-3 67,4 0-90,-1-1 157,3 0-179,-5 0 68,2 0-68,-4 0 0,-2 0 0,-1 0 112,-4 0-90,-2 0 69,-1 0-91,1 0 0,0-2 0,6-1 0,1-2 0,3 0 0,-1 2 0,1-1 0,-1 1 0,2-1 0,-1 1 0,1-4 0,-1 1 0,-1-2 0,1-2 0,0 1 0,-1-2 0,1 3 0,-1-3 0,0 2 0,-2-1 0,0 2 0,-1-1 0,2 2 0,2-1 0,4 3 0,1 0 0,3 2 0,0 0 0,0-2 0,-1-1 0,-3-4 0,2 1 0,-2-2 0,1 1 0,0-1 0,-2 0 0,1-1 0,2 2 0,-3-1 0,3 0 0,-2 0 0,-1-4 0,3 1 0,-2-2 0,2 1 0,-1 1 0,0 0 0,1 3 0,2-2 0,1 2 0,0 0 0,0 1 0,0-1 0,0 1 0,0-2 0,0 0 0,0-1 0,0-1 0,0 1 0,0 2 0,0 1 0,0 3 0,0-1 0,0 0 0,0 0 0,1 1 0,2-3 0,1 2 0,1-2 0,0-1 0,0 0 0,1 3 0,-2-3 0,2 5 0,-4-2 0,3 2 0,-3 0 0,3 1 0,-1 0 0,-2 0 0,3 2 0,-2-4 0,-1 3 0,2-2 0,-2-1 0,2 5 0,0-4 0,0 4 0,-1-3 0,1 2 0,0-2 0,2 3 0,5-2 0,3 0 0,7 2 0,2 0 0,6 2-1324,5 0-3205,5 4-5302,-9 1 9127,1 2 1,-22-3-1,0-1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7T16:09:17.90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23 153 15083,'-12'7'3027,"2"0"-2220,10-7 448,0 0-1075,12-32 246,-7 21 336,8-24-403,-10 29-23,-3 2-246,1 1 22,-1 1 0,0 0-45,0 1-22,3 1-23,-1-1 23,4-2-22,-1-2 0,4 0 21,1-1-21,2 2-1,2-2-22,1 2-22,0 0-1,-2-2 23,2 2 0,-3-1 0,0 1 45,0 1-90,-3 1 45,0-1-22,1 0 44,0 1-22,3 1 0,-1 1-44,-1 0 44,0 0 0,4 0-23,-4 0 23,1 0 0,-3 0 0,-1 0 23,2 3-46,-1 1 23,0 3 0,1 2 67,-2-1 269,2 8-224,-4-2-89,3 6 66,-3-6-89,0 0 0,2-3 45,-2 2-22,-1-3 22,3 6-23,-5-5 1,5 5-23,-3-5 0,-1-2-23,0 0 68,-2 0-45,-1-1 157,0 1 0,-1 0-45,2 6-112,-2 1 67,1 5-45,1-1-22,-2-4 0,3 0 45,-3-5-67,1 0 22,1-2 22,-2 0-22,2 1 0,-2 0 0,0-2 67,0 3-89,0-1 22,0 0 0,0-1 45,-2-2 0,-4 0 157,2 0-45,-6 0 0,2 0-1,-2-1-156,0-1 68,0 0-45,2 0 44,-4-1-45,5 2 180,-5-2-45,7 1-23,-4-4 46,4 0-158,-3 1 225,-1-2 22,2 1-247,-5-1 315,-4 0-248,0 0 46,-5 0-46,4 0 90,1 0-44,0 0-67,2 0 223,3-1-157,0 1 46,3-2 516,-4-1-696,2-1 0,-2-3 0,1 1 0,0 1 0,0-1 0,-2 2 0,1-2 0,-2 2 0,5 0 0,0 0 0,6 1 0,1 0 0,0-1 0,0 1 0,-3-4 0,-1-4 0,1 0 0,-1-4 0,3 4 0,0 1 0,1 1 0,-1 3 0,3 0 0,-3-1 0,3-1 0,-2-6 0,2 1 0,0 0 0,0 0 0,0 4 0,0-2 0,0 3 0,0 1 0,0-1 0,0 2 0,0-5 0,0 6 0,0-4 0,0 7 0,0-2 0,0 2 0,0 1 0,0-3 0,0-4 0,0 0 0,2-6 0,1 5 0,2-2 0,1 0 0,0 0 0,-1-6 0,2-1 0,-3 0 0,2 1 0,-3 6 0,0 4 0,-1 0 0,1 3 0,-1 0 0,-1 2 0,2 0 0,6-1 0,3 0 0,9-1-1100,6 2-2398,5-2-3295,-7 2 6793,0-3 0,-18 3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7T16:29:19.49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23 11966,'12'-10'4036,"-2"2"-3363,-10 7 6188,0 0-6839,3 0-22,3 1 0,6-2 23,3 2-23,4 0 0,0 0 22,4 0-44,-2 0 22,2 0 0,1 0-23,-3 0-22,3 0 45,-3 4-247,4 1-21,-3 3 66,1 1-112,-2-2 157,-2-2 90,-4 1 22,-1-3 22,-3 2 23,0-2-22,1 3 0,0-3 22,3 1-90,1 0 0,1-1 0,2 1 1,3 0-91,7-1 180,-4 0-22,3-2 22,-11-1-45,0 0-134,-4 0-203,11 4 293,-8-2 22,6 5 44,-2-4 23,0 1-45,3-1 45,-1 0 0,-3-1 0,-3-1 45,-4-1-45,0 0 0,0 0 0,2 0 0,-2 0 0,4 0 0,0 0 0,3 0-22,1 0 22,6 0 0,-6 0 22,3 0-22,-9 0 0,-3 0 0,1 0 0,-1 0 0,3 0 0,1 0 23,-1 0-1,4 0 0,-7 0 23,2 0 179,-8-3-89,0 1 291,-4-2-22,1 0-203,-2 0-89,1-2-89,-1 2-90,2 0-113,-2 2 1,0 1 156,0 8 23,0 3 0,0 7 0,-2 2 0,1 1 0,-2 4-22,1 2 44,-2-1-22,3 2 0,-2-2 23,3-2-23,0-1 0,-1-2 45,-1-3 112,-1 1-135,-2-3 45,3-2-44,-2-1-1,2-2-22,-1 0 0,-1 1 0,0-2-22,-2 3 44,1-1 1,-1 11-1,3-7 0,0 5 1,3-10-23,0-2 89,0-1-44,0-1 67,0-2-67,-2 2-22,2-2 0,-3 3-1,3 0-22,-2 2 0,0-1 22,1-2-22,-2 1 0,3-2 0,0 3-22,0 2 22,0 0 0,0 1 0,0 1 22,0-3-22,0 5 0,0-7 23,0 0-23,0-4 964,0-2-987,0 2 46,0-3 784,0 3-202,-3-3-538,-3 0-67,-6 1-44,-3 1-1,-3 2-22,2-1 44,-2 1-22,3-1 68,-1-2-23,0 1 0,1-2 22,-1 0 1,2 0-23,-3 0 22,2 0-44,-2 0 22,0 0-90,4 0-291,-2 0 179,5 0 157,-2 0-67,0 0-1,-3-2 113,-3 1-22,-1-3 22,-3 1 0,1-2-22,2 4 22,1-2 0,2 3-68,0-1-66,2 1-45,2-1 134,-2-1 45,-1-1 0,1-1 0,-1 2 0,3 0-45,2 2 45,-2 0-89,2 0 44,-6 0 22,1 0 1,0 0 22,-2 0 0,4 0 22,-1 0-22,2 0 23,1 0-23,-2 0 22,5 0 1,-1 0 89,4 0 0,-1 0 89,3 0-89,-3 0-112,1 0 23,-3 0-23,-1 0 22,-2 0-22,-3 0 0,-2-2 22,0-2-22,0 0 0,1-4 0,2 0 23,1 0-23,0-1 23,2 2 44,0 2 90,4 2-90,0 1-44,1 1-23,0 0 67,-1-2-67,3 0 45,-3 1-23,1 1-22,-2 1 112,0 0 0,-1 0 90,2 0-45,1 0-135,2 0 1,0 0 246,3 0 45,-4 0 156,3-2 1,-3-3 23,2-2-91,0 0-246,1-1-44,1-1-91,0-2 0,0-2 1,0-1-23,0 0 22,0 0-22,0-2 0,0 2 45,0-3 179,0 4-45,0-1-43,0 3-136,0 0 0,0-2 0,0 2 0,0-2 0,1 2 0,0 0 0,0-1 0,-1 2 0,0 0 0,0 1 0,0-1 0,0 0 0,0 0 0,0 2 0,0 0 0,0-1 0,0 0 0,0-3 0,0 0 0,0-1 0,0 3 0,0 1 0,0-1 0,0 2 0,0 0 0,0 3 0,0-1 0,0 0 0,0 1 0,0-2 0,0 1 0,0-1 0,0 1 0,0 1 0,0-1 0,0 2 0,0 0 0,0 1 0,0 0 0,0-1 0,0-2 0,0 0 0,0-1 0,0 2 0,0-3 0,0 0 0,0-2 0,0 0 0,0 3 0,0-2 0,0 0 0,0 0 0,0 1 0,0 1 0,0 4 0,0 0-1473,0 3 1,0 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07T16:30:27.12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240 43 10195,'17'0'2489,"-3"0"-2153,-14 0 314,0 0-560,13 0 291,-3 0 471,10 0 134,-6 0-111,-3 0-203,-2 0-66,-1 0-202,-3 0-315,1 0-66,-1 0-23,1 0 0,1 0 22,1 0-44,3 0 22,3 2 0,4 1 22,2 4-22,4 0 0,-1 1-22,5 0-1,2-1-1120,20 6 560,-10-3 179,13 2-246,-17-3 404,0-3 223,-3 2 68,10-4 134,-14 0-67,7-2 23,-15-2-113,0 0 1,-2 2-23,0 0 0,1 2 0,1 0-135,2-1-111,16 3 201,-7-3 45,12 0-90,-10-1-134,0 0-45,3 1-202,-5 3 67,2-2 113,-2 2 247,3 0 66,19-1-22,-9 0 67,12-1-22,-17-2-23,-1 0-22,1 1-67,3-1-225,1 1-44,5-3-1570,1 0 1054,24 0 0,-15 0 426,17 0 426,-23 0 404,-4 0-68,-1-2 897,11-4-1031,-15-1 381,9-4-404,-22 4-156,-1 0-1,-4 1-22,1 2-112,-2-1-1569,0 3 874,0-1 807,15 3-180,-6 0-425,14 0 582,-6 0-2802,-11 0 2825,1 0 0,-23 0 0,0 0 0</inkml:trace>
  <inkml:trace contextRef="#ctx0" brushRef="#br0" timeOffset="1183">2946 175 7281,'193'18'4461,"-103"-11"-3878,-5 4 0,-10 0-269,-40-5 224,3 2 359,1-2-785,2 2 67,-2-1 23,2 0 135,-2 0 291,5-1-248,-2-2 159,5 2-1,-3-2-112,3 0-337,-4 2 561,2-3-538,-3 1 0,4 0 136,-1-2-114,43 2-134,-30-3 202,30 1-202,-41-1 44,-2-1-44,-1 0 23,-1 0-23,0 0 0,-3 0 0,3 0-23,-2 0 1,3 0 0,3-4-158,-1 1 68,2-5-314,-2 0 202,2 4 202,-2 0-1,2 4 1,1 0 22,-2 0-45,21 0 23,-16 0-46,13 0-268,-17 0 112,-3 0 157,2 0-248,-3 0 226,0-2 89,-1-3 22,1-1 0,-1-1 1,-1 0 336,-1 3-157,1 0-135,3 2 22,3 2 315,0 0-247,1 0-135,-4 0-22,-1 0 23,-2 0-23,-2 0-45,-3 0 0,-1 0 45,2 0-22,-3 3 22,2-3 0,-2 5 22,-2-3 1,1 4 44,14-1-45,-9 1-22,13 0 0,-14-2 0,4-1 0,2-2 0,2 1 0,1-2-269,21 0-560,-17 0 179,14-5 515,-23-3 113,-4-6-1,0 0-89,-1-4 112,-3 2 224,19-6-201,-13 6 22,17 0 67,-8 5-112,6 2 336,7 0-67,5 0-246,2 2-1,0 0 0,-2 3 785,23 0-784,-30 1 178,13 1 181,-37 1-91,-6 1-21,-2 0-24,-7 0 315,2 0-225,-2 0-292,6 0 113,20 0-157,-6 0 0,16 0 0,-14 0 23,0 0-1,-2 0-22,-1 1 0,0 1 22,14 2 1,-12-1-23,7 0 22,-17-1 1,-2-1 22,-4 1-45,1 0 67,-2 0 538,3 1 1,-11-1 268,1-1 91,-12-1-181,0 0-313,2 0-269,0 0-202,3 0 67,1 0-67,2 0-22,-1 0-1637,-5 0-3700,-8 0 5359,-13 0 0,5 0 0,-4 0 0</inkml:trace>
  <inkml:trace contextRef="#ctx0" brushRef="#br0" timeOffset="3016">271 34 11787,'7'-3'4507,"-1"1"-3387,-6 2 1930,0 0-2490,-6-13-336,1 10 158,-3-10-136,2 13-223,2 0-23,1 0 0,-3 0 22,3 10-22,-3 4 0,3 13 45,-1 5-45,1 6 0,1 7 0,1 4 0,1 4 45,0 1-68,0 4 23,0 1 0,6 3 23,1 2-23,7 33 0,-4-21 0,-6-25 0,-1 0 23,0 20-23,-3-3 0,0-1 22,0 18-22,0-19 0,0 13 22,-4-29-22,-1-4 0,-5-6 0,2-4-22,2 0 0,2-3 22,2 2 0,0 18 0,2-12 0,0 15 0,0-18-23,0 0 23,0-2 0,0-1 0,0-2-23,-2 9 23,-3-10 0,-3 6 0,-2-8-22,1-3 22,1 4 0,2-3 0,1 3 0,3 16 0,1-8 0,1 13 0,0-14 0,0 0 0,1 2 45,1 2-45,1 1 0,-1 0 0,-1 0 45,-1 17-45,0-15 0,0 13 22,0-19-22,0-1 0,-1-2 68,-4 0-24,0 0 382,-5 20-426,4-13 22,-3 17 68,5-17-90,-3 2 0,0 0 292,-1 3-292,-3-1 45,1 2-45,2 1 45,-1 18-23,7-13 23,-4 14 156,6-18-133,-3-1-23,1 4 0,1-3-23,-1 0-22,2-5 0,0-3 0,0 11 23,0-15-23,0 10 22,0-16 224,4 0-66,5 1 582,6 19-740,-4-13 23,0 13-45,-9-18 0,0-3-45,-2 1 45,0-2 0,1 0 0,1 0-22,-1 1 22,4 18 0,-3-13 45,4 9-68,-1-22 23,-1-5 0,2-3-22,-2-3 67,-1 0-45,-2-5 0,-1 2-23,0-5 23,0 1 0,0-2 0,0 1-134,0-3-875,0 0-7018,0-1 8027,0-5 0,0 3 0,0-2 0</inkml:trace>
  <inkml:trace contextRef="#ctx0" brushRef="#br0" timeOffset="5299">11 4843 10958,'-4'3'2309,"2"0"4462,2-3-5538,-5 2-673,9-1-44,4 2-381,11-3-68,9-2-45,5 2 1,2-1-1,7 1-22,2 0 0,6 0 0,5 0 22,3 0-22,5 0 0,3 0 23,3 1-46,1 4 23,4 0 0,0 5 23,0-4-23,-2 1 0,-2-2 22,2 1-22,-1-2 68,5-1 403,-2 0-112,3-3-113,-4 1-498,-4-1 341,-5 0-44,-6 0-45,-2 0 45,-3 0 0,2 0-45,3 0 0,2 0 22,4 0-22,3 0 0,4 0 45,3 0-68,2-1 23,-1-3 0,-1-2 0,-3-1 23,-3 1-23,-6 3 0,-6 2 275,-8 1-298,-7 0 23,-7 0 0,0 0 0,-4 0 23,6 0-46,0 0 23,6 0-179,5 2-135,7 2-224,2 0 179,5-1-156,-1-2 380,0-1 135,-4 0 0,-1 0 23,-4 2-46,-2 0 23,-4 2 0,-2 1 0,-1-2 23,-2 0-23,2-1 0,-1-2 22,3 2-22,7-2 0,1 0 45,9 0 134,-5 0 0,3 0-89,-4 0-68,1 0-22,1 0 45,-1 0-45,2 0 0,-3 0 0,4 0 45,-3 0 90,1 0 112,0 0-203,-2 0 158,0 0-180,-1-3 1,3 0 44,4-3-44,2 2 246,4 0-68,1 2 23,2 1 270,1 1-248,1 0-178,-1 0-1,-2 0 1,-2 0-46,-1 0-22,-2 0 22,2 0-22,-3 0 0,-1 0 0,-2 0 0,-4 0 23,-1 0-23,-3 0 0,0 0 22,1 0-44,2 0 44,4 0-22,2 0 0,2 0 0,-1 0 0,-3 0 0,0 0 23,-2 0-46,1-1 23,-2-3 0,1-2-22,-2-1 44,1 1-22,2 2 0,0 1-22,5 0 22,-1 2 0,3-1 0,2 2 0,4 0-23,-2 0 23,3 0 0,-7 0 45,-4 0-45,-8 0 0,-4 0 0,-7 0-22,-2 0 67,-5 0-45,-1 0 0,-4 0 0,1 0-23,-1 0 23,3 0 0,2 0-22,1 0 44,2 0-22,-2 3 0,1 0 23,-1 4-23,0-1 0,0 2 0,-4-1-23,-4-1 46,-2 1-23,-2-4 0,1 1 0,2-2 0,0 1 0,2 0 0,3 3 0,1 1 0,1-1 22,1 0-22,-1-2 0,1 0 0,-2-2 0,-2 0 0,-1-1-22,-5 1 22,-2 0 0,-5-1 0,-3-1 22,-2 0-44,-1 0 22,4 0 0,-2 0 0,3 0 0,-2 0 0,-2 0 0,0 0 22,1 0-22,-3-1 0,2-1 0,-1 0 0,-1 0-22,2 2-1,-2-3 23,-2 3-22,1-2-1,-4 2 23,3-1 0,-7 1 45,3-1-22,-5 1-1032,-5 0-2714,-4-2 3723,-4-2 0,3 2 0,3-2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39AFDF-6115-0C41-B76F-B08C78827459}" type="datetimeFigureOut">
              <a:rPr lang="de-DE" smtClean="0"/>
              <a:t>07.12.18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5BF2CC-181F-2F48-AAE6-BCF265C86FD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4608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BF2CC-181F-2F48-AAE6-BCF265C86FD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876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BF2CC-181F-2F48-AAE6-BCF265C86FD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8348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BF2CC-181F-2F48-AAE6-BCF265C86FD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485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7D4E7-7704-BF4D-80B2-022938C6D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BD507C-6064-4F47-90B9-E32FA50555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0503B-DBF5-9A4C-B6B3-9482A1285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12/7/18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324DB-CB2C-784D-8481-574D8067F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BD073-27E5-DB49-BABF-ECA5D60C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4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0AC04-6577-7548-88EB-1714F46EF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919FC5-A837-A74E-B26B-75C30D49C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EDF42-CF4E-504D-BC03-82C303464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E9A76-F553-C242-B09B-81E9048E0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ED0EF-3A88-9541-8B6B-5B004CC65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832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F54F12-959A-7145-B2F5-B01E8C02CD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8EE1F-857D-0643-926A-2D2C93BE8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A73F9-491B-3C4B-8F9A-B6137FBAC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0C68B-B917-654C-83EC-261F43200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FB107-7800-8C4E-B535-BDB145B3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13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C77D6-812B-0F4B-8A0F-42B339DC8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FD367-0FF2-D84B-A4A1-10975B273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B47DA-D0A1-CA46-AD5E-D73C7585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F712F-FEA7-8243-9E6B-481B404CB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B072B-8EE1-6B4C-AAC9-7EF7E7300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4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9AA9D-D104-2746-9992-8EAEBB921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734D8-AC5B-2346-8817-D55A67F69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3C50D-4A73-9D41-960E-E90772798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7CDA6-92D9-3C4D-BCA3-B723A8F82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B94B5-FE5E-DE49-8C6F-BB124CDD8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773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4B6B5-401D-3A49-8B99-08F9C7E4D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B7803-5789-F544-902B-0EB5D4E6D9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F4AD7-CF58-FB4B-8F24-EA0C80549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723E6-425C-C14A-AB3C-83A1F15DF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8B2A0-BE0F-2D41-AC4D-5ABA8DA5C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4595A-FA86-B845-A8FD-56138B1AA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140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D82C7-8D82-2842-B752-06AC1AC42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9E69A-D74D-CF49-A8D8-05DF08055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B9C215-D0B2-0B43-850A-AAF92884D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9076BD-4847-044E-A33A-8D7E840C06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CEEECE-05D1-1941-BB6E-72C8C5CAF1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89DFCC-CE1F-C34C-917E-19A74861A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EA13A5-1869-4B44-9172-41AF7E9B7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555633-C52E-0B41-9225-5229D9EAF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50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BAC8D-EB61-244C-8A66-AB92FB130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9777AE-2157-F44E-AB91-F20AF66ED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2AF028-21E0-A44C-86B2-1DCCA7B38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8C7438-9079-1D4C-8148-1E7D65A96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450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8F1B07-92DA-6F4D-ADA6-E448210B8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2EAD37-9233-7345-9F7C-5EF5D3445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3EBD58-63B1-4A45-8FE6-7F62F953A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415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D9E95-371D-E44B-8FCB-8EBC04A3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4F8B0-BF2A-D946-B002-E0912CC33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7DFADC-CBCD-8442-ADEC-2D3FCC6FB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45B51-41A6-BE42-9DD3-B419F1E4E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E297B-5314-F34E-8CB4-F715556E5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B440B-4952-EF45-8C06-809B1DF71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002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73035-DFD4-674C-8764-24368E18B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C8E89B-5426-1D4C-878B-91AF094301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0DAEB0-5D16-A04F-A12B-73D53B09A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07B71-F066-0A4E-8FAF-009CE1D69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4CD8A-DCB0-0046-B34D-CBBEC7395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CFB76-1D25-2A46-8E75-F2271C8AD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84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  <a:alpha val="47000"/>
              </a:schemeClr>
            </a:gs>
            <a:gs pos="49000">
              <a:schemeClr val="accent3">
                <a:lumMod val="0"/>
                <a:lumOff val="100000"/>
                <a:alpha val="32000"/>
              </a:schemeClr>
            </a:gs>
            <a:gs pos="100000">
              <a:schemeClr val="accent3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C536C1-F5D9-C841-B266-D6C952740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BC72E-E034-1540-8ECC-DCE5A7D2E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C9EF1-9D14-D441-B795-48C25E365D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12/7/18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B3E8A-A61E-4246-833D-A07A712471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416E7-66D5-D446-B46E-4A874A2236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2" descr="https://proxy.duckduckgo.com/iu/?u=https%3A%2F%2Ftse2.mm.bing.net%2Fth%3Fid%3DOIP.yp1TpQo6SCd1ZJYh-0LrMAHaHa%26pid%3D15.1&amp;f=1">
            <a:extLst>
              <a:ext uri="{FF2B5EF4-FFF2-40B4-BE49-F238E27FC236}">
                <a16:creationId xmlns:a16="http://schemas.microsoft.com/office/drawing/2014/main" id="{B6CCB78A-7A95-8E41-92A5-A44BE30BD56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8852" y="0"/>
            <a:ext cx="843148" cy="843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490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hyperlink" Target="https://www.signavio.com/de/events/webinar-let-data-tell-a-story-092018/" TargetMode="External"/><Relationship Id="rId7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23.png"/><Relationship Id="rId4" Type="http://schemas.openxmlformats.org/officeDocument/2006/relationships/customXml" Target="../ink/ink1.xml"/><Relationship Id="rId9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www.signavio.com/de/events/webinar-let-data-tell-a-story-092018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customXml" Target="../ink/ink5.xml"/><Relationship Id="rId2" Type="http://schemas.openxmlformats.org/officeDocument/2006/relationships/hyperlink" Target="https://www.signavio.com/de/events/webinar-let-data-tell-a-story-092018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customXml" Target="../ink/ink4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2" Type="http://schemas.openxmlformats.org/officeDocument/2006/relationships/hyperlink" Target="https://www.signavio.com/de/events/webinar-let-data-tell-a-story-092018/" TargetMode="Externa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image" Target="../media/image32.png"/><Relationship Id="rId4" Type="http://schemas.openxmlformats.org/officeDocument/2006/relationships/customXml" Target="../ink/ink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video.signavio.com/watch/ue8ZLgEUoLwBb5zffWoRdo?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-sa/3.0/" TargetMode="External"/><Relationship Id="rId3" Type="http://schemas.openxmlformats.org/officeDocument/2006/relationships/hyperlink" Target="http://inblogspot.com/2013/12/cara-mendapatkan-nomor-luar-negeri.html" TargetMode="External"/><Relationship Id="rId7" Type="http://schemas.openxmlformats.org/officeDocument/2006/relationships/hyperlink" Target="http://lawyersandsettlements.com/blog/government-audit-of-fda-food-oversight-not-pretty-08262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hyperlink" Target="https://commons.wikimedia.org/wiki/File:Factory_1b.svg" TargetMode="External"/><Relationship Id="rId4" Type="http://schemas.openxmlformats.org/officeDocument/2006/relationships/image" Target="../media/image5.png"/><Relationship Id="rId9" Type="http://schemas.openxmlformats.org/officeDocument/2006/relationships/hyperlink" Target="https://creativecommons.org/licenses/by-nd/3.0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DB7ADBC-26DA-450D-A8BF-E1ACCB466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234" y="1"/>
            <a:ext cx="6488456" cy="3036711"/>
          </a:xfrm>
          <a:custGeom>
            <a:avLst/>
            <a:gdLst>
              <a:gd name="connsiteX0" fmla="*/ 0 w 6488456"/>
              <a:gd name="connsiteY0" fmla="*/ 0 h 3036711"/>
              <a:gd name="connsiteX1" fmla="*/ 6488456 w 6488456"/>
              <a:gd name="connsiteY1" fmla="*/ 0 h 3036711"/>
              <a:gd name="connsiteX2" fmla="*/ 6482686 w 6488456"/>
              <a:gd name="connsiteY2" fmla="*/ 114279 h 3036711"/>
              <a:gd name="connsiteX3" fmla="*/ 3244228 w 6488456"/>
              <a:gd name="connsiteY3" fmla="*/ 3036711 h 3036711"/>
              <a:gd name="connsiteX4" fmla="*/ 5771 w 6488456"/>
              <a:gd name="connsiteY4" fmla="*/ 114279 h 303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8456" h="3036711">
                <a:moveTo>
                  <a:pt x="0" y="0"/>
                </a:moveTo>
                <a:lnTo>
                  <a:pt x="6488456" y="0"/>
                </a:lnTo>
                <a:lnTo>
                  <a:pt x="6482686" y="114279"/>
                </a:lnTo>
                <a:cubicBezTo>
                  <a:pt x="6315984" y="1755766"/>
                  <a:pt x="4929697" y="3036711"/>
                  <a:pt x="3244228" y="3036711"/>
                </a:cubicBezTo>
                <a:cubicBezTo>
                  <a:pt x="1558760" y="3036711"/>
                  <a:pt x="172473" y="1755766"/>
                  <a:pt x="5771" y="11427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692FB99-428A-4151-9665-80E56EF03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9870" y="1"/>
            <a:ext cx="6069184" cy="2839783"/>
          </a:xfrm>
          <a:custGeom>
            <a:avLst/>
            <a:gdLst>
              <a:gd name="connsiteX0" fmla="*/ 0 w 6069184"/>
              <a:gd name="connsiteY0" fmla="*/ 0 h 2839783"/>
              <a:gd name="connsiteX1" fmla="*/ 6069184 w 6069184"/>
              <a:gd name="connsiteY1" fmla="*/ 0 h 2839783"/>
              <a:gd name="connsiteX2" fmla="*/ 6063824 w 6069184"/>
              <a:gd name="connsiteY2" fmla="*/ 106160 h 2839783"/>
              <a:gd name="connsiteX3" fmla="*/ 3034592 w 6069184"/>
              <a:gd name="connsiteY3" fmla="*/ 2839783 h 2839783"/>
              <a:gd name="connsiteX4" fmla="*/ 5361 w 6069184"/>
              <a:gd name="connsiteY4" fmla="*/ 106160 h 2839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9184" h="2839783">
                <a:moveTo>
                  <a:pt x="0" y="0"/>
                </a:moveTo>
                <a:lnTo>
                  <a:pt x="6069184" y="0"/>
                </a:lnTo>
                <a:lnTo>
                  <a:pt x="6063824" y="106160"/>
                </a:lnTo>
                <a:cubicBezTo>
                  <a:pt x="5907892" y="1641596"/>
                  <a:pt x="4611168" y="2839783"/>
                  <a:pt x="3034592" y="2839783"/>
                </a:cubicBezTo>
                <a:cubicBezTo>
                  <a:pt x="1458016" y="2839783"/>
                  <a:pt x="161293" y="1641596"/>
                  <a:pt x="5361" y="106160"/>
                </a:cubicBezTo>
                <a:close/>
              </a:path>
            </a:pathLst>
          </a:custGeom>
          <a:solidFill>
            <a:srgbClr val="E341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E3C0EDB-60D3-4CEF-8B80-C6D01E08D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6216"/>
            <a:ext cx="5198011" cy="3957242"/>
          </a:xfrm>
          <a:custGeom>
            <a:avLst/>
            <a:gdLst>
              <a:gd name="connsiteX0" fmla="*/ 1942747 w 5198011"/>
              <a:gd name="connsiteY0" fmla="*/ 0 h 3957242"/>
              <a:gd name="connsiteX1" fmla="*/ 5198011 w 5198011"/>
              <a:gd name="connsiteY1" fmla="*/ 3255264 h 3957242"/>
              <a:gd name="connsiteX2" fmla="*/ 5131876 w 5198011"/>
              <a:gd name="connsiteY2" fmla="*/ 3911314 h 3957242"/>
              <a:gd name="connsiteX3" fmla="*/ 5120066 w 5198011"/>
              <a:gd name="connsiteY3" fmla="*/ 3957242 h 3957242"/>
              <a:gd name="connsiteX4" fmla="*/ 0 w 5198011"/>
              <a:gd name="connsiteY4" fmla="*/ 3957242 h 3957242"/>
              <a:gd name="connsiteX5" fmla="*/ 0 w 5198011"/>
              <a:gd name="connsiteY5" fmla="*/ 647700 h 3957242"/>
              <a:gd name="connsiteX6" fmla="*/ 122698 w 5198011"/>
              <a:gd name="connsiteY6" fmla="*/ 555948 h 3957242"/>
              <a:gd name="connsiteX7" fmla="*/ 1942747 w 5198011"/>
              <a:gd name="connsiteY7" fmla="*/ 0 h 39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8011" h="3957242">
                <a:moveTo>
                  <a:pt x="1942747" y="0"/>
                </a:moveTo>
                <a:cubicBezTo>
                  <a:pt x="3740580" y="0"/>
                  <a:pt x="5198011" y="1457431"/>
                  <a:pt x="5198011" y="3255264"/>
                </a:cubicBezTo>
                <a:cubicBezTo>
                  <a:pt x="5198011" y="3479993"/>
                  <a:pt x="5175239" y="3699404"/>
                  <a:pt x="5131876" y="3911314"/>
                </a:cubicBezTo>
                <a:lnTo>
                  <a:pt x="5120066" y="3957242"/>
                </a:lnTo>
                <a:lnTo>
                  <a:pt x="0" y="3957242"/>
                </a:lnTo>
                <a:lnTo>
                  <a:pt x="0" y="647700"/>
                </a:lnTo>
                <a:lnTo>
                  <a:pt x="122698" y="555948"/>
                </a:lnTo>
                <a:cubicBezTo>
                  <a:pt x="642241" y="204951"/>
                  <a:pt x="1268560" y="0"/>
                  <a:pt x="1942747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B306978-A26E-4AC4-9EAA-BD29BD476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20244"/>
            <a:ext cx="5001415" cy="3733214"/>
          </a:xfrm>
          <a:custGeom>
            <a:avLst/>
            <a:gdLst>
              <a:gd name="connsiteX0" fmla="*/ 1956463 w 5001415"/>
              <a:gd name="connsiteY0" fmla="*/ 0 h 3733214"/>
              <a:gd name="connsiteX1" fmla="*/ 5001415 w 5001415"/>
              <a:gd name="connsiteY1" fmla="*/ 3044952 h 3733214"/>
              <a:gd name="connsiteX2" fmla="*/ 4939553 w 5001415"/>
              <a:gd name="connsiteY2" fmla="*/ 3658617 h 3733214"/>
              <a:gd name="connsiteX3" fmla="*/ 4920372 w 5001415"/>
              <a:gd name="connsiteY3" fmla="*/ 3733214 h 3733214"/>
              <a:gd name="connsiteX4" fmla="*/ 0 w 5001415"/>
              <a:gd name="connsiteY4" fmla="*/ 3733214 h 3733214"/>
              <a:gd name="connsiteX5" fmla="*/ 0 w 5001415"/>
              <a:gd name="connsiteY5" fmla="*/ 713124 h 3733214"/>
              <a:gd name="connsiteX6" fmla="*/ 19591 w 5001415"/>
              <a:gd name="connsiteY6" fmla="*/ 695319 h 3733214"/>
              <a:gd name="connsiteX7" fmla="*/ 1956463 w 5001415"/>
              <a:gd name="connsiteY7" fmla="*/ 0 h 373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1415" h="3733214">
                <a:moveTo>
                  <a:pt x="1956463" y="0"/>
                </a:moveTo>
                <a:cubicBezTo>
                  <a:pt x="3638144" y="0"/>
                  <a:pt x="5001415" y="1363271"/>
                  <a:pt x="5001415" y="3044952"/>
                </a:cubicBezTo>
                <a:cubicBezTo>
                  <a:pt x="5001415" y="3255162"/>
                  <a:pt x="4980114" y="3460397"/>
                  <a:pt x="4939553" y="3658617"/>
                </a:cubicBezTo>
                <a:lnTo>
                  <a:pt x="4920372" y="3733214"/>
                </a:lnTo>
                <a:lnTo>
                  <a:pt x="0" y="3733214"/>
                </a:lnTo>
                <a:lnTo>
                  <a:pt x="0" y="713124"/>
                </a:lnTo>
                <a:lnTo>
                  <a:pt x="19591" y="695319"/>
                </a:lnTo>
                <a:cubicBezTo>
                  <a:pt x="545938" y="260939"/>
                  <a:pt x="1220728" y="0"/>
                  <a:pt x="195646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0C269CE-FB56-4D68-8CFB-1CFD5F350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837" y="495702"/>
            <a:ext cx="6428625" cy="6357756"/>
          </a:xfrm>
          <a:custGeom>
            <a:avLst/>
            <a:gdLst>
              <a:gd name="connsiteX0" fmla="*/ 4279392 w 6428625"/>
              <a:gd name="connsiteY0" fmla="*/ 0 h 6357756"/>
              <a:gd name="connsiteX1" fmla="*/ 6319204 w 6428625"/>
              <a:gd name="connsiteY1" fmla="*/ 516500 h 6357756"/>
              <a:gd name="connsiteX2" fmla="*/ 6428625 w 6428625"/>
              <a:gd name="connsiteY2" fmla="*/ 579415 h 6357756"/>
              <a:gd name="connsiteX3" fmla="*/ 6428625 w 6428625"/>
              <a:gd name="connsiteY3" fmla="*/ 6357756 h 6357756"/>
              <a:gd name="connsiteX4" fmla="*/ 539921 w 6428625"/>
              <a:gd name="connsiteY4" fmla="*/ 6357756 h 6357756"/>
              <a:gd name="connsiteX5" fmla="*/ 516500 w 6428625"/>
              <a:gd name="connsiteY5" fmla="*/ 6319205 h 6357756"/>
              <a:gd name="connsiteX6" fmla="*/ 0 w 6428625"/>
              <a:gd name="connsiteY6" fmla="*/ 4279392 h 6357756"/>
              <a:gd name="connsiteX7" fmla="*/ 4279392 w 6428625"/>
              <a:gd name="connsiteY7" fmla="*/ 0 h 635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28625" h="6357756">
                <a:moveTo>
                  <a:pt x="4279392" y="0"/>
                </a:moveTo>
                <a:cubicBezTo>
                  <a:pt x="5017968" y="0"/>
                  <a:pt x="5712843" y="187105"/>
                  <a:pt x="6319204" y="516500"/>
                </a:cubicBezTo>
                <a:lnTo>
                  <a:pt x="6428625" y="579415"/>
                </a:lnTo>
                <a:lnTo>
                  <a:pt x="6428625" y="6357756"/>
                </a:lnTo>
                <a:lnTo>
                  <a:pt x="539921" y="6357756"/>
                </a:lnTo>
                <a:lnTo>
                  <a:pt x="516500" y="6319205"/>
                </a:lnTo>
                <a:cubicBezTo>
                  <a:pt x="187105" y="5712844"/>
                  <a:pt x="0" y="5017968"/>
                  <a:pt x="0" y="4279392"/>
                </a:cubicBezTo>
                <a:cubicBezTo>
                  <a:pt x="0" y="1915949"/>
                  <a:pt x="1915949" y="0"/>
                  <a:pt x="4279392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6ED7E7F-75F7-4581-A930-C4DEBC2A8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4429" y="660294"/>
            <a:ext cx="6264033" cy="6193164"/>
          </a:xfrm>
          <a:custGeom>
            <a:avLst/>
            <a:gdLst>
              <a:gd name="connsiteX0" fmla="*/ 4114800 w 6264033"/>
              <a:gd name="connsiteY0" fmla="*/ 0 h 6193164"/>
              <a:gd name="connsiteX1" fmla="*/ 6248473 w 6264033"/>
              <a:gd name="connsiteY1" fmla="*/ 595714 h 6193164"/>
              <a:gd name="connsiteX2" fmla="*/ 6264033 w 6264033"/>
              <a:gd name="connsiteY2" fmla="*/ 605689 h 6193164"/>
              <a:gd name="connsiteX3" fmla="*/ 6264033 w 6264033"/>
              <a:gd name="connsiteY3" fmla="*/ 6193164 h 6193164"/>
              <a:gd name="connsiteX4" fmla="*/ 567718 w 6264033"/>
              <a:gd name="connsiteY4" fmla="*/ 6193164 h 6193164"/>
              <a:gd name="connsiteX5" fmla="*/ 496635 w 6264033"/>
              <a:gd name="connsiteY5" fmla="*/ 6076158 h 6193164"/>
              <a:gd name="connsiteX6" fmla="*/ 0 w 6264033"/>
              <a:gd name="connsiteY6" fmla="*/ 4114800 h 6193164"/>
              <a:gd name="connsiteX7" fmla="*/ 4114800 w 6264033"/>
              <a:gd name="connsiteY7" fmla="*/ 0 h 619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4033" h="6193164">
                <a:moveTo>
                  <a:pt x="4114800" y="0"/>
                </a:moveTo>
                <a:cubicBezTo>
                  <a:pt x="4895986" y="0"/>
                  <a:pt x="5626328" y="217689"/>
                  <a:pt x="6248473" y="595714"/>
                </a:cubicBezTo>
                <a:lnTo>
                  <a:pt x="6264033" y="605689"/>
                </a:lnTo>
                <a:lnTo>
                  <a:pt x="6264033" y="6193164"/>
                </a:lnTo>
                <a:lnTo>
                  <a:pt x="567718" y="6193164"/>
                </a:lnTo>
                <a:lnTo>
                  <a:pt x="496635" y="6076158"/>
                </a:lnTo>
                <a:cubicBezTo>
                  <a:pt x="179909" y="5493119"/>
                  <a:pt x="0" y="4824969"/>
                  <a:pt x="0" y="4114800"/>
                </a:cubicBezTo>
                <a:cubicBezTo>
                  <a:pt x="0" y="1842259"/>
                  <a:pt x="1842259" y="0"/>
                  <a:pt x="41148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914C2-F3BA-694C-A8BC-949982CFB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9743" y="1930400"/>
            <a:ext cx="4996329" cy="2536415"/>
          </a:xfrm>
        </p:spPr>
        <p:txBody>
          <a:bodyPr>
            <a:normAutofit fontScale="90000"/>
          </a:bodyPr>
          <a:lstStyle/>
          <a:p>
            <a:r>
              <a:rPr lang="de-DE" dirty="0" err="1">
                <a:solidFill>
                  <a:srgbClr val="FFFFFF"/>
                </a:solidFill>
              </a:rPr>
              <a:t>Process</a:t>
            </a:r>
            <a:r>
              <a:rPr lang="de-DE" dirty="0">
                <a:solidFill>
                  <a:srgbClr val="FFFFFF"/>
                </a:solidFill>
              </a:rPr>
              <a:t> Mining Practice Session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61CB8-DC7D-6E47-868E-7C1B84D8E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9743" y="4632160"/>
            <a:ext cx="4996328" cy="1068293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rgbClr val="FFFFFF"/>
                </a:solidFill>
              </a:rPr>
              <a:t>Process</a:t>
            </a:r>
            <a:r>
              <a:rPr lang="de-DE" dirty="0">
                <a:solidFill>
                  <a:srgbClr val="FFFFFF"/>
                </a:solidFill>
              </a:rPr>
              <a:t>  </a:t>
            </a:r>
            <a:r>
              <a:rPr lang="de-DE" dirty="0" err="1">
                <a:solidFill>
                  <a:srgbClr val="FFFFFF"/>
                </a:solidFill>
              </a:rPr>
              <a:t>Intelligence</a:t>
            </a:r>
            <a:r>
              <a:rPr lang="de-DE" dirty="0">
                <a:solidFill>
                  <a:srgbClr val="FFFFFF"/>
                </a:solidFill>
              </a:rPr>
              <a:t> </a:t>
            </a:r>
            <a:r>
              <a:rPr lang="de-DE" dirty="0" err="1">
                <a:solidFill>
                  <a:srgbClr val="FFFFFF"/>
                </a:solidFill>
              </a:rPr>
              <a:t>with</a:t>
            </a:r>
            <a:r>
              <a:rPr lang="de-DE" dirty="0">
                <a:solidFill>
                  <a:srgbClr val="FFFFFF"/>
                </a:solidFill>
              </a:rPr>
              <a:t> the </a:t>
            </a:r>
            <a:br>
              <a:rPr lang="de-DE" dirty="0">
                <a:solidFill>
                  <a:srgbClr val="FFFFFF"/>
                </a:solidFill>
              </a:rPr>
            </a:br>
            <a:r>
              <a:rPr lang="de-DE" dirty="0" err="1">
                <a:solidFill>
                  <a:srgbClr val="FFFFFF"/>
                </a:solidFill>
              </a:rPr>
              <a:t>Signavio</a:t>
            </a:r>
            <a:r>
              <a:rPr lang="de-DE" dirty="0">
                <a:solidFill>
                  <a:srgbClr val="FFFFFF"/>
                </a:solidFill>
              </a:rPr>
              <a:t>® </a:t>
            </a:r>
            <a:r>
              <a:rPr lang="de-DE" dirty="0" err="1">
                <a:solidFill>
                  <a:srgbClr val="FFFFFF"/>
                </a:solidFill>
              </a:rPr>
              <a:t>Process</a:t>
            </a:r>
            <a:r>
              <a:rPr lang="de-DE" dirty="0">
                <a:solidFill>
                  <a:srgbClr val="FFFFFF"/>
                </a:solidFill>
              </a:rPr>
              <a:t> Manager</a:t>
            </a:r>
          </a:p>
        </p:txBody>
      </p:sp>
    </p:spTree>
    <p:extLst>
      <p:ext uri="{BB962C8B-B14F-4D97-AF65-F5344CB8AC3E}">
        <p14:creationId xmlns:p14="http://schemas.microsoft.com/office/powerpoint/2010/main" val="2770920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3B2F7D-228D-6646-8E0D-1108275BB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0159" y="370886"/>
            <a:ext cx="2555706" cy="228101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A1186A-569D-7D45-B7C2-766889718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257300"/>
            <a:ext cx="3595877" cy="26261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6. Widget types:</a:t>
            </a:r>
            <a:br>
              <a:rPr lang="en-US" sz="4000" kern="1200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- </a:t>
            </a:r>
            <a:r>
              <a:rPr lang="en-US" sz="3000" kern="1200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Variable importance</a:t>
            </a:r>
            <a:br>
              <a:rPr lang="en-US" sz="3000" kern="1200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3000" kern="1200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-  Value aggregator</a:t>
            </a:r>
            <a:br>
              <a:rPr lang="en-US" sz="3000" kern="1200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3000" kern="1200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-  Spreadsheet</a:t>
            </a:r>
            <a:br>
              <a:rPr lang="en-US" sz="3000" kern="1200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3000" kern="1200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-  Time series</a:t>
            </a:r>
          </a:p>
        </p:txBody>
      </p:sp>
      <p:pic>
        <p:nvPicPr>
          <p:cNvPr id="5" name="Picture 4" descr="A screenshot of a social media post&#13;&#10;&#13;&#10;Description automatically generated">
            <a:extLst>
              <a:ext uri="{FF2B5EF4-FFF2-40B4-BE49-F238E27FC236}">
                <a16:creationId xmlns:a16="http://schemas.microsoft.com/office/drawing/2014/main" id="{8743E71D-5D68-FC4C-91E7-9DC25E003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945" y="4268695"/>
            <a:ext cx="1944402" cy="197007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520F2D-26C3-DD41-B8A9-8F862A8EF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4267" y="3592631"/>
            <a:ext cx="1903465" cy="1247347"/>
          </a:xfrm>
          <a:prstGeom prst="rect">
            <a:avLst/>
          </a:prstGeom>
        </p:spPr>
      </p:pic>
      <p:pic>
        <p:nvPicPr>
          <p:cNvPr id="14" name="Picture 1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87600E5D-83E4-6F46-A150-BF0E8DEE78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4267" y="5138735"/>
            <a:ext cx="1903465" cy="13856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2DE3E02-21A4-664D-96E8-72B4CEEBCC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5223" y="147895"/>
            <a:ext cx="3010650" cy="27269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91760E8-5521-3540-AB30-7969C87977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89062">
            <a:off x="6781980" y="1525412"/>
            <a:ext cx="2279739" cy="881244"/>
          </a:xfrm>
          <a:prstGeom prst="rect">
            <a:avLst/>
          </a:prstGeom>
        </p:spPr>
      </p:pic>
      <p:pic>
        <p:nvPicPr>
          <p:cNvPr id="11" name="Content Placeholder 3" descr="A screenshot of a social media post&#13;&#10;&#13;&#10;Description automatically generated">
            <a:extLst>
              <a:ext uri="{FF2B5EF4-FFF2-40B4-BE49-F238E27FC236}">
                <a16:creationId xmlns:a16="http://schemas.microsoft.com/office/drawing/2014/main" id="{64058B54-05D4-BB49-A314-B5C9852E1B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7306186" y="3266818"/>
            <a:ext cx="4681531" cy="272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307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9D26D-363C-2C43-AC34-A0E5BE4E2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49" y="224312"/>
            <a:ext cx="5006336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7. Process discovery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E96FC25-27EA-4FD2-860D-B70FFB202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549" y="1683611"/>
            <a:ext cx="4514547" cy="439521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200" kern="1200" dirty="0">
                <a:latin typeface="+mn-lt"/>
                <a:ea typeface="+mn-ea"/>
                <a:cs typeface="+mn-cs"/>
              </a:rPr>
              <a:t>Default widget for new process</a:t>
            </a:r>
          </a:p>
          <a:p>
            <a:r>
              <a:rPr lang="en-US" sz="2200" kern="1200" dirty="0">
                <a:latin typeface="+mn-lt"/>
                <a:ea typeface="+mn-ea"/>
                <a:cs typeface="+mn-cs"/>
              </a:rPr>
              <a:t>Generates process model from the event data using algorithms</a:t>
            </a:r>
          </a:p>
          <a:p>
            <a:r>
              <a:rPr lang="en-US" sz="2200" kern="1200" dirty="0">
                <a:latin typeface="+mn-lt"/>
                <a:ea typeface="+mn-ea"/>
                <a:cs typeface="+mn-cs"/>
              </a:rPr>
              <a:t>Focus is on the sequence of activities (process-orientation)</a:t>
            </a:r>
          </a:p>
          <a:p>
            <a:r>
              <a:rPr lang="en-US" sz="2200" kern="1200" dirty="0">
                <a:latin typeface="+mn-lt"/>
                <a:ea typeface="+mn-ea"/>
                <a:cs typeface="+mn-cs"/>
              </a:rPr>
              <a:t>You can filter on all existing attributes (based on log files)</a:t>
            </a:r>
          </a:p>
          <a:p>
            <a:r>
              <a:rPr lang="en-US" sz="2200" dirty="0"/>
              <a:t>Use sliders to change no. of activities/flows counted</a:t>
            </a:r>
          </a:p>
          <a:p>
            <a:r>
              <a:rPr lang="en-US" sz="2200" kern="1200" dirty="0">
                <a:latin typeface="+mn-lt"/>
                <a:ea typeface="+mn-ea"/>
                <a:cs typeface="+mn-cs"/>
              </a:rPr>
              <a:t>Change between displaying occurrences vs. cycle time</a:t>
            </a:r>
          </a:p>
          <a:p>
            <a:r>
              <a:rPr lang="en-US" sz="2200" dirty="0"/>
              <a:t>Discover outliers, false starts/stops</a:t>
            </a:r>
            <a:endParaRPr lang="en-US" sz="22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218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22C255-AB1E-784F-B6C8-E1A1EFD7B5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79"/>
          <a:stretch/>
        </p:blipFill>
        <p:spPr>
          <a:xfrm>
            <a:off x="6167846" y="10"/>
            <a:ext cx="6024154" cy="685799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564738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5E91E-6112-7A4C-99B8-E540F6CCF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28" y="365481"/>
            <a:ext cx="4062643" cy="1043409"/>
          </a:xfrm>
        </p:spPr>
        <p:txBody>
          <a:bodyPr>
            <a:normAutofit/>
          </a:bodyPr>
          <a:lstStyle/>
          <a:p>
            <a:r>
              <a:rPr lang="de-DE" sz="4000" dirty="0"/>
              <a:t>8. </a:t>
            </a:r>
            <a:r>
              <a:rPr lang="de-DE" sz="4000" dirty="0" err="1"/>
              <a:t>Process</a:t>
            </a:r>
            <a:r>
              <a:rPr lang="de-DE" sz="4000" dirty="0"/>
              <a:t> </a:t>
            </a:r>
            <a:r>
              <a:rPr lang="de-DE" sz="4000" dirty="0" err="1"/>
              <a:t>variants</a:t>
            </a:r>
            <a:endParaRPr lang="de-DE" sz="40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807CF28-6D72-4E4A-9A71-5BB859F31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506" y="1408890"/>
            <a:ext cx="4294411" cy="3515713"/>
          </a:xfrm>
        </p:spPr>
        <p:txBody>
          <a:bodyPr anchor="t">
            <a:noAutofit/>
          </a:bodyPr>
          <a:lstStyle/>
          <a:p>
            <a:r>
              <a:rPr lang="en-US" sz="2200" dirty="0"/>
              <a:t>Visualize process pathways (“variants”)</a:t>
            </a:r>
          </a:p>
          <a:p>
            <a:r>
              <a:rPr lang="en-US" sz="2200" dirty="0"/>
              <a:t>View  pathways by occurrence or by duration (left hand side)</a:t>
            </a:r>
          </a:p>
          <a:p>
            <a:r>
              <a:rPr lang="en-US" sz="2200" dirty="0"/>
              <a:t>Sort by case log, duration or case attribute (right hand side)</a:t>
            </a:r>
          </a:p>
          <a:p>
            <a:r>
              <a:rPr lang="en-US" sz="2200" dirty="0"/>
              <a:t>Drill down by applying filters</a:t>
            </a:r>
          </a:p>
          <a:p>
            <a:r>
              <a:rPr lang="en-US" sz="2200" dirty="0"/>
              <a:t>Export selected variants as BPMN models to the process manager</a:t>
            </a:r>
          </a:p>
          <a:p>
            <a:endParaRPr lang="en-US" sz="2200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71ECF7A5-D6C1-5646-8EF4-9959F6A30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101" y="1082636"/>
            <a:ext cx="5510771" cy="512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332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228A8D-AC18-D34F-8AF1-EB6482113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9. Process conformance / compliance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BAF3D7A-F933-9D48-A58B-780E5A64C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625" y="1644955"/>
            <a:ext cx="11037351" cy="422667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908D72F-C288-E842-A96A-344CEEBC9D4F}"/>
              </a:ext>
            </a:extLst>
          </p:cNvPr>
          <p:cNvSpPr/>
          <p:nvPr/>
        </p:nvSpPr>
        <p:spPr>
          <a:xfrm>
            <a:off x="838200" y="6336079"/>
            <a:ext cx="92109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i="1" dirty="0">
                <a:solidFill>
                  <a:schemeClr val="bg2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Source: Signavio® webinar process intelligence, 18th September 2018</a:t>
            </a:r>
            <a:r>
              <a:rPr lang="de-DE" sz="1200" i="1" dirty="0">
                <a:solidFill>
                  <a:schemeClr val="bg2">
                    <a:lumMod val="50000"/>
                  </a:schemeClr>
                </a:solidFill>
              </a:rPr>
              <a:t> (GERMAN </a:t>
            </a:r>
            <a:r>
              <a:rPr lang="de-DE" sz="1200" i="1" dirty="0" err="1">
                <a:solidFill>
                  <a:schemeClr val="bg2">
                    <a:lumMod val="50000"/>
                  </a:schemeClr>
                </a:solidFill>
              </a:rPr>
              <a:t>only</a:t>
            </a:r>
            <a:r>
              <a:rPr lang="de-DE" sz="1200" i="1" dirty="0">
                <a:solidFill>
                  <a:schemeClr val="bg2">
                    <a:lumMod val="50000"/>
                  </a:schemeClr>
                </a:solidFill>
              </a:rPr>
              <a:t> – </a:t>
            </a:r>
            <a:r>
              <a:rPr lang="de-DE" sz="1200" i="1" dirty="0" err="1">
                <a:solidFill>
                  <a:schemeClr val="bg2">
                    <a:lumMod val="50000"/>
                  </a:schemeClr>
                </a:solidFill>
              </a:rPr>
              <a:t>makes</a:t>
            </a:r>
            <a:r>
              <a:rPr lang="de-DE" sz="1200" i="1" dirty="0">
                <a:solidFill>
                  <a:schemeClr val="bg2">
                    <a:lumMod val="50000"/>
                  </a:schemeClr>
                </a:solidFill>
              </a:rPr>
              <a:t> sense to </a:t>
            </a:r>
            <a:r>
              <a:rPr lang="de-DE" sz="1200" i="1" dirty="0" err="1">
                <a:solidFill>
                  <a:schemeClr val="bg2">
                    <a:lumMod val="50000"/>
                  </a:schemeClr>
                </a:solidFill>
              </a:rPr>
              <a:t>watch</a:t>
            </a:r>
            <a:r>
              <a:rPr lang="de-DE" sz="1200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200" i="1" dirty="0" err="1">
                <a:solidFill>
                  <a:schemeClr val="bg2">
                    <a:lumMod val="50000"/>
                  </a:schemeClr>
                </a:solidFill>
              </a:rPr>
              <a:t>once</a:t>
            </a:r>
            <a:r>
              <a:rPr lang="de-DE" sz="1200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200" i="1" dirty="0" err="1">
                <a:solidFill>
                  <a:schemeClr val="bg2">
                    <a:lumMod val="50000"/>
                  </a:schemeClr>
                </a:solidFill>
              </a:rPr>
              <a:t>you‘ve</a:t>
            </a:r>
            <a:r>
              <a:rPr lang="de-DE" sz="1200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200" i="1" dirty="0" err="1">
                <a:solidFill>
                  <a:schemeClr val="bg2">
                    <a:lumMod val="50000"/>
                  </a:schemeClr>
                </a:solidFill>
              </a:rPr>
              <a:t>finished</a:t>
            </a:r>
            <a:r>
              <a:rPr lang="de-DE" sz="1200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200" i="1" dirty="0" err="1">
                <a:solidFill>
                  <a:schemeClr val="bg2">
                    <a:lumMod val="50000"/>
                  </a:schemeClr>
                </a:solidFill>
              </a:rPr>
              <a:t>our</a:t>
            </a:r>
            <a:r>
              <a:rPr lang="de-DE" sz="1200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200" i="1" dirty="0" err="1">
                <a:solidFill>
                  <a:schemeClr val="bg2">
                    <a:lumMod val="50000"/>
                  </a:schemeClr>
                </a:solidFill>
              </a:rPr>
              <a:t>training</a:t>
            </a:r>
            <a:r>
              <a:rPr lang="de-DE" sz="1200" i="1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D9CBF91-886C-D84C-9BFE-22EBD7274D0A}"/>
                  </a:ext>
                </a:extLst>
              </p14:cNvPr>
              <p14:cNvContentPartPr/>
              <p14:nvPr/>
            </p14:nvContentPartPr>
            <p14:xfrm>
              <a:off x="6160580" y="5088040"/>
              <a:ext cx="906840" cy="7095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D9CBF91-886C-D84C-9BFE-22EBD7274D0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45100" y="5072560"/>
                <a:ext cx="937440" cy="74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6E58C71-1DD2-5C47-B07C-DF579B5BA1F5}"/>
                  </a:ext>
                </a:extLst>
              </p14:cNvPr>
              <p14:cNvContentPartPr/>
              <p14:nvPr/>
            </p14:nvContentPartPr>
            <p14:xfrm>
              <a:off x="3086540" y="3259240"/>
              <a:ext cx="656280" cy="4849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6E58C71-1DD2-5C47-B07C-DF579B5BA1F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71060" y="3243760"/>
                <a:ext cx="686880" cy="51552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D582DE66-6B54-0A41-A53B-33ED72100AC1}"/>
              </a:ext>
            </a:extLst>
          </p:cNvPr>
          <p:cNvSpPr txBox="1"/>
          <p:nvPr/>
        </p:nvSpPr>
        <p:spPr>
          <a:xfrm>
            <a:off x="4146427" y="5428268"/>
            <a:ext cx="19495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FF0000"/>
                </a:solidFill>
              </a:rPr>
              <a:t>Unplanned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activity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4D1D1F-CE84-9A46-86F2-76E5E9F79257}"/>
              </a:ext>
            </a:extLst>
          </p:cNvPr>
          <p:cNvSpPr txBox="1"/>
          <p:nvPr/>
        </p:nvSpPr>
        <p:spPr>
          <a:xfrm>
            <a:off x="2509400" y="3852287"/>
            <a:ext cx="18105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FF0000"/>
                </a:solidFill>
              </a:rPr>
              <a:t>Activity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bypassed</a:t>
            </a:r>
            <a:endParaRPr lang="de-DE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0B37489-A22D-E645-92EE-32FD475CF2E9}"/>
                  </a:ext>
                </a:extLst>
              </p14:cNvPr>
              <p14:cNvContentPartPr/>
              <p14:nvPr/>
            </p14:nvContentPartPr>
            <p14:xfrm>
              <a:off x="1712420" y="3248080"/>
              <a:ext cx="561600" cy="5011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0B37489-A22D-E645-92EE-32FD475CF2E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97300" y="3232600"/>
                <a:ext cx="591840" cy="53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3123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4F6C3-0A09-6848-9C19-EF9CA7DCE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Hotspots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42BF5-2E88-0549-B5A3-9DC80AF17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21B876-0588-804C-8B23-867C10E9B41C}"/>
              </a:ext>
            </a:extLst>
          </p:cNvPr>
          <p:cNvSpPr/>
          <p:nvPr/>
        </p:nvSpPr>
        <p:spPr>
          <a:xfrm>
            <a:off x="838200" y="6336079"/>
            <a:ext cx="92109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i="1" dirty="0">
                <a:solidFill>
                  <a:schemeClr val="bg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Source: </a:t>
            </a:r>
            <a:r>
              <a:rPr lang="de-DE" sz="1200" i="1" dirty="0" err="1">
                <a:solidFill>
                  <a:schemeClr val="bg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Signavio</a:t>
            </a:r>
            <a:r>
              <a:rPr lang="de-DE" sz="1200" i="1" dirty="0">
                <a:solidFill>
                  <a:schemeClr val="bg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® </a:t>
            </a:r>
            <a:r>
              <a:rPr lang="de-DE" sz="1200" i="1" dirty="0" err="1">
                <a:solidFill>
                  <a:schemeClr val="bg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webinar</a:t>
            </a:r>
            <a:r>
              <a:rPr lang="de-DE" sz="1200" i="1" dirty="0">
                <a:solidFill>
                  <a:schemeClr val="bg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de-DE" sz="1200" i="1" dirty="0" err="1">
                <a:solidFill>
                  <a:schemeClr val="bg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process</a:t>
            </a:r>
            <a:r>
              <a:rPr lang="de-DE" sz="1200" i="1" dirty="0">
                <a:solidFill>
                  <a:schemeClr val="bg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de-DE" sz="1200" i="1" dirty="0" err="1">
                <a:solidFill>
                  <a:schemeClr val="bg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intelligence</a:t>
            </a:r>
            <a:r>
              <a:rPr lang="de-DE" sz="1200" i="1" dirty="0">
                <a:solidFill>
                  <a:schemeClr val="bg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18th September 2018</a:t>
            </a:r>
            <a:endParaRPr lang="de-DE" sz="1200" i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BEE8D3-7876-EF44-856F-9223CD835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" y="1773649"/>
            <a:ext cx="11239500" cy="417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623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22A876-F5CA-CC47-B27D-1B83D3D4E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Process funnel view (Sankey diagram)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A3FB93-8DC2-AE44-82CF-A6BE203B6099}"/>
              </a:ext>
            </a:extLst>
          </p:cNvPr>
          <p:cNvSpPr/>
          <p:nvPr/>
        </p:nvSpPr>
        <p:spPr>
          <a:xfrm>
            <a:off x="838200" y="6336079"/>
            <a:ext cx="92109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i="1" dirty="0">
                <a:solidFill>
                  <a:schemeClr val="bg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Source: </a:t>
            </a:r>
            <a:r>
              <a:rPr lang="de-DE" sz="1200" i="1" dirty="0" err="1">
                <a:solidFill>
                  <a:schemeClr val="bg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Signavio</a:t>
            </a:r>
            <a:r>
              <a:rPr lang="de-DE" sz="1200" i="1" dirty="0">
                <a:solidFill>
                  <a:schemeClr val="bg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® </a:t>
            </a:r>
            <a:r>
              <a:rPr lang="de-DE" sz="1200" i="1" dirty="0" err="1">
                <a:solidFill>
                  <a:schemeClr val="bg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webinar</a:t>
            </a:r>
            <a:r>
              <a:rPr lang="de-DE" sz="1200" i="1" dirty="0">
                <a:solidFill>
                  <a:schemeClr val="bg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de-DE" sz="1200" i="1" dirty="0" err="1">
                <a:solidFill>
                  <a:schemeClr val="bg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process</a:t>
            </a:r>
            <a:r>
              <a:rPr lang="de-DE" sz="1200" i="1" dirty="0">
                <a:solidFill>
                  <a:schemeClr val="bg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de-DE" sz="1200" i="1" dirty="0" err="1">
                <a:solidFill>
                  <a:schemeClr val="bg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intelligence</a:t>
            </a:r>
            <a:r>
              <a:rPr lang="de-DE" sz="1200" i="1" dirty="0">
                <a:solidFill>
                  <a:schemeClr val="bg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18th September 2018</a:t>
            </a:r>
            <a:endParaRPr lang="de-DE" sz="12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A734823-C19C-F74E-9FC6-3F48EC0BC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DADFCE-42E2-5549-A15B-D8EB21309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22730"/>
            <a:ext cx="10426700" cy="46489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1C0D6F-ABC9-3543-AB61-E5127B726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25625"/>
            <a:ext cx="2740360" cy="230497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CA1A662-87E8-BE4A-B213-ED33317F4B74}"/>
                  </a:ext>
                </a:extLst>
              </p14:cNvPr>
              <p14:cNvContentPartPr/>
              <p14:nvPr/>
            </p14:nvContentPartPr>
            <p14:xfrm>
              <a:off x="7327700" y="3500080"/>
              <a:ext cx="256680" cy="2948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CA1A662-87E8-BE4A-B213-ED33317F4B7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12580" y="3484600"/>
                <a:ext cx="28692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BC66CE4-0D5A-B44A-BA78-E04C6CD29F94}"/>
                  </a:ext>
                </a:extLst>
              </p14:cNvPr>
              <p14:cNvContentPartPr/>
              <p14:nvPr/>
            </p14:nvContentPartPr>
            <p14:xfrm>
              <a:off x="4612580" y="5876440"/>
              <a:ext cx="173160" cy="1954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BC66CE4-0D5A-B44A-BA78-E04C6CD29F9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97460" y="5860960"/>
                <a:ext cx="203760" cy="22608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84CB22B2-8427-2348-9F33-3493AE4F0D48}"/>
              </a:ext>
            </a:extLst>
          </p:cNvPr>
          <p:cNvSpPr txBox="1"/>
          <p:nvPr/>
        </p:nvSpPr>
        <p:spPr>
          <a:xfrm>
            <a:off x="7696200" y="3656161"/>
            <a:ext cx="283071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Non-</a:t>
            </a:r>
            <a:r>
              <a:rPr lang="de-DE" dirty="0" err="1">
                <a:solidFill>
                  <a:srgbClr val="FF0000"/>
                </a:solidFill>
              </a:rPr>
              <a:t>scheduled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process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stop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F95844-C424-0540-8167-EC26D87824EC}"/>
              </a:ext>
            </a:extLst>
          </p:cNvPr>
          <p:cNvSpPr txBox="1"/>
          <p:nvPr/>
        </p:nvSpPr>
        <p:spPr>
          <a:xfrm>
            <a:off x="1586302" y="5661888"/>
            <a:ext cx="28541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Non-</a:t>
            </a:r>
            <a:r>
              <a:rPr lang="de-DE" dirty="0" err="1">
                <a:solidFill>
                  <a:srgbClr val="FF0000"/>
                </a:solidFill>
              </a:rPr>
              <a:t>scheduled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process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start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167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FD05C-9D30-9046-A333-585060240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Diagram comparison (enhancement)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B147CE-E677-6843-A6CA-751CDEB4181B}"/>
              </a:ext>
            </a:extLst>
          </p:cNvPr>
          <p:cNvSpPr/>
          <p:nvPr/>
        </p:nvSpPr>
        <p:spPr>
          <a:xfrm>
            <a:off x="838200" y="6336079"/>
            <a:ext cx="92109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i="1" dirty="0">
                <a:solidFill>
                  <a:schemeClr val="bg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Source: </a:t>
            </a:r>
            <a:r>
              <a:rPr lang="de-DE" sz="1200" i="1" dirty="0" err="1">
                <a:solidFill>
                  <a:schemeClr val="bg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Signavio</a:t>
            </a:r>
            <a:r>
              <a:rPr lang="de-DE" sz="1200" i="1" dirty="0">
                <a:solidFill>
                  <a:schemeClr val="bg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® </a:t>
            </a:r>
            <a:r>
              <a:rPr lang="de-DE" sz="1200" i="1" dirty="0" err="1">
                <a:solidFill>
                  <a:schemeClr val="bg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webinar</a:t>
            </a:r>
            <a:r>
              <a:rPr lang="de-DE" sz="1200" i="1" dirty="0">
                <a:solidFill>
                  <a:schemeClr val="bg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de-DE" sz="1200" i="1" dirty="0" err="1">
                <a:solidFill>
                  <a:schemeClr val="bg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process</a:t>
            </a:r>
            <a:r>
              <a:rPr lang="de-DE" sz="1200" i="1" dirty="0">
                <a:solidFill>
                  <a:schemeClr val="bg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de-DE" sz="1200" i="1" dirty="0" err="1">
                <a:solidFill>
                  <a:schemeClr val="bg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intelligence</a:t>
            </a:r>
            <a:r>
              <a:rPr lang="de-DE" sz="1200" i="1" dirty="0">
                <a:solidFill>
                  <a:schemeClr val="bg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18th September 2018</a:t>
            </a:r>
            <a:endParaRPr lang="de-DE" sz="12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2CE1E0-AEA5-F64E-84D6-82C755028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BC27D9-D7F9-304D-8590-BC987791B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844" y="1593531"/>
            <a:ext cx="10020300" cy="46629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AF5835-C907-2446-82EF-3BD0FC98382A}"/>
              </a:ext>
            </a:extLst>
          </p:cNvPr>
          <p:cNvSpPr txBox="1"/>
          <p:nvPr/>
        </p:nvSpPr>
        <p:spPr>
          <a:xfrm>
            <a:off x="1522802" y="5264469"/>
            <a:ext cx="369537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Compare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revisions</a:t>
            </a:r>
            <a:r>
              <a:rPr lang="de-DE" dirty="0">
                <a:solidFill>
                  <a:srgbClr val="FF0000"/>
                </a:solidFill>
              </a:rPr>
              <a:t> &amp; </a:t>
            </a:r>
            <a:r>
              <a:rPr lang="de-DE" dirty="0" err="1">
                <a:solidFill>
                  <a:srgbClr val="FF0000"/>
                </a:solidFill>
              </a:rPr>
              <a:t>develop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process</a:t>
            </a:r>
            <a:endParaRPr lang="de-DE" dirty="0">
              <a:solidFill>
                <a:srgbClr val="FF0000"/>
              </a:solidFill>
            </a:endParaRPr>
          </a:p>
          <a:p>
            <a:pPr algn="ctr"/>
            <a:r>
              <a:rPr lang="de-DE" dirty="0">
                <a:solidFill>
                  <a:srgbClr val="FF0000"/>
                </a:solidFill>
              </a:rPr>
              <a:t>(</a:t>
            </a:r>
            <a:r>
              <a:rPr lang="de-DE" dirty="0" err="1">
                <a:solidFill>
                  <a:srgbClr val="FF0000"/>
                </a:solidFill>
              </a:rPr>
              <a:t>distributed</a:t>
            </a:r>
            <a:r>
              <a:rPr lang="de-DE" dirty="0">
                <a:solidFill>
                  <a:srgbClr val="FF0000"/>
                </a:solidFill>
              </a:rPr>
              <a:t> &amp; in real time)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1DD68B5-AB5B-454E-B254-B49C45503B5B}"/>
                  </a:ext>
                </a:extLst>
              </p14:cNvPr>
              <p14:cNvContentPartPr/>
              <p14:nvPr/>
            </p14:nvContentPartPr>
            <p14:xfrm>
              <a:off x="9296540" y="3224680"/>
              <a:ext cx="428400" cy="2725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1DD68B5-AB5B-454E-B254-B49C45503B5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81060" y="3209200"/>
                <a:ext cx="458640" cy="30312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C68B1308-100A-4D49-8C90-A50A506EE521}"/>
              </a:ext>
            </a:extLst>
          </p:cNvPr>
          <p:cNvSpPr txBox="1"/>
          <p:nvPr/>
        </p:nvSpPr>
        <p:spPr>
          <a:xfrm>
            <a:off x="8572500" y="2752734"/>
            <a:ext cx="36195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Check </a:t>
            </a:r>
            <a:r>
              <a:rPr lang="de-DE" dirty="0" err="1">
                <a:solidFill>
                  <a:srgbClr val="FF0000"/>
                </a:solidFill>
              </a:rPr>
              <a:t>attributes</a:t>
            </a:r>
            <a:r>
              <a:rPr lang="de-DE" dirty="0">
                <a:solidFill>
                  <a:srgbClr val="FF0000"/>
                </a:solidFill>
              </a:rPr>
              <a:t> (e.g. </a:t>
            </a:r>
            <a:r>
              <a:rPr lang="de-DE" dirty="0" err="1">
                <a:solidFill>
                  <a:srgbClr val="FF0000"/>
                </a:solidFill>
              </a:rPr>
              <a:t>process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roles</a:t>
            </a:r>
            <a:r>
              <a:rPr lang="de-DE" dirty="0">
                <a:solidFill>
                  <a:srgbClr val="FF0000"/>
                </a:solidFill>
              </a:rPr>
              <a:t>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9B16571-760D-7E4B-A521-CBE10A9ABB9D}"/>
                  </a:ext>
                </a:extLst>
              </p14:cNvPr>
              <p14:cNvContentPartPr/>
              <p14:nvPr/>
            </p14:nvContentPartPr>
            <p14:xfrm>
              <a:off x="1732580" y="3447160"/>
              <a:ext cx="3309480" cy="17866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9B16571-760D-7E4B-A521-CBE10A9ABB9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17460" y="3431677"/>
                <a:ext cx="3340080" cy="181728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9038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50D8E-A28F-074F-B545-6360BCEC8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10</a:t>
            </a:r>
            <a:r>
              <a:rPr lang="en-US" kern="1200" dirty="0">
                <a:latin typeface="+mj-lt"/>
                <a:ea typeface="+mj-ea"/>
                <a:cs typeface="+mj-cs"/>
              </a:rPr>
              <a:t>. </a:t>
            </a:r>
            <a:r>
              <a:rPr lang="en-US" dirty="0"/>
              <a:t>Practice </a:t>
            </a:r>
            <a:r>
              <a:rPr lang="en-US" kern="1200" dirty="0">
                <a:latin typeface="+mj-lt"/>
                <a:ea typeface="+mj-ea"/>
                <a:cs typeface="+mj-cs"/>
              </a:rPr>
              <a:t>Exercises</a:t>
            </a:r>
          </a:p>
        </p:txBody>
      </p:sp>
      <p:pic>
        <p:nvPicPr>
          <p:cNvPr id="9" name="Picture 8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8B5525C7-5273-9F4F-A5AF-F4F10C5FC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" y="990356"/>
            <a:ext cx="3425957" cy="4876806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771D6C0-D155-2543-94EA-5AE3592ED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r>
              <a:rPr lang="de-DE" sz="2000" dirty="0"/>
              <a:t>Simple Order-to-</a:t>
            </a:r>
            <a:r>
              <a:rPr lang="de-DE" sz="2000" dirty="0" err="1"/>
              <a:t>delivery</a:t>
            </a:r>
            <a:r>
              <a:rPr lang="de-DE" sz="2000" dirty="0"/>
              <a:t> </a:t>
            </a:r>
            <a:r>
              <a:rPr lang="de-DE" sz="2000" dirty="0" err="1"/>
              <a:t>process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practice</a:t>
            </a:r>
            <a:r>
              <a:rPr lang="de-DE" sz="2000" dirty="0"/>
              <a:t>  </a:t>
            </a:r>
          </a:p>
          <a:p>
            <a:r>
              <a:rPr lang="de-DE" sz="2000" dirty="0"/>
              <a:t>Data </a:t>
            </a:r>
            <a:r>
              <a:rPr lang="de-DE" sz="2000" dirty="0" err="1"/>
              <a:t>preparation</a:t>
            </a:r>
            <a:r>
              <a:rPr lang="de-DE" sz="2000" dirty="0"/>
              <a:t>: </a:t>
            </a:r>
            <a:r>
              <a:rPr lang="de-DE" sz="2000" dirty="0" err="1"/>
              <a:t>upload</a:t>
            </a:r>
            <a:r>
              <a:rPr lang="de-DE" sz="2000" dirty="0"/>
              <a:t> </a:t>
            </a:r>
            <a:r>
              <a:rPr lang="de-DE" sz="2000" dirty="0" err="1"/>
              <a:t>event</a:t>
            </a:r>
            <a:r>
              <a:rPr lang="de-DE" sz="2000" dirty="0"/>
              <a:t> log &amp; </a:t>
            </a:r>
            <a:r>
              <a:rPr lang="de-DE" sz="2000" dirty="0" err="1"/>
              <a:t>attribute</a:t>
            </a:r>
            <a:r>
              <a:rPr lang="de-DE" sz="2000" dirty="0"/>
              <a:t> log </a:t>
            </a:r>
            <a:r>
              <a:rPr lang="de-DE" sz="2000" dirty="0" err="1"/>
              <a:t>files</a:t>
            </a:r>
            <a:endParaRPr lang="de-DE" sz="2000" dirty="0"/>
          </a:p>
          <a:p>
            <a:r>
              <a:rPr lang="de-DE" sz="2000" dirty="0"/>
              <a:t>Begin </a:t>
            </a:r>
            <a:r>
              <a:rPr lang="de-DE" sz="2000" dirty="0" err="1"/>
              <a:t>new</a:t>
            </a:r>
            <a:r>
              <a:rPr lang="de-DE" sz="2000" dirty="0"/>
              <a:t> </a:t>
            </a:r>
            <a:r>
              <a:rPr lang="de-DE" sz="2000" dirty="0" err="1"/>
              <a:t>investigation</a:t>
            </a:r>
            <a:r>
              <a:rPr lang="de-DE" sz="2000" dirty="0"/>
              <a:t> </a:t>
            </a:r>
            <a:r>
              <a:rPr lang="de-DE" sz="2000" dirty="0" err="1"/>
              <a:t>without</a:t>
            </a:r>
            <a:r>
              <a:rPr lang="de-DE" sz="2000" dirty="0"/>
              <a:t> </a:t>
            </a:r>
            <a:r>
              <a:rPr lang="de-DE" sz="2000" dirty="0" err="1"/>
              <a:t>existing</a:t>
            </a:r>
            <a:r>
              <a:rPr lang="de-DE" sz="2000" dirty="0"/>
              <a:t> BPMN </a:t>
            </a:r>
            <a:r>
              <a:rPr lang="de-DE" sz="2000" dirty="0" err="1"/>
              <a:t>model</a:t>
            </a:r>
            <a:endParaRPr lang="de-DE" sz="2000" dirty="0"/>
          </a:p>
          <a:p>
            <a:r>
              <a:rPr lang="de-DE" sz="2000" dirty="0" err="1"/>
              <a:t>Explore</a:t>
            </a:r>
            <a:r>
              <a:rPr lang="de-DE" sz="2000" dirty="0"/>
              <a:t> </a:t>
            </a:r>
            <a:r>
              <a:rPr lang="de-DE" sz="2000" dirty="0" err="1"/>
              <a:t>process</a:t>
            </a:r>
            <a:r>
              <a:rPr lang="de-DE" sz="2000" dirty="0"/>
              <a:t> </a:t>
            </a:r>
            <a:r>
              <a:rPr lang="de-DE" sz="2000" dirty="0" err="1"/>
              <a:t>using</a:t>
            </a:r>
            <a:r>
              <a:rPr lang="de-DE" sz="2000" dirty="0"/>
              <a:t> the </a:t>
            </a:r>
            <a:r>
              <a:rPr lang="de-DE" sz="2000" dirty="0" err="1"/>
              <a:t>Process</a:t>
            </a:r>
            <a:r>
              <a:rPr lang="de-DE" sz="2000" dirty="0"/>
              <a:t> Discovery </a:t>
            </a:r>
            <a:r>
              <a:rPr lang="de-DE" sz="2000" dirty="0" err="1"/>
              <a:t>Widget</a:t>
            </a:r>
            <a:r>
              <a:rPr lang="de-DE" sz="2000" dirty="0"/>
              <a:t> &amp; </a:t>
            </a:r>
            <a:r>
              <a:rPr lang="de-DE" sz="2000" dirty="0" err="1"/>
              <a:t>filters</a:t>
            </a:r>
            <a:endParaRPr lang="de-DE" sz="2000" dirty="0"/>
          </a:p>
          <a:p>
            <a:r>
              <a:rPr lang="de-DE" sz="2000" dirty="0" err="1"/>
              <a:t>Explore</a:t>
            </a:r>
            <a:r>
              <a:rPr lang="de-DE" sz="2000" dirty="0"/>
              <a:t> </a:t>
            </a:r>
            <a:r>
              <a:rPr lang="de-DE" sz="2000" dirty="0" err="1"/>
              <a:t>other</a:t>
            </a:r>
            <a:r>
              <a:rPr lang="de-DE" sz="2000" dirty="0"/>
              <a:t> </a:t>
            </a:r>
            <a:r>
              <a:rPr lang="de-DE" sz="2000" dirty="0" err="1"/>
              <a:t>widgets</a:t>
            </a:r>
            <a:r>
              <a:rPr lang="de-DE" sz="2000" dirty="0"/>
              <a:t> to </a:t>
            </a:r>
            <a:r>
              <a:rPr lang="de-DE" sz="2000" dirty="0" err="1"/>
              <a:t>answer</a:t>
            </a:r>
            <a:r>
              <a:rPr lang="de-DE" sz="2000" dirty="0"/>
              <a:t> simple KPI </a:t>
            </a:r>
            <a:r>
              <a:rPr lang="de-DE" sz="2000" dirty="0" err="1"/>
              <a:t>questions</a:t>
            </a:r>
            <a:endParaRPr lang="de-DE" sz="2000" dirty="0"/>
          </a:p>
          <a:p>
            <a:r>
              <a:rPr lang="de-DE" sz="2000" dirty="0" err="1"/>
              <a:t>Explore</a:t>
            </a:r>
            <a:r>
              <a:rPr lang="de-DE" sz="2000" dirty="0"/>
              <a:t> </a:t>
            </a:r>
            <a:r>
              <a:rPr lang="de-DE" sz="2000" dirty="0" err="1"/>
              <a:t>process</a:t>
            </a:r>
            <a:r>
              <a:rPr lang="de-DE" sz="2000" dirty="0"/>
              <a:t> </a:t>
            </a:r>
            <a:r>
              <a:rPr lang="de-DE" sz="2000" dirty="0" err="1"/>
              <a:t>using</a:t>
            </a:r>
            <a:r>
              <a:rPr lang="de-DE" sz="2000" dirty="0"/>
              <a:t> the </a:t>
            </a:r>
            <a:r>
              <a:rPr lang="de-DE" sz="2000" dirty="0" err="1"/>
              <a:t>Process</a:t>
            </a:r>
            <a:r>
              <a:rPr lang="de-DE" sz="2000" dirty="0"/>
              <a:t> </a:t>
            </a:r>
            <a:r>
              <a:rPr lang="de-DE" sz="2000" dirty="0" err="1"/>
              <a:t>Variants</a:t>
            </a:r>
            <a:r>
              <a:rPr lang="de-DE" sz="2000" dirty="0"/>
              <a:t> </a:t>
            </a:r>
            <a:r>
              <a:rPr lang="de-DE" sz="2000" dirty="0" err="1"/>
              <a:t>Widget</a:t>
            </a:r>
            <a:r>
              <a:rPr lang="de-DE" sz="2000" dirty="0"/>
              <a:t> &amp; </a:t>
            </a:r>
            <a:r>
              <a:rPr lang="de-DE" sz="2000" dirty="0" err="1"/>
              <a:t>animation</a:t>
            </a:r>
            <a:endParaRPr lang="de-DE" sz="2000" dirty="0"/>
          </a:p>
          <a:p>
            <a:r>
              <a:rPr lang="de-DE" sz="2000" dirty="0"/>
              <a:t>Export </a:t>
            </a:r>
            <a:r>
              <a:rPr lang="de-DE" sz="2000" dirty="0" err="1"/>
              <a:t>and</a:t>
            </a:r>
            <a:r>
              <a:rPr lang="de-DE" sz="2000" dirty="0"/>
              <a:t> </a:t>
            </a:r>
            <a:r>
              <a:rPr lang="de-DE" sz="2000" dirty="0" err="1"/>
              <a:t>import</a:t>
            </a:r>
            <a:r>
              <a:rPr lang="de-DE" sz="2000" dirty="0"/>
              <a:t> BPMN </a:t>
            </a:r>
            <a:r>
              <a:rPr lang="de-DE" sz="2000" dirty="0" err="1"/>
              <a:t>models</a:t>
            </a:r>
            <a:endParaRPr lang="de-DE" sz="2000" dirty="0"/>
          </a:p>
          <a:p>
            <a:r>
              <a:rPr lang="de-DE" sz="2000" dirty="0"/>
              <a:t>Look at the </a:t>
            </a:r>
            <a:r>
              <a:rPr lang="de-DE" sz="2000" dirty="0" err="1"/>
              <a:t>Process</a:t>
            </a:r>
            <a:r>
              <a:rPr lang="de-DE" sz="2000" dirty="0"/>
              <a:t> </a:t>
            </a:r>
            <a:r>
              <a:rPr lang="de-DE" sz="2000" dirty="0" err="1"/>
              <a:t>Conformance</a:t>
            </a:r>
            <a:r>
              <a:rPr lang="de-DE" sz="2000" dirty="0"/>
              <a:t> </a:t>
            </a:r>
            <a:r>
              <a:rPr lang="de-DE" sz="2000" dirty="0" err="1"/>
              <a:t>Widget</a:t>
            </a:r>
            <a:r>
              <a:rPr lang="de-DE" sz="2000" dirty="0"/>
              <a:t>.</a:t>
            </a:r>
          </a:p>
          <a:p>
            <a:r>
              <a:rPr lang="de-DE" sz="2000" dirty="0" err="1"/>
              <a:t>Articulate</a:t>
            </a:r>
            <a:r>
              <a:rPr lang="de-DE" sz="2000" dirty="0"/>
              <a:t> </a:t>
            </a:r>
            <a:r>
              <a:rPr lang="de-DE" sz="2000" dirty="0" err="1"/>
              <a:t>questions</a:t>
            </a:r>
            <a:r>
              <a:rPr lang="de-DE" sz="2000" dirty="0"/>
              <a:t> </a:t>
            </a:r>
            <a:r>
              <a:rPr lang="de-DE" sz="2000" dirty="0" err="1"/>
              <a:t>throughout</a:t>
            </a:r>
            <a:endParaRPr lang="de-DE" sz="2000" dirty="0"/>
          </a:p>
          <a:p>
            <a:r>
              <a:rPr lang="de-DE" sz="2000" dirty="0" err="1"/>
              <a:t>Answer</a:t>
            </a:r>
            <a:r>
              <a:rPr lang="de-DE" sz="2000" dirty="0"/>
              <a:t> </a:t>
            </a:r>
            <a:r>
              <a:rPr lang="de-DE" sz="2000" dirty="0" err="1"/>
              <a:t>short</a:t>
            </a:r>
            <a:r>
              <a:rPr lang="de-DE" sz="2000" dirty="0"/>
              <a:t> UI </a:t>
            </a:r>
            <a:r>
              <a:rPr lang="de-DE" sz="2000" dirty="0" err="1"/>
              <a:t>survey</a:t>
            </a:r>
            <a:endParaRPr lang="de-DE" sz="2000" dirty="0"/>
          </a:p>
          <a:p>
            <a:endParaRPr lang="de-DE" sz="2000" dirty="0"/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910110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B84868-1B9D-3A4C-82F5-6C00678C9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Overview</a:t>
            </a:r>
          </a:p>
        </p:txBody>
      </p:sp>
      <p:pic>
        <p:nvPicPr>
          <p:cNvPr id="8" name="Content Placeholder 4" descr="A picture containing screenshot&#13;&#10;&#13;&#10;Description automatically generated">
            <a:hlinkClick r:id="rId2"/>
            <a:extLst>
              <a:ext uri="{FF2B5EF4-FFF2-40B4-BE49-F238E27FC236}">
                <a16:creationId xmlns:a16="http://schemas.microsoft.com/office/drawing/2014/main" id="{2A9927A8-C282-EB49-BE29-0ADF457328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07328" y="1675227"/>
            <a:ext cx="777734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156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240AF-4706-C047-B193-3B73079F4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7"/>
            <a:ext cx="5127031" cy="1073410"/>
          </a:xfrm>
        </p:spPr>
        <p:txBody>
          <a:bodyPr>
            <a:normAutofit/>
          </a:bodyPr>
          <a:lstStyle/>
          <a:p>
            <a:r>
              <a:rPr lang="de-DE" dirty="0"/>
              <a:t>Content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80804-D391-C84B-B243-F68AC52E6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1902372"/>
            <a:ext cx="5127029" cy="4451131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3000" dirty="0" err="1"/>
              <a:t>Purpose</a:t>
            </a:r>
            <a:r>
              <a:rPr lang="de-DE" sz="3000" dirty="0"/>
              <a:t> </a:t>
            </a:r>
            <a:r>
              <a:rPr lang="de-DE" sz="3000" dirty="0" err="1"/>
              <a:t>of</a:t>
            </a:r>
            <a:r>
              <a:rPr lang="de-DE" sz="3000" dirty="0"/>
              <a:t> PI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3000" dirty="0" err="1"/>
              <a:t>Application</a:t>
            </a:r>
            <a:r>
              <a:rPr lang="de-DE" sz="3000" dirty="0"/>
              <a:t> Scenarios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3000" dirty="0"/>
              <a:t>Training Goal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3000" dirty="0"/>
              <a:t>Training </a:t>
            </a:r>
            <a:r>
              <a:rPr lang="de-DE" sz="3000" dirty="0" err="1"/>
              <a:t>Preparation</a:t>
            </a:r>
            <a:endParaRPr lang="de-DE" sz="3000" dirty="0"/>
          </a:p>
          <a:p>
            <a:pPr marL="514350" indent="-514350">
              <a:buFont typeface="+mj-lt"/>
              <a:buAutoNum type="arabicPeriod"/>
            </a:pPr>
            <a:r>
              <a:rPr lang="de-DE" sz="3000" dirty="0" err="1"/>
              <a:t>Signavio</a:t>
            </a:r>
            <a:r>
              <a:rPr lang="de-DE" sz="3000" dirty="0"/>
              <a:t>® PI Dashboard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3000" dirty="0" err="1"/>
              <a:t>Widget</a:t>
            </a:r>
            <a:r>
              <a:rPr lang="de-DE" sz="3000" dirty="0"/>
              <a:t> </a:t>
            </a:r>
            <a:r>
              <a:rPr lang="de-DE" sz="3000" dirty="0" err="1"/>
              <a:t>Types</a:t>
            </a:r>
            <a:endParaRPr lang="de-DE" sz="3000" dirty="0"/>
          </a:p>
          <a:p>
            <a:pPr marL="514350" indent="-514350">
              <a:buFont typeface="+mj-lt"/>
              <a:buAutoNum type="arabicPeriod"/>
            </a:pPr>
            <a:r>
              <a:rPr lang="de-DE" sz="3000" dirty="0" err="1"/>
              <a:t>Process</a:t>
            </a:r>
            <a:r>
              <a:rPr lang="de-DE" sz="3000" dirty="0"/>
              <a:t> Discovery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3000" dirty="0" err="1"/>
              <a:t>Process</a:t>
            </a:r>
            <a:r>
              <a:rPr lang="de-DE" sz="3000" dirty="0"/>
              <a:t> </a:t>
            </a:r>
            <a:r>
              <a:rPr lang="de-DE" sz="3000" dirty="0" err="1"/>
              <a:t>Variants</a:t>
            </a:r>
            <a:endParaRPr lang="de-DE" sz="3000" dirty="0"/>
          </a:p>
          <a:p>
            <a:pPr marL="514350" indent="-514350">
              <a:buFont typeface="+mj-lt"/>
              <a:buAutoNum type="arabicPeriod"/>
            </a:pPr>
            <a:r>
              <a:rPr lang="de-DE" sz="3000" dirty="0" err="1"/>
              <a:t>Process</a:t>
            </a:r>
            <a:r>
              <a:rPr lang="de-DE" sz="3000" dirty="0"/>
              <a:t> </a:t>
            </a:r>
            <a:r>
              <a:rPr lang="de-DE" sz="3000" dirty="0" err="1"/>
              <a:t>Conformance</a:t>
            </a:r>
            <a:endParaRPr lang="de-DE" sz="3000" dirty="0"/>
          </a:p>
          <a:p>
            <a:pPr marL="514350" indent="-514350">
              <a:buFont typeface="+mj-lt"/>
              <a:buAutoNum type="arabicPeriod"/>
            </a:pPr>
            <a:r>
              <a:rPr lang="de-DE" sz="3000" dirty="0"/>
              <a:t>Practice </a:t>
            </a:r>
            <a:r>
              <a:rPr lang="de-DE" sz="3000" dirty="0" err="1"/>
              <a:t>Exercises</a:t>
            </a:r>
            <a:endParaRPr lang="de-DE" sz="3000" dirty="0"/>
          </a:p>
        </p:txBody>
      </p:sp>
      <p:pic>
        <p:nvPicPr>
          <p:cNvPr id="2050" name="Picture 2" descr="Signavio Process Editor - Review, Pricing, Features ...">
            <a:extLst>
              <a:ext uri="{FF2B5EF4-FFF2-40B4-BE49-F238E27FC236}">
                <a16:creationId xmlns:a16="http://schemas.microsoft.com/office/drawing/2014/main" id="{ECF199B2-10A1-2B48-9BC8-EFE49B0E8A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" r="3" b="3"/>
          <a:stretch/>
        </p:blipFill>
        <p:spPr bwMode="auto">
          <a:xfrm>
            <a:off x="6090612" y="10"/>
            <a:ext cx="6101387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497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B2CBA-E03A-0D4B-9853-6AF549BFD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422467" cy="1204175"/>
          </a:xfrm>
        </p:spPr>
        <p:txBody>
          <a:bodyPr>
            <a:normAutofit fontScale="90000"/>
          </a:bodyPr>
          <a:lstStyle/>
          <a:p>
            <a:r>
              <a:rPr lang="de-DE" sz="4400" dirty="0"/>
              <a:t>1. </a:t>
            </a:r>
            <a:r>
              <a:rPr lang="de-DE" sz="4400" dirty="0" err="1"/>
              <a:t>Purpose</a:t>
            </a:r>
            <a:r>
              <a:rPr lang="de-DE" sz="4400" dirty="0"/>
              <a:t> </a:t>
            </a:r>
            <a:r>
              <a:rPr lang="de-DE" sz="4400" dirty="0" err="1"/>
              <a:t>of</a:t>
            </a:r>
            <a:r>
              <a:rPr lang="de-DE" sz="4400" dirty="0"/>
              <a:t> </a:t>
            </a:r>
            <a:r>
              <a:rPr lang="de-DE" sz="4400" dirty="0" err="1"/>
              <a:t>Process</a:t>
            </a:r>
            <a:r>
              <a:rPr lang="de-DE" sz="4400" dirty="0"/>
              <a:t> </a:t>
            </a:r>
            <a:r>
              <a:rPr lang="de-DE" sz="4400" dirty="0" err="1"/>
              <a:t>Intelligence</a:t>
            </a:r>
            <a:r>
              <a:rPr lang="de-DE" sz="4400" dirty="0"/>
              <a:t> (aka </a:t>
            </a:r>
            <a:r>
              <a:rPr lang="de-DE" sz="4400" dirty="0" err="1"/>
              <a:t>mining</a:t>
            </a:r>
            <a:r>
              <a:rPr lang="de-DE" sz="44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E56EE-C8F9-6A4D-BE43-DF01A1ED1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814037" cy="381158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3000" dirty="0" err="1"/>
              <a:t>Identify</a:t>
            </a:r>
            <a:r>
              <a:rPr lang="de-DE" sz="3000" dirty="0"/>
              <a:t> </a:t>
            </a:r>
            <a:r>
              <a:rPr lang="de-DE" sz="3000" dirty="0" err="1"/>
              <a:t>causes</a:t>
            </a:r>
            <a:r>
              <a:rPr lang="de-DE" sz="3000" dirty="0"/>
              <a:t> </a:t>
            </a:r>
            <a:r>
              <a:rPr lang="de-DE" sz="3000" dirty="0" err="1"/>
              <a:t>of</a:t>
            </a:r>
            <a:r>
              <a:rPr lang="de-DE" sz="3000" dirty="0"/>
              <a:t> </a:t>
            </a:r>
            <a:r>
              <a:rPr lang="de-DE" sz="3000" dirty="0" err="1"/>
              <a:t>poorly</a:t>
            </a:r>
            <a:r>
              <a:rPr lang="de-DE" sz="3000" dirty="0"/>
              <a:t> </a:t>
            </a:r>
            <a:r>
              <a:rPr lang="de-DE" sz="3000" dirty="0" err="1"/>
              <a:t>performing</a:t>
            </a:r>
            <a:r>
              <a:rPr lang="de-DE" sz="3000" dirty="0"/>
              <a:t> </a:t>
            </a:r>
            <a:r>
              <a:rPr lang="de-DE" sz="3000" dirty="0" err="1"/>
              <a:t>processes</a:t>
            </a:r>
            <a:r>
              <a:rPr lang="de-DE" sz="3000" dirty="0"/>
              <a:t> (</a:t>
            </a:r>
            <a:r>
              <a:rPr lang="de-DE" sz="3000" i="1" dirty="0" err="1"/>
              <a:t>discovery</a:t>
            </a:r>
            <a:r>
              <a:rPr lang="de-DE" sz="3000" i="1" dirty="0"/>
              <a:t>/</a:t>
            </a:r>
            <a:r>
              <a:rPr lang="de-DE" sz="3000" i="1" dirty="0" err="1"/>
              <a:t>analysis</a:t>
            </a:r>
            <a:r>
              <a:rPr lang="de-DE" sz="3000" dirty="0"/>
              <a:t>)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3000" dirty="0" err="1"/>
              <a:t>Detect</a:t>
            </a:r>
            <a:r>
              <a:rPr lang="de-DE" sz="3000" dirty="0"/>
              <a:t> </a:t>
            </a:r>
            <a:r>
              <a:rPr lang="de-DE" sz="3000" dirty="0" err="1"/>
              <a:t>and</a:t>
            </a:r>
            <a:r>
              <a:rPr lang="de-DE" sz="3000" dirty="0"/>
              <a:t> </a:t>
            </a:r>
            <a:r>
              <a:rPr lang="de-DE" sz="3000" dirty="0" err="1"/>
              <a:t>visualize</a:t>
            </a:r>
            <a:r>
              <a:rPr lang="de-DE" sz="3000" dirty="0"/>
              <a:t> </a:t>
            </a:r>
            <a:r>
              <a:rPr lang="de-DE" sz="3000" dirty="0" err="1"/>
              <a:t>compliance</a:t>
            </a:r>
            <a:r>
              <a:rPr lang="de-DE" sz="3000" dirty="0"/>
              <a:t> </a:t>
            </a:r>
            <a:r>
              <a:rPr lang="de-DE" sz="3000" dirty="0" err="1"/>
              <a:t>violations</a:t>
            </a:r>
            <a:r>
              <a:rPr lang="de-DE" sz="3000" dirty="0"/>
              <a:t> (</a:t>
            </a:r>
            <a:r>
              <a:rPr lang="de-DE" sz="3000" i="1" dirty="0" err="1"/>
              <a:t>compliance</a:t>
            </a:r>
            <a:r>
              <a:rPr lang="de-DE" sz="3000" i="1" dirty="0"/>
              <a:t>/</a:t>
            </a:r>
            <a:r>
              <a:rPr lang="de-DE" sz="3000" i="1" dirty="0" err="1"/>
              <a:t>conformance</a:t>
            </a:r>
            <a:r>
              <a:rPr lang="de-DE" sz="3000" dirty="0"/>
              <a:t>)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3000" dirty="0"/>
              <a:t>Monitor </a:t>
            </a:r>
            <a:r>
              <a:rPr lang="de-DE" sz="3000" dirty="0" err="1"/>
              <a:t>performance</a:t>
            </a:r>
            <a:r>
              <a:rPr lang="de-DE" sz="3000" dirty="0"/>
              <a:t> </a:t>
            </a:r>
            <a:r>
              <a:rPr lang="de-DE" sz="3000" dirty="0" err="1"/>
              <a:t>and</a:t>
            </a:r>
            <a:r>
              <a:rPr lang="de-DE" sz="3000" dirty="0"/>
              <a:t> </a:t>
            </a:r>
            <a:r>
              <a:rPr lang="de-DE" sz="3000" dirty="0" err="1"/>
              <a:t>act</a:t>
            </a:r>
            <a:r>
              <a:rPr lang="de-DE" sz="3000" dirty="0"/>
              <a:t> on </a:t>
            </a:r>
            <a:r>
              <a:rPr lang="de-DE" sz="3000" dirty="0" err="1"/>
              <a:t>bottlenecks</a:t>
            </a:r>
            <a:r>
              <a:rPr lang="de-DE" sz="3000" dirty="0"/>
              <a:t> (</a:t>
            </a:r>
            <a:r>
              <a:rPr lang="de-DE" sz="3000" i="1" dirty="0" err="1"/>
              <a:t>extension</a:t>
            </a:r>
            <a:r>
              <a:rPr lang="de-DE" sz="3000" i="1" dirty="0"/>
              <a:t>/</a:t>
            </a:r>
            <a:r>
              <a:rPr lang="de-DE" sz="3000" i="1" dirty="0" err="1"/>
              <a:t>enhancement</a:t>
            </a:r>
            <a:r>
              <a:rPr lang="de-DE" sz="3000" dirty="0"/>
              <a:t>)</a:t>
            </a:r>
          </a:p>
          <a:p>
            <a:endParaRPr lang="de-DE" sz="3000" dirty="0"/>
          </a:p>
        </p:txBody>
      </p:sp>
      <p:graphicFrame>
        <p:nvGraphicFramePr>
          <p:cNvPr id="101" name="Diagram 100">
            <a:extLst>
              <a:ext uri="{FF2B5EF4-FFF2-40B4-BE49-F238E27FC236}">
                <a16:creationId xmlns:a16="http://schemas.microsoft.com/office/drawing/2014/main" id="{7E217EA2-35D2-A848-9F0C-8F046B7A72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4906002"/>
              </p:ext>
            </p:extLst>
          </p:nvPr>
        </p:nvGraphicFramePr>
        <p:xfrm>
          <a:off x="4772025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1243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105A3-DC31-BD4B-9175-1E8B0CA54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543" y="804334"/>
            <a:ext cx="5712824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2. Application Scenarios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B669F-0200-EE40-A2F2-62BD7E061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5543" y="2441408"/>
            <a:ext cx="4558309" cy="318168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/>
              <a:t>Check plant productivity based on production event logs (</a:t>
            </a:r>
            <a:r>
              <a:rPr lang="en-US" sz="2400" i="1" dirty="0"/>
              <a:t>descriptive</a:t>
            </a:r>
            <a:r>
              <a:rPr lang="en-US" sz="2400" dirty="0"/>
              <a:t>)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/>
              <a:t>Improve support for high value customers in a customer service center (</a:t>
            </a:r>
            <a:r>
              <a:rPr lang="en-US" sz="2400" i="1" dirty="0"/>
              <a:t>prescriptive</a:t>
            </a:r>
            <a:r>
              <a:rPr lang="en-US" sz="2400" dirty="0"/>
              <a:t>)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/>
              <a:t>Identify non-trivial cases of non-compliant behavior in finance services (</a:t>
            </a:r>
            <a:r>
              <a:rPr lang="en-US" sz="2400" i="1" dirty="0"/>
              <a:t>predictive</a:t>
            </a:r>
            <a:r>
              <a:rPr lang="en-US" sz="2400" dirty="0"/>
              <a:t>)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99A8FB7-A79B-4BC9-9D56-B79587F6A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4761" y="2650637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23893E2-3349-46D7-A7AA-B9E447957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6859" y="0"/>
            <a:ext cx="4198060" cy="3650200"/>
          </a:xfrm>
          <a:custGeom>
            <a:avLst/>
            <a:gdLst>
              <a:gd name="connsiteX0" fmla="*/ 262846 w 4198060"/>
              <a:gd name="connsiteY0" fmla="*/ 0 h 3650200"/>
              <a:gd name="connsiteX1" fmla="*/ 4198060 w 4198060"/>
              <a:gd name="connsiteY1" fmla="*/ 0 h 3650200"/>
              <a:gd name="connsiteX2" fmla="*/ 4198060 w 4198060"/>
              <a:gd name="connsiteY2" fmla="*/ 3021648 h 3650200"/>
              <a:gd name="connsiteX3" fmla="*/ 4142653 w 4198060"/>
              <a:gd name="connsiteY3" fmla="*/ 3072005 h 3650200"/>
              <a:gd name="connsiteX4" fmla="*/ 2532040 w 4198060"/>
              <a:gd name="connsiteY4" fmla="*/ 3650200 h 3650200"/>
              <a:gd name="connsiteX5" fmla="*/ 0 w 4198060"/>
              <a:gd name="connsiteY5" fmla="*/ 1118160 h 3650200"/>
              <a:gd name="connsiteX6" fmla="*/ 198981 w 4198060"/>
              <a:gd name="connsiteY6" fmla="*/ 132576 h 365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8060" h="3650200">
                <a:moveTo>
                  <a:pt x="262846" y="0"/>
                </a:moveTo>
                <a:lnTo>
                  <a:pt x="4198060" y="0"/>
                </a:lnTo>
                <a:lnTo>
                  <a:pt x="4198060" y="3021648"/>
                </a:lnTo>
                <a:lnTo>
                  <a:pt x="4142653" y="3072005"/>
                </a:lnTo>
                <a:cubicBezTo>
                  <a:pt x="3704967" y="3433216"/>
                  <a:pt x="3143843" y="3650200"/>
                  <a:pt x="2532040" y="3650200"/>
                </a:cubicBezTo>
                <a:cubicBezTo>
                  <a:pt x="1133633" y="3650200"/>
                  <a:pt x="0" y="2516567"/>
                  <a:pt x="0" y="1118160"/>
                </a:cubicBezTo>
                <a:cubicBezTo>
                  <a:pt x="0" y="768558"/>
                  <a:pt x="70852" y="435505"/>
                  <a:pt x="198981" y="132576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 descr="CARA MENDAPATKAN NOMOR LUAR NEGERI GRATIS | Tutorial ...">
            <a:extLst>
              <a:ext uri="{FF2B5EF4-FFF2-40B4-BE49-F238E27FC236}">
                <a16:creationId xmlns:a16="http://schemas.microsoft.com/office/drawing/2014/main" id="{4FA2EA5F-5E91-3C4C-93A7-BED46379A2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9201" r="796" b="-4"/>
          <a:stretch/>
        </p:blipFill>
        <p:spPr>
          <a:xfrm>
            <a:off x="5969353" y="2815228"/>
            <a:ext cx="2788920" cy="2788920"/>
          </a:xfrm>
          <a:custGeom>
            <a:avLst/>
            <a:gdLst>
              <a:gd name="connsiteX0" fmla="*/ 1440180 w 2880360"/>
              <a:gd name="connsiteY0" fmla="*/ 0 h 2880360"/>
              <a:gd name="connsiteX1" fmla="*/ 2880360 w 2880360"/>
              <a:gd name="connsiteY1" fmla="*/ 1440180 h 2880360"/>
              <a:gd name="connsiteX2" fmla="*/ 1440180 w 2880360"/>
              <a:gd name="connsiteY2" fmla="*/ 2880360 h 2880360"/>
              <a:gd name="connsiteX3" fmla="*/ 0 w 2880360"/>
              <a:gd name="connsiteY3" fmla="*/ 1440180 h 2880360"/>
              <a:gd name="connsiteX4" fmla="*/ 1440180 w 2880360"/>
              <a:gd name="connsiteY4" fmla="*/ 0 h 288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60" h="2880360">
                <a:moveTo>
                  <a:pt x="1440180" y="0"/>
                </a:moveTo>
                <a:cubicBezTo>
                  <a:pt x="2235569" y="0"/>
                  <a:pt x="2880360" y="644791"/>
                  <a:pt x="2880360" y="1440180"/>
                </a:cubicBezTo>
                <a:cubicBezTo>
                  <a:pt x="2880360" y="2235569"/>
                  <a:pt x="2235569" y="2880360"/>
                  <a:pt x="1440180" y="2880360"/>
                </a:cubicBezTo>
                <a:cubicBezTo>
                  <a:pt x="644791" y="2880360"/>
                  <a:pt x="0" y="2235569"/>
                  <a:pt x="0" y="1440180"/>
                </a:cubicBezTo>
                <a:cubicBezTo>
                  <a:pt x="0" y="644791"/>
                  <a:pt x="644791" y="0"/>
                  <a:pt x="1440180" y="0"/>
                </a:cubicBezTo>
                <a:close/>
              </a:path>
            </a:pathLst>
          </a:custGeom>
        </p:spPr>
      </p:pic>
      <p:pic>
        <p:nvPicPr>
          <p:cNvPr id="11" name="Picture Placeholder 10" descr="File:Factory 1b.svg - Wikimedia Commons">
            <a:extLst>
              <a:ext uri="{FF2B5EF4-FFF2-40B4-BE49-F238E27FC236}">
                <a16:creationId xmlns:a16="http://schemas.microsoft.com/office/drawing/2014/main" id="{17C07673-55BC-D748-ABBC-7F7BB4A3D6D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4825" r="-1" b="-1"/>
          <a:stretch/>
        </p:blipFill>
        <p:spPr>
          <a:xfrm>
            <a:off x="8160603" y="2"/>
            <a:ext cx="4034316" cy="3486455"/>
          </a:xfrm>
          <a:custGeom>
            <a:avLst/>
            <a:gdLst>
              <a:gd name="connsiteX0" fmla="*/ 280681 w 4034316"/>
              <a:gd name="connsiteY0" fmla="*/ 0 h 3486455"/>
              <a:gd name="connsiteX1" fmla="*/ 4034316 w 4034316"/>
              <a:gd name="connsiteY1" fmla="*/ 0 h 3486455"/>
              <a:gd name="connsiteX2" fmla="*/ 4034316 w 4034316"/>
              <a:gd name="connsiteY2" fmla="*/ 2800630 h 3486455"/>
              <a:gd name="connsiteX3" fmla="*/ 3874752 w 4034316"/>
              <a:gd name="connsiteY3" fmla="*/ 2945652 h 3486455"/>
              <a:gd name="connsiteX4" fmla="*/ 2368296 w 4034316"/>
              <a:gd name="connsiteY4" fmla="*/ 3486455 h 3486455"/>
              <a:gd name="connsiteX5" fmla="*/ 0 w 4034316"/>
              <a:gd name="connsiteY5" fmla="*/ 1118159 h 3486455"/>
              <a:gd name="connsiteX6" fmla="*/ 186113 w 4034316"/>
              <a:gd name="connsiteY6" fmla="*/ 196311 h 3486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4316" h="3486455">
                <a:moveTo>
                  <a:pt x="280681" y="0"/>
                </a:moveTo>
                <a:lnTo>
                  <a:pt x="4034316" y="0"/>
                </a:lnTo>
                <a:lnTo>
                  <a:pt x="4034316" y="2800630"/>
                </a:lnTo>
                <a:lnTo>
                  <a:pt x="3874752" y="2945652"/>
                </a:lnTo>
                <a:cubicBezTo>
                  <a:pt x="3465371" y="3283503"/>
                  <a:pt x="2940535" y="3486455"/>
                  <a:pt x="2368296" y="3486455"/>
                </a:cubicBezTo>
                <a:cubicBezTo>
                  <a:pt x="1060322" y="3486455"/>
                  <a:pt x="0" y="2426133"/>
                  <a:pt x="0" y="1118159"/>
                </a:cubicBezTo>
                <a:cubicBezTo>
                  <a:pt x="0" y="791166"/>
                  <a:pt x="66270" y="479650"/>
                  <a:pt x="186113" y="196311"/>
                </a:cubicBezTo>
                <a:close/>
              </a:path>
            </a:pathLst>
          </a:cu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B7592FE-10D1-4664-B623-353F47C8D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8132" y="4032250"/>
            <a:ext cx="3303868" cy="2825750"/>
          </a:xfrm>
          <a:custGeom>
            <a:avLst/>
            <a:gdLst>
              <a:gd name="connsiteX0" fmla="*/ 1888600 w 3303868"/>
              <a:gd name="connsiteY0" fmla="*/ 0 h 2825750"/>
              <a:gd name="connsiteX1" fmla="*/ 3224042 w 3303868"/>
              <a:gd name="connsiteY1" fmla="*/ 553158 h 2825750"/>
              <a:gd name="connsiteX2" fmla="*/ 3303868 w 3303868"/>
              <a:gd name="connsiteY2" fmla="*/ 640989 h 2825750"/>
              <a:gd name="connsiteX3" fmla="*/ 3303868 w 3303868"/>
              <a:gd name="connsiteY3" fmla="*/ 2825750 h 2825750"/>
              <a:gd name="connsiteX4" fmla="*/ 250380 w 3303868"/>
              <a:gd name="connsiteY4" fmla="*/ 2825750 h 2825750"/>
              <a:gd name="connsiteX5" fmla="*/ 227944 w 3303868"/>
              <a:gd name="connsiteY5" fmla="*/ 2788819 h 2825750"/>
              <a:gd name="connsiteX6" fmla="*/ 0 w 3303868"/>
              <a:gd name="connsiteY6" fmla="*/ 1888600 h 2825750"/>
              <a:gd name="connsiteX7" fmla="*/ 1888600 w 3303868"/>
              <a:gd name="connsiteY7" fmla="*/ 0 h 282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03868" h="2825750">
                <a:moveTo>
                  <a:pt x="1888600" y="0"/>
                </a:moveTo>
                <a:cubicBezTo>
                  <a:pt x="2410123" y="0"/>
                  <a:pt x="2882273" y="211389"/>
                  <a:pt x="3224042" y="553158"/>
                </a:cubicBezTo>
                <a:lnTo>
                  <a:pt x="3303868" y="640989"/>
                </a:lnTo>
                <a:lnTo>
                  <a:pt x="3303868" y="2825750"/>
                </a:lnTo>
                <a:lnTo>
                  <a:pt x="250380" y="2825750"/>
                </a:lnTo>
                <a:lnTo>
                  <a:pt x="227944" y="2788819"/>
                </a:lnTo>
                <a:cubicBezTo>
                  <a:pt x="82574" y="2521217"/>
                  <a:pt x="0" y="2214552"/>
                  <a:pt x="0" y="1888600"/>
                </a:cubicBezTo>
                <a:cubicBezTo>
                  <a:pt x="0" y="845555"/>
                  <a:pt x="845555" y="0"/>
                  <a:pt x="188860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Picture 20" descr="LawyersandSettlements.com Legal Blog » Government Audit of ...">
            <a:extLst>
              <a:ext uri="{FF2B5EF4-FFF2-40B4-BE49-F238E27FC236}">
                <a16:creationId xmlns:a16="http://schemas.microsoft.com/office/drawing/2014/main" id="{687F6139-B4BF-B946-B503-6A0A8827195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1852" r="1411" b="-2"/>
          <a:stretch/>
        </p:blipFill>
        <p:spPr>
          <a:xfrm>
            <a:off x="9053088" y="4197217"/>
            <a:ext cx="3138912" cy="2660795"/>
          </a:xfrm>
          <a:custGeom>
            <a:avLst/>
            <a:gdLst>
              <a:gd name="connsiteX0" fmla="*/ 1723644 w 3138912"/>
              <a:gd name="connsiteY0" fmla="*/ 0 h 2660795"/>
              <a:gd name="connsiteX1" fmla="*/ 3053691 w 3138912"/>
              <a:gd name="connsiteY1" fmla="*/ 627247 h 2660795"/>
              <a:gd name="connsiteX2" fmla="*/ 3138912 w 3138912"/>
              <a:gd name="connsiteY2" fmla="*/ 741211 h 2660795"/>
              <a:gd name="connsiteX3" fmla="*/ 3138912 w 3138912"/>
              <a:gd name="connsiteY3" fmla="*/ 2660795 h 2660795"/>
              <a:gd name="connsiteX4" fmla="*/ 278239 w 3138912"/>
              <a:gd name="connsiteY4" fmla="*/ 2660795 h 2660795"/>
              <a:gd name="connsiteX5" fmla="*/ 208035 w 3138912"/>
              <a:gd name="connsiteY5" fmla="*/ 2545235 h 2660795"/>
              <a:gd name="connsiteX6" fmla="*/ 0 w 3138912"/>
              <a:gd name="connsiteY6" fmla="*/ 1723644 h 2660795"/>
              <a:gd name="connsiteX7" fmla="*/ 1723644 w 3138912"/>
              <a:gd name="connsiteY7" fmla="*/ 0 h 266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38912" h="2660795">
                <a:moveTo>
                  <a:pt x="1723644" y="0"/>
                </a:moveTo>
                <a:cubicBezTo>
                  <a:pt x="2259111" y="0"/>
                  <a:pt x="2737550" y="244172"/>
                  <a:pt x="3053691" y="627247"/>
                </a:cubicBezTo>
                <a:lnTo>
                  <a:pt x="3138912" y="741211"/>
                </a:lnTo>
                <a:lnTo>
                  <a:pt x="3138912" y="2660795"/>
                </a:lnTo>
                <a:lnTo>
                  <a:pt x="278239" y="2660795"/>
                </a:lnTo>
                <a:lnTo>
                  <a:pt x="208035" y="2545235"/>
                </a:lnTo>
                <a:cubicBezTo>
                  <a:pt x="75362" y="2301006"/>
                  <a:pt x="0" y="2021126"/>
                  <a:pt x="0" y="1723644"/>
                </a:cubicBezTo>
                <a:cubicBezTo>
                  <a:pt x="0" y="771702"/>
                  <a:pt x="771702" y="0"/>
                  <a:pt x="1723644" y="0"/>
                </a:cubicBezTo>
                <a:close/>
              </a:path>
            </a:pathLst>
          </a:cu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F68B3FF-3FD6-7240-834E-E5916C05A87D}"/>
              </a:ext>
            </a:extLst>
          </p:cNvPr>
          <p:cNvSpPr txBox="1"/>
          <p:nvPr/>
        </p:nvSpPr>
        <p:spPr>
          <a:xfrm>
            <a:off x="7565216" y="6870700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de-DE" sz="700">
                <a:solidFill>
                  <a:srgbClr val="FFFFFF"/>
                </a:solidFill>
                <a:hlinkClick r:id="rId5" tooltip="https://commons.wikimedia.org/wiki/File:Factory_1b.sv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de-DE" sz="700">
                <a:solidFill>
                  <a:srgbClr val="FFFFFF"/>
                </a:solidFill>
              </a:rPr>
              <a:t> by Unknown Author is licensed under </a:t>
            </a:r>
            <a:r>
              <a:rPr lang="de-DE" sz="700">
                <a:solidFill>
                  <a:srgbClr val="FFFFFF"/>
                </a:solidFill>
                <a:hlinkClick r:id="rId8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de-DE" sz="700">
              <a:solidFill>
                <a:srgbClr val="FFFF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5B43B1-8E63-074D-B0CD-5C655D184B3B}"/>
              </a:ext>
            </a:extLst>
          </p:cNvPr>
          <p:cNvSpPr txBox="1"/>
          <p:nvPr/>
        </p:nvSpPr>
        <p:spPr>
          <a:xfrm>
            <a:off x="9884958" y="6870700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de-DE" sz="700">
                <a:solidFill>
                  <a:srgbClr val="FFFFFF"/>
                </a:solidFill>
                <a:hlinkClick r:id="rId3" tooltip="http://inblogspot.com/2013/12/cara-mendapatkan-nomor-luar-negeri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de-DE" sz="700">
                <a:solidFill>
                  <a:srgbClr val="FFFFFF"/>
                </a:solidFill>
              </a:rPr>
              <a:t> by Unknown Author is licensed under </a:t>
            </a:r>
            <a:r>
              <a:rPr lang="de-DE" sz="700">
                <a:solidFill>
                  <a:srgbClr val="FFFFFF"/>
                </a:solidFill>
                <a:hlinkClick r:id="rId8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de-DE" sz="700">
              <a:solidFill>
                <a:srgbClr val="FFFFF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588467-2AFB-3F47-B755-5BA8AF30284F}"/>
              </a:ext>
            </a:extLst>
          </p:cNvPr>
          <p:cNvSpPr txBox="1"/>
          <p:nvPr/>
        </p:nvSpPr>
        <p:spPr>
          <a:xfrm>
            <a:off x="5226238" y="6870700"/>
            <a:ext cx="2326278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de-DE" sz="700">
                <a:solidFill>
                  <a:srgbClr val="FFFFFF"/>
                </a:solidFill>
                <a:hlinkClick r:id="rId7" tooltip="http://lawyersandsettlements.com/blog/government-audit-of-fda-food-oversight-not-pretty-08262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de-DE" sz="700">
                <a:solidFill>
                  <a:srgbClr val="FFFFFF"/>
                </a:solidFill>
              </a:rPr>
              <a:t> by Unknown Author is licensed under </a:t>
            </a:r>
            <a:r>
              <a:rPr lang="de-DE" sz="700">
                <a:solidFill>
                  <a:srgbClr val="FFFFFF"/>
                </a:solidFill>
                <a:hlinkClick r:id="rId9" tooltip="https://creativecommons.org/licenses/by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BY-ND</a:t>
            </a:r>
            <a:endParaRPr lang="de-D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90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A562D-434C-B54D-A0A3-7DA1EE11D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256212" cy="928255"/>
          </a:xfrm>
        </p:spPr>
        <p:txBody>
          <a:bodyPr>
            <a:noAutofit/>
          </a:bodyPr>
          <a:lstStyle/>
          <a:p>
            <a:r>
              <a:rPr lang="de-DE" sz="4000" dirty="0"/>
              <a:t>3. Training </a:t>
            </a:r>
            <a:r>
              <a:rPr lang="de-DE" sz="4000" dirty="0" err="1"/>
              <a:t>Exercise</a:t>
            </a:r>
            <a:r>
              <a:rPr lang="de-DE" sz="4000" dirty="0"/>
              <a:t> Goal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E53520D-0CD1-FE4B-B4C4-D4BFA23BA1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356995"/>
              </p:ext>
            </p:extLst>
          </p:nvPr>
        </p:nvGraphicFramePr>
        <p:xfrm>
          <a:off x="4064000" y="45720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88330B-9F1C-EF4E-BFE8-B429EB5C5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882139" cy="381158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3200" dirty="0"/>
              <a:t>Go </a:t>
            </a:r>
            <a:r>
              <a:rPr lang="de-DE" sz="3200" dirty="0" err="1"/>
              <a:t>through</a:t>
            </a:r>
            <a:r>
              <a:rPr lang="de-DE" sz="3200" dirty="0"/>
              <a:t> </a:t>
            </a:r>
            <a:r>
              <a:rPr lang="de-DE" sz="3200" dirty="0" err="1"/>
              <a:t>complete</a:t>
            </a:r>
            <a:r>
              <a:rPr lang="de-DE" sz="3200" dirty="0"/>
              <a:t> </a:t>
            </a:r>
            <a:r>
              <a:rPr lang="de-DE" sz="3200" dirty="0" err="1"/>
              <a:t>data</a:t>
            </a:r>
            <a:r>
              <a:rPr lang="de-DE" sz="3200" dirty="0"/>
              <a:t> </a:t>
            </a:r>
            <a:r>
              <a:rPr lang="de-DE" sz="3200" dirty="0" err="1"/>
              <a:t>analysis</a:t>
            </a:r>
            <a:r>
              <a:rPr lang="de-DE" sz="3200" dirty="0"/>
              <a:t> </a:t>
            </a:r>
            <a:r>
              <a:rPr lang="de-DE" sz="3200" dirty="0" err="1"/>
              <a:t>process</a:t>
            </a:r>
            <a:endParaRPr lang="de-DE" sz="3200"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3200" dirty="0" err="1"/>
              <a:t>Answer</a:t>
            </a:r>
            <a:r>
              <a:rPr lang="de-DE" sz="3200" dirty="0"/>
              <a:t> </a:t>
            </a:r>
            <a:r>
              <a:rPr lang="de-DE" sz="3200" dirty="0" err="1"/>
              <a:t>typical</a:t>
            </a:r>
            <a:r>
              <a:rPr lang="de-DE" sz="3200" dirty="0"/>
              <a:t> </a:t>
            </a:r>
            <a:r>
              <a:rPr lang="de-DE" sz="3200" dirty="0" err="1"/>
              <a:t>activity</a:t>
            </a:r>
            <a:r>
              <a:rPr lang="de-DE" sz="3200" dirty="0"/>
              <a:t>- &amp; event-</a:t>
            </a:r>
            <a:r>
              <a:rPr lang="de-DE" sz="3200" dirty="0" err="1"/>
              <a:t>oriented</a:t>
            </a:r>
            <a:r>
              <a:rPr lang="de-DE" sz="3200" dirty="0"/>
              <a:t> </a:t>
            </a:r>
            <a:r>
              <a:rPr lang="de-DE" sz="3200" dirty="0" err="1"/>
              <a:t>queries</a:t>
            </a:r>
            <a:endParaRPr lang="de-DE" sz="3200"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3200" dirty="0" err="1"/>
              <a:t>Understand</a:t>
            </a:r>
            <a:r>
              <a:rPr lang="de-DE" sz="3200" dirty="0"/>
              <a:t> </a:t>
            </a:r>
            <a:r>
              <a:rPr lang="de-DE" sz="3200" dirty="0" err="1"/>
              <a:t>role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PI in </a:t>
            </a:r>
            <a:r>
              <a:rPr lang="de-DE" sz="3200" dirty="0" err="1"/>
              <a:t>process</a:t>
            </a:r>
            <a:r>
              <a:rPr lang="de-DE" sz="3200" dirty="0"/>
              <a:t> </a:t>
            </a:r>
            <a:r>
              <a:rPr lang="de-DE" sz="3200" dirty="0" err="1"/>
              <a:t>management</a:t>
            </a:r>
            <a:endParaRPr lang="de-DE" sz="3200"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3200" dirty="0"/>
              <a:t>See </a:t>
            </a:r>
            <a:r>
              <a:rPr lang="de-DE" sz="3200" dirty="0" err="1"/>
              <a:t>cloud-based</a:t>
            </a:r>
            <a:r>
              <a:rPr lang="de-DE" sz="3200" dirty="0"/>
              <a:t> </a:t>
            </a:r>
            <a:r>
              <a:rPr lang="de-DE" sz="3200" dirty="0" err="1"/>
              <a:t>process</a:t>
            </a:r>
            <a:r>
              <a:rPr lang="de-DE" sz="3200" dirty="0"/>
              <a:t> </a:t>
            </a:r>
            <a:r>
              <a:rPr lang="de-DE" sz="3200" dirty="0" err="1"/>
              <a:t>mining</a:t>
            </a:r>
            <a:r>
              <a:rPr lang="de-DE" sz="3200" dirty="0"/>
              <a:t> in </a:t>
            </a:r>
            <a:r>
              <a:rPr lang="de-DE" sz="3200" dirty="0" err="1"/>
              <a:t>action</a:t>
            </a:r>
            <a:endParaRPr lang="de-DE" sz="3200"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3200"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32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6960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7CB59-A163-E54F-8462-4323635CF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Training </a:t>
            </a:r>
            <a:r>
              <a:rPr lang="de-DE" dirty="0" err="1"/>
              <a:t>Preparation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14B70-F03A-C248-B38A-EC3766C14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9877"/>
            <a:ext cx="4965879" cy="378283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de-DE" sz="3500" dirty="0"/>
              <a:t>Register &amp; </a:t>
            </a:r>
            <a:r>
              <a:rPr lang="de-DE" sz="3500" dirty="0" err="1"/>
              <a:t>validate</a:t>
            </a:r>
            <a:r>
              <a:rPr lang="de-DE" sz="3500" dirty="0"/>
              <a:t> </a:t>
            </a:r>
            <a:r>
              <a:rPr lang="de-DE" sz="3500" dirty="0" err="1"/>
              <a:t>access</a:t>
            </a:r>
            <a:r>
              <a:rPr lang="de-DE" sz="3500" dirty="0"/>
              <a:t> to the </a:t>
            </a:r>
            <a:r>
              <a:rPr lang="de-DE" sz="3500" dirty="0" err="1"/>
              <a:t>Signavio</a:t>
            </a:r>
            <a:r>
              <a:rPr lang="de-DE" sz="3500" dirty="0"/>
              <a:t>® </a:t>
            </a:r>
            <a:r>
              <a:rPr lang="de-DE" sz="3500" dirty="0" err="1"/>
              <a:t>Process</a:t>
            </a:r>
            <a:r>
              <a:rPr lang="de-DE" sz="3500" dirty="0"/>
              <a:t> Manager Hub</a:t>
            </a:r>
          </a:p>
          <a:p>
            <a:pPr>
              <a:lnSpc>
                <a:spcPct val="110000"/>
              </a:lnSpc>
            </a:pPr>
            <a:r>
              <a:rPr lang="de-DE" sz="3500" dirty="0"/>
              <a:t>Open the </a:t>
            </a:r>
            <a:r>
              <a:rPr lang="de-DE" sz="3500" dirty="0" err="1"/>
              <a:t>Process</a:t>
            </a:r>
            <a:r>
              <a:rPr lang="de-DE" sz="3500" dirty="0"/>
              <a:t> </a:t>
            </a:r>
            <a:r>
              <a:rPr lang="de-DE" sz="3500" dirty="0" err="1"/>
              <a:t>Intelligence</a:t>
            </a:r>
            <a:r>
              <a:rPr lang="de-DE" sz="3500" dirty="0"/>
              <a:t> </a:t>
            </a:r>
            <a:r>
              <a:rPr lang="de-DE" sz="3500" dirty="0" err="1"/>
              <a:t>dashboard</a:t>
            </a:r>
            <a:endParaRPr lang="de-DE" sz="3500" dirty="0"/>
          </a:p>
          <a:p>
            <a:pPr>
              <a:lnSpc>
                <a:spcPct val="110000"/>
              </a:lnSpc>
            </a:pPr>
            <a:r>
              <a:rPr lang="de-DE" sz="3500" dirty="0"/>
              <a:t>Enter a </a:t>
            </a:r>
            <a:r>
              <a:rPr lang="de-DE" sz="3500" dirty="0" err="1"/>
              <a:t>process</a:t>
            </a:r>
            <a:r>
              <a:rPr lang="de-DE" sz="3500" dirty="0"/>
              <a:t> </a:t>
            </a:r>
            <a:r>
              <a:rPr lang="de-DE" sz="3500" dirty="0" err="1"/>
              <a:t>name</a:t>
            </a:r>
            <a:endParaRPr lang="de-DE" sz="3500" dirty="0"/>
          </a:p>
          <a:p>
            <a:pPr>
              <a:lnSpc>
                <a:spcPct val="110000"/>
              </a:lnSpc>
            </a:pPr>
            <a:r>
              <a:rPr lang="de-DE" sz="3500" dirty="0"/>
              <a:t>Upload a </a:t>
            </a:r>
            <a:r>
              <a:rPr lang="de-DE" sz="3500" dirty="0" err="1"/>
              <a:t>process</a:t>
            </a:r>
            <a:r>
              <a:rPr lang="de-DE" sz="3500" dirty="0"/>
              <a:t> </a:t>
            </a:r>
            <a:r>
              <a:rPr lang="de-DE" sz="3500" dirty="0" err="1"/>
              <a:t>event</a:t>
            </a:r>
            <a:r>
              <a:rPr lang="de-DE" sz="3500" dirty="0"/>
              <a:t> log</a:t>
            </a:r>
          </a:p>
          <a:p>
            <a:endParaRPr lang="de-DE" sz="3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A34B95-65FE-8442-9F6D-72720F71A24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87922" y="2109877"/>
            <a:ext cx="5294378" cy="378283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6197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533CEE-0198-DD45-B1B9-80A26835F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138" y="640081"/>
            <a:ext cx="2830456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2C2C2C"/>
                </a:solidFill>
              </a:rPr>
              <a:t>5. </a:t>
            </a:r>
            <a:r>
              <a:rPr lang="en-US" sz="3600" dirty="0" err="1">
                <a:solidFill>
                  <a:srgbClr val="2C2C2C"/>
                </a:solidFill>
              </a:rPr>
              <a:t>Signavio</a:t>
            </a:r>
            <a:r>
              <a:rPr lang="en-US" sz="3600" dirty="0">
                <a:solidFill>
                  <a:srgbClr val="2C2C2C"/>
                </a:solidFill>
              </a:rPr>
              <a:t>® PI, dashboard,</a:t>
            </a:r>
            <a:br>
              <a:rPr lang="en-US" sz="3600" dirty="0">
                <a:solidFill>
                  <a:srgbClr val="2C2C2C"/>
                </a:solidFill>
              </a:rPr>
            </a:br>
            <a:r>
              <a:rPr lang="en-US" sz="3600" dirty="0">
                <a:solidFill>
                  <a:srgbClr val="2C2C2C"/>
                </a:solidFill>
              </a:rPr>
              <a:t>chapter &amp;</a:t>
            </a:r>
            <a:br>
              <a:rPr lang="en-US" sz="3600" dirty="0">
                <a:solidFill>
                  <a:srgbClr val="2C2C2C"/>
                </a:solidFill>
              </a:rPr>
            </a:br>
            <a:r>
              <a:rPr lang="en-US" sz="3600" dirty="0">
                <a:solidFill>
                  <a:srgbClr val="2C2C2C"/>
                </a:solidFill>
              </a:rPr>
              <a:t>filters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04E194F0-C48F-624B-8A07-BEA18CD6D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9290"/>
          <a:stretch/>
        </p:blipFill>
        <p:spPr>
          <a:xfrm>
            <a:off x="4062964" y="942538"/>
            <a:ext cx="7163222" cy="480833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6911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A1186A-569D-7D45-B7C2-766889718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257300"/>
            <a:ext cx="3726384" cy="26261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6. Widget types:</a:t>
            </a:r>
            <a:br>
              <a:rPr lang="en-US" sz="4000" kern="1200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- </a:t>
            </a:r>
            <a:r>
              <a:rPr lang="en-US" sz="3000" kern="1200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Activity List</a:t>
            </a:r>
            <a:br>
              <a:rPr lang="en-US" sz="3000" kern="1200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3000" kern="1200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- Bar chart</a:t>
            </a:r>
            <a:br>
              <a:rPr lang="en-US" sz="3000" kern="1200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3000" kern="1200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- Histogram</a:t>
            </a:r>
            <a:br>
              <a:rPr lang="en-US" sz="3000" kern="1200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3000" kern="1200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- Cases table</a:t>
            </a:r>
          </a:p>
        </p:txBody>
      </p:sp>
      <p:pic>
        <p:nvPicPr>
          <p:cNvPr id="5" name="Picture 4" descr="A screenshot of a social media post&#13;&#10;&#13;&#10;Description automatically generated">
            <a:extLst>
              <a:ext uri="{FF2B5EF4-FFF2-40B4-BE49-F238E27FC236}">
                <a16:creationId xmlns:a16="http://schemas.microsoft.com/office/drawing/2014/main" id="{8743E71D-5D68-FC4C-91E7-9DC25E003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945" y="4268695"/>
            <a:ext cx="1944402" cy="197007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9892AF-A434-3441-9B84-81E50F297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686" y="418532"/>
            <a:ext cx="3348227" cy="25313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8E678B-2C75-434F-88EE-86F3A62E1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3232" y="157497"/>
            <a:ext cx="2269644" cy="27923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FE57B0-02AE-0145-801A-2C07D4A65C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3640" y="3446376"/>
            <a:ext cx="3947862" cy="27923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4D90EEC-42C5-0C4B-9CB4-117073AC5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9921" y="3429000"/>
            <a:ext cx="2394205" cy="289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7455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544</Words>
  <Application>Microsoft Macintosh PowerPoint</Application>
  <PresentationFormat>Widescreen</PresentationFormat>
  <Paragraphs>88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Process Mining Practice Session</vt:lpstr>
      <vt:lpstr>Overview</vt:lpstr>
      <vt:lpstr>Content </vt:lpstr>
      <vt:lpstr>1. Purpose of Process Intelligence (aka mining)</vt:lpstr>
      <vt:lpstr>2. Application Scenarios</vt:lpstr>
      <vt:lpstr>3. Training Exercise Goal</vt:lpstr>
      <vt:lpstr>4. Training Preparation</vt:lpstr>
      <vt:lpstr>5. Signavio® PI, dashboard, chapter &amp; filters</vt:lpstr>
      <vt:lpstr>6. Widget types: - Activity List - Bar chart - Histogram - Cases table</vt:lpstr>
      <vt:lpstr>6. Widget types: - Variable importance -  Value aggregator -  Spreadsheet -  Time series</vt:lpstr>
      <vt:lpstr>7. Process discovery</vt:lpstr>
      <vt:lpstr>8. Process variants</vt:lpstr>
      <vt:lpstr>9. Process conformance / compliance</vt:lpstr>
      <vt:lpstr>Hotspots</vt:lpstr>
      <vt:lpstr>Process funnel view (Sankey diagram)</vt:lpstr>
      <vt:lpstr>Diagram comparison (enhancement)</vt:lpstr>
      <vt:lpstr>10. Practice 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Mining Practice Session</dc:title>
  <dc:creator>Marcus Birkenkrahe</dc:creator>
  <cp:lastModifiedBy>Marcus Birkenkrahe</cp:lastModifiedBy>
  <cp:revision>1</cp:revision>
  <dcterms:created xsi:type="dcterms:W3CDTF">2018-12-07T16:24:10Z</dcterms:created>
  <dcterms:modified xsi:type="dcterms:W3CDTF">2018-12-07T17:15:20Z</dcterms:modified>
</cp:coreProperties>
</file>