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97" d="100"/>
          <a:sy n="97" d="100"/>
        </p:scale>
        <p:origin x="55" y="1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03F5-1DD1-4C59-ACDA-AB77A987E0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5A13CC-4489-48DC-9A11-0776EAD924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2A576B-E20E-4D2D-BB7E-8765B5D9AB0D}"/>
              </a:ext>
            </a:extLst>
          </p:cNvPr>
          <p:cNvSpPr>
            <a:spLocks noGrp="1"/>
          </p:cNvSpPr>
          <p:nvPr>
            <p:ph type="dt" sz="half" idx="10"/>
          </p:nvPr>
        </p:nvSpPr>
        <p:spPr/>
        <p:txBody>
          <a:bodyPr/>
          <a:lstStyle/>
          <a:p>
            <a:fld id="{BC46F991-7D06-406E-86D3-C533148937F9}" type="datetimeFigureOut">
              <a:rPr lang="en-US" smtClean="0"/>
              <a:t>11/8/2021</a:t>
            </a:fld>
            <a:endParaRPr lang="en-US"/>
          </a:p>
        </p:txBody>
      </p:sp>
      <p:sp>
        <p:nvSpPr>
          <p:cNvPr id="5" name="Footer Placeholder 4">
            <a:extLst>
              <a:ext uri="{FF2B5EF4-FFF2-40B4-BE49-F238E27FC236}">
                <a16:creationId xmlns:a16="http://schemas.microsoft.com/office/drawing/2014/main" id="{6E017EBC-E32D-4430-AFBB-BB15F2898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BBC04-DAC3-4A11-9447-B56ED197AD6B}"/>
              </a:ext>
            </a:extLst>
          </p:cNvPr>
          <p:cNvSpPr>
            <a:spLocks noGrp="1"/>
          </p:cNvSpPr>
          <p:nvPr>
            <p:ph type="sldNum" sz="quarter" idx="12"/>
          </p:nvPr>
        </p:nvSpPr>
        <p:spPr/>
        <p:txBody>
          <a:bodyPr/>
          <a:lstStyle/>
          <a:p>
            <a:fld id="{D8A422F6-4D6D-42C9-A446-602E2CAF6B04}" type="slidenum">
              <a:rPr lang="en-US" smtClean="0"/>
              <a:t>‹#›</a:t>
            </a:fld>
            <a:endParaRPr lang="en-US"/>
          </a:p>
        </p:txBody>
      </p:sp>
    </p:spTree>
    <p:extLst>
      <p:ext uri="{BB962C8B-B14F-4D97-AF65-F5344CB8AC3E}">
        <p14:creationId xmlns:p14="http://schemas.microsoft.com/office/powerpoint/2010/main" val="3682091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DA713-0032-4DE7-8402-42B9264D82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C45227-70AE-441C-A180-3E4488C0DD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5ADA3C-ACA3-4BDA-A46D-5FD0CF138C47}"/>
              </a:ext>
            </a:extLst>
          </p:cNvPr>
          <p:cNvSpPr>
            <a:spLocks noGrp="1"/>
          </p:cNvSpPr>
          <p:nvPr>
            <p:ph type="dt" sz="half" idx="10"/>
          </p:nvPr>
        </p:nvSpPr>
        <p:spPr/>
        <p:txBody>
          <a:bodyPr/>
          <a:lstStyle/>
          <a:p>
            <a:fld id="{BC46F991-7D06-406E-86D3-C533148937F9}" type="datetimeFigureOut">
              <a:rPr lang="en-US" smtClean="0"/>
              <a:t>11/8/2021</a:t>
            </a:fld>
            <a:endParaRPr lang="en-US"/>
          </a:p>
        </p:txBody>
      </p:sp>
      <p:sp>
        <p:nvSpPr>
          <p:cNvPr id="5" name="Footer Placeholder 4">
            <a:extLst>
              <a:ext uri="{FF2B5EF4-FFF2-40B4-BE49-F238E27FC236}">
                <a16:creationId xmlns:a16="http://schemas.microsoft.com/office/drawing/2014/main" id="{06DC5770-6F7A-4A3B-81F9-56A72E84D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74744-C95D-4DCD-897B-980F5FFDB497}"/>
              </a:ext>
            </a:extLst>
          </p:cNvPr>
          <p:cNvSpPr>
            <a:spLocks noGrp="1"/>
          </p:cNvSpPr>
          <p:nvPr>
            <p:ph type="sldNum" sz="quarter" idx="12"/>
          </p:nvPr>
        </p:nvSpPr>
        <p:spPr/>
        <p:txBody>
          <a:bodyPr/>
          <a:lstStyle/>
          <a:p>
            <a:fld id="{D8A422F6-4D6D-42C9-A446-602E2CAF6B04}" type="slidenum">
              <a:rPr lang="en-US" smtClean="0"/>
              <a:t>‹#›</a:t>
            </a:fld>
            <a:endParaRPr lang="en-US"/>
          </a:p>
        </p:txBody>
      </p:sp>
    </p:spTree>
    <p:extLst>
      <p:ext uri="{BB962C8B-B14F-4D97-AF65-F5344CB8AC3E}">
        <p14:creationId xmlns:p14="http://schemas.microsoft.com/office/powerpoint/2010/main" val="2576561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DA95C4-FC84-4B7B-8D35-D13183BE7A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1E17E3-0238-4CB5-B1B0-B49005C928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91AD08-8FE8-431F-8279-711642B53A14}"/>
              </a:ext>
            </a:extLst>
          </p:cNvPr>
          <p:cNvSpPr>
            <a:spLocks noGrp="1"/>
          </p:cNvSpPr>
          <p:nvPr>
            <p:ph type="dt" sz="half" idx="10"/>
          </p:nvPr>
        </p:nvSpPr>
        <p:spPr/>
        <p:txBody>
          <a:bodyPr/>
          <a:lstStyle/>
          <a:p>
            <a:fld id="{BC46F991-7D06-406E-86D3-C533148937F9}" type="datetimeFigureOut">
              <a:rPr lang="en-US" smtClean="0"/>
              <a:t>11/8/2021</a:t>
            </a:fld>
            <a:endParaRPr lang="en-US"/>
          </a:p>
        </p:txBody>
      </p:sp>
      <p:sp>
        <p:nvSpPr>
          <p:cNvPr id="5" name="Footer Placeholder 4">
            <a:extLst>
              <a:ext uri="{FF2B5EF4-FFF2-40B4-BE49-F238E27FC236}">
                <a16:creationId xmlns:a16="http://schemas.microsoft.com/office/drawing/2014/main" id="{73A51AB6-F08A-4A21-81F3-E14F275EF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93C59A-A02A-4769-B6C0-F923ADC8A73F}"/>
              </a:ext>
            </a:extLst>
          </p:cNvPr>
          <p:cNvSpPr>
            <a:spLocks noGrp="1"/>
          </p:cNvSpPr>
          <p:nvPr>
            <p:ph type="sldNum" sz="quarter" idx="12"/>
          </p:nvPr>
        </p:nvSpPr>
        <p:spPr/>
        <p:txBody>
          <a:bodyPr/>
          <a:lstStyle/>
          <a:p>
            <a:fld id="{D8A422F6-4D6D-42C9-A446-602E2CAF6B04}" type="slidenum">
              <a:rPr lang="en-US" smtClean="0"/>
              <a:t>‹#›</a:t>
            </a:fld>
            <a:endParaRPr lang="en-US"/>
          </a:p>
        </p:txBody>
      </p:sp>
    </p:spTree>
    <p:extLst>
      <p:ext uri="{BB962C8B-B14F-4D97-AF65-F5344CB8AC3E}">
        <p14:creationId xmlns:p14="http://schemas.microsoft.com/office/powerpoint/2010/main" val="148207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AD143-A445-411B-91E9-548422051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31AFE6-5F00-48DC-9B6C-21AC93B393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269262-4536-4798-987B-6DDD6160FA38}"/>
              </a:ext>
            </a:extLst>
          </p:cNvPr>
          <p:cNvSpPr>
            <a:spLocks noGrp="1"/>
          </p:cNvSpPr>
          <p:nvPr>
            <p:ph type="dt" sz="half" idx="10"/>
          </p:nvPr>
        </p:nvSpPr>
        <p:spPr/>
        <p:txBody>
          <a:bodyPr/>
          <a:lstStyle/>
          <a:p>
            <a:fld id="{BC46F991-7D06-406E-86D3-C533148937F9}" type="datetimeFigureOut">
              <a:rPr lang="en-US" smtClean="0"/>
              <a:t>11/8/2021</a:t>
            </a:fld>
            <a:endParaRPr lang="en-US"/>
          </a:p>
        </p:txBody>
      </p:sp>
      <p:sp>
        <p:nvSpPr>
          <p:cNvPr id="5" name="Footer Placeholder 4">
            <a:extLst>
              <a:ext uri="{FF2B5EF4-FFF2-40B4-BE49-F238E27FC236}">
                <a16:creationId xmlns:a16="http://schemas.microsoft.com/office/drawing/2014/main" id="{0E01F56D-2E9F-47B1-8286-3CDE15939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DAB3C2-D92F-43E3-A446-AF5EC4954A1D}"/>
              </a:ext>
            </a:extLst>
          </p:cNvPr>
          <p:cNvSpPr>
            <a:spLocks noGrp="1"/>
          </p:cNvSpPr>
          <p:nvPr>
            <p:ph type="sldNum" sz="quarter" idx="12"/>
          </p:nvPr>
        </p:nvSpPr>
        <p:spPr/>
        <p:txBody>
          <a:bodyPr/>
          <a:lstStyle/>
          <a:p>
            <a:fld id="{D8A422F6-4D6D-42C9-A446-602E2CAF6B04}" type="slidenum">
              <a:rPr lang="en-US" smtClean="0"/>
              <a:t>‹#›</a:t>
            </a:fld>
            <a:endParaRPr lang="en-US"/>
          </a:p>
        </p:txBody>
      </p:sp>
    </p:spTree>
    <p:extLst>
      <p:ext uri="{BB962C8B-B14F-4D97-AF65-F5344CB8AC3E}">
        <p14:creationId xmlns:p14="http://schemas.microsoft.com/office/powerpoint/2010/main" val="667193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9D15D-A2A3-4547-A7BF-6D7A9777E9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2D38CC-D8BA-4B70-89FE-4A89A57C1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26508A-4964-448B-A6DB-99168B64F842}"/>
              </a:ext>
            </a:extLst>
          </p:cNvPr>
          <p:cNvSpPr>
            <a:spLocks noGrp="1"/>
          </p:cNvSpPr>
          <p:nvPr>
            <p:ph type="dt" sz="half" idx="10"/>
          </p:nvPr>
        </p:nvSpPr>
        <p:spPr/>
        <p:txBody>
          <a:bodyPr/>
          <a:lstStyle/>
          <a:p>
            <a:fld id="{BC46F991-7D06-406E-86D3-C533148937F9}" type="datetimeFigureOut">
              <a:rPr lang="en-US" smtClean="0"/>
              <a:t>11/8/2021</a:t>
            </a:fld>
            <a:endParaRPr lang="en-US"/>
          </a:p>
        </p:txBody>
      </p:sp>
      <p:sp>
        <p:nvSpPr>
          <p:cNvPr id="5" name="Footer Placeholder 4">
            <a:extLst>
              <a:ext uri="{FF2B5EF4-FFF2-40B4-BE49-F238E27FC236}">
                <a16:creationId xmlns:a16="http://schemas.microsoft.com/office/drawing/2014/main" id="{045C94ED-8AC0-409F-9F2C-A5121CFA3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0DE56-1FEC-44E1-BB84-3B2FD1F5F035}"/>
              </a:ext>
            </a:extLst>
          </p:cNvPr>
          <p:cNvSpPr>
            <a:spLocks noGrp="1"/>
          </p:cNvSpPr>
          <p:nvPr>
            <p:ph type="sldNum" sz="quarter" idx="12"/>
          </p:nvPr>
        </p:nvSpPr>
        <p:spPr/>
        <p:txBody>
          <a:bodyPr/>
          <a:lstStyle/>
          <a:p>
            <a:fld id="{D8A422F6-4D6D-42C9-A446-602E2CAF6B04}" type="slidenum">
              <a:rPr lang="en-US" smtClean="0"/>
              <a:t>‹#›</a:t>
            </a:fld>
            <a:endParaRPr lang="en-US"/>
          </a:p>
        </p:txBody>
      </p:sp>
    </p:spTree>
    <p:extLst>
      <p:ext uri="{BB962C8B-B14F-4D97-AF65-F5344CB8AC3E}">
        <p14:creationId xmlns:p14="http://schemas.microsoft.com/office/powerpoint/2010/main" val="901899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D6685-D55A-44F6-9E62-684F17EF6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FD2D31-EF67-47BC-8B5E-253562314B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176160-C078-4EA6-B55A-461D672BAA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D6425F-F6E7-4E64-A714-35C6B9325EDD}"/>
              </a:ext>
            </a:extLst>
          </p:cNvPr>
          <p:cNvSpPr>
            <a:spLocks noGrp="1"/>
          </p:cNvSpPr>
          <p:nvPr>
            <p:ph type="dt" sz="half" idx="10"/>
          </p:nvPr>
        </p:nvSpPr>
        <p:spPr/>
        <p:txBody>
          <a:bodyPr/>
          <a:lstStyle/>
          <a:p>
            <a:fld id="{BC46F991-7D06-406E-86D3-C533148937F9}" type="datetimeFigureOut">
              <a:rPr lang="en-US" smtClean="0"/>
              <a:t>11/8/2021</a:t>
            </a:fld>
            <a:endParaRPr lang="en-US"/>
          </a:p>
        </p:txBody>
      </p:sp>
      <p:sp>
        <p:nvSpPr>
          <p:cNvPr id="6" name="Footer Placeholder 5">
            <a:extLst>
              <a:ext uri="{FF2B5EF4-FFF2-40B4-BE49-F238E27FC236}">
                <a16:creationId xmlns:a16="http://schemas.microsoft.com/office/drawing/2014/main" id="{ABB37BA3-164E-4A8A-A306-FD5C14BDC4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930F7E-A846-4DA4-977F-4708EBC83016}"/>
              </a:ext>
            </a:extLst>
          </p:cNvPr>
          <p:cNvSpPr>
            <a:spLocks noGrp="1"/>
          </p:cNvSpPr>
          <p:nvPr>
            <p:ph type="sldNum" sz="quarter" idx="12"/>
          </p:nvPr>
        </p:nvSpPr>
        <p:spPr/>
        <p:txBody>
          <a:bodyPr/>
          <a:lstStyle/>
          <a:p>
            <a:fld id="{D8A422F6-4D6D-42C9-A446-602E2CAF6B04}" type="slidenum">
              <a:rPr lang="en-US" smtClean="0"/>
              <a:t>‹#›</a:t>
            </a:fld>
            <a:endParaRPr lang="en-US"/>
          </a:p>
        </p:txBody>
      </p:sp>
    </p:spTree>
    <p:extLst>
      <p:ext uri="{BB962C8B-B14F-4D97-AF65-F5344CB8AC3E}">
        <p14:creationId xmlns:p14="http://schemas.microsoft.com/office/powerpoint/2010/main" val="729317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25359-9A9A-45B9-A59A-084D609096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F7A8B1-09D8-46D3-B9EB-B0AA80E446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69A6E3-2A34-4C8F-8B7C-B5397EBBEF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B1B4C6-1739-4E20-B8D8-704BD4DBD4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CFE9B4-883A-4BD0-8E83-59A3D18976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3F6D53-60DB-41BC-8FCA-672AC4B4B339}"/>
              </a:ext>
            </a:extLst>
          </p:cNvPr>
          <p:cNvSpPr>
            <a:spLocks noGrp="1"/>
          </p:cNvSpPr>
          <p:nvPr>
            <p:ph type="dt" sz="half" idx="10"/>
          </p:nvPr>
        </p:nvSpPr>
        <p:spPr/>
        <p:txBody>
          <a:bodyPr/>
          <a:lstStyle/>
          <a:p>
            <a:fld id="{BC46F991-7D06-406E-86D3-C533148937F9}" type="datetimeFigureOut">
              <a:rPr lang="en-US" smtClean="0"/>
              <a:t>11/8/2021</a:t>
            </a:fld>
            <a:endParaRPr lang="en-US"/>
          </a:p>
        </p:txBody>
      </p:sp>
      <p:sp>
        <p:nvSpPr>
          <p:cNvPr id="8" name="Footer Placeholder 7">
            <a:extLst>
              <a:ext uri="{FF2B5EF4-FFF2-40B4-BE49-F238E27FC236}">
                <a16:creationId xmlns:a16="http://schemas.microsoft.com/office/drawing/2014/main" id="{51B15302-5520-4816-82F7-497CD55AC9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E31EE7-61A0-4361-848B-FB7C039593E2}"/>
              </a:ext>
            </a:extLst>
          </p:cNvPr>
          <p:cNvSpPr>
            <a:spLocks noGrp="1"/>
          </p:cNvSpPr>
          <p:nvPr>
            <p:ph type="sldNum" sz="quarter" idx="12"/>
          </p:nvPr>
        </p:nvSpPr>
        <p:spPr/>
        <p:txBody>
          <a:bodyPr/>
          <a:lstStyle/>
          <a:p>
            <a:fld id="{D8A422F6-4D6D-42C9-A446-602E2CAF6B04}" type="slidenum">
              <a:rPr lang="en-US" smtClean="0"/>
              <a:t>‹#›</a:t>
            </a:fld>
            <a:endParaRPr lang="en-US"/>
          </a:p>
        </p:txBody>
      </p:sp>
    </p:spTree>
    <p:extLst>
      <p:ext uri="{BB962C8B-B14F-4D97-AF65-F5344CB8AC3E}">
        <p14:creationId xmlns:p14="http://schemas.microsoft.com/office/powerpoint/2010/main" val="22318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C25C-3F4F-4917-A36A-65EF55D1E4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EC4A9C-D8BC-4A1C-8CD9-ED02A91EA041}"/>
              </a:ext>
            </a:extLst>
          </p:cNvPr>
          <p:cNvSpPr>
            <a:spLocks noGrp="1"/>
          </p:cNvSpPr>
          <p:nvPr>
            <p:ph type="dt" sz="half" idx="10"/>
          </p:nvPr>
        </p:nvSpPr>
        <p:spPr/>
        <p:txBody>
          <a:bodyPr/>
          <a:lstStyle/>
          <a:p>
            <a:fld id="{BC46F991-7D06-406E-86D3-C533148937F9}" type="datetimeFigureOut">
              <a:rPr lang="en-US" smtClean="0"/>
              <a:t>11/8/2021</a:t>
            </a:fld>
            <a:endParaRPr lang="en-US"/>
          </a:p>
        </p:txBody>
      </p:sp>
      <p:sp>
        <p:nvSpPr>
          <p:cNvPr id="4" name="Footer Placeholder 3">
            <a:extLst>
              <a:ext uri="{FF2B5EF4-FFF2-40B4-BE49-F238E27FC236}">
                <a16:creationId xmlns:a16="http://schemas.microsoft.com/office/drawing/2014/main" id="{F26CF416-AC1D-4C6C-869A-A4140ECBCA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414BD2-FB06-4EE5-B1FD-4F8ACD1B7958}"/>
              </a:ext>
            </a:extLst>
          </p:cNvPr>
          <p:cNvSpPr>
            <a:spLocks noGrp="1"/>
          </p:cNvSpPr>
          <p:nvPr>
            <p:ph type="sldNum" sz="quarter" idx="12"/>
          </p:nvPr>
        </p:nvSpPr>
        <p:spPr/>
        <p:txBody>
          <a:bodyPr/>
          <a:lstStyle/>
          <a:p>
            <a:fld id="{D8A422F6-4D6D-42C9-A446-602E2CAF6B04}" type="slidenum">
              <a:rPr lang="en-US" smtClean="0"/>
              <a:t>‹#›</a:t>
            </a:fld>
            <a:endParaRPr lang="en-US"/>
          </a:p>
        </p:txBody>
      </p:sp>
    </p:spTree>
    <p:extLst>
      <p:ext uri="{BB962C8B-B14F-4D97-AF65-F5344CB8AC3E}">
        <p14:creationId xmlns:p14="http://schemas.microsoft.com/office/powerpoint/2010/main" val="899291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369F90-2FA9-46FC-A09A-F6986978D0EE}"/>
              </a:ext>
            </a:extLst>
          </p:cNvPr>
          <p:cNvSpPr>
            <a:spLocks noGrp="1"/>
          </p:cNvSpPr>
          <p:nvPr>
            <p:ph type="dt" sz="half" idx="10"/>
          </p:nvPr>
        </p:nvSpPr>
        <p:spPr/>
        <p:txBody>
          <a:bodyPr/>
          <a:lstStyle/>
          <a:p>
            <a:fld id="{BC46F991-7D06-406E-86D3-C533148937F9}" type="datetimeFigureOut">
              <a:rPr lang="en-US" smtClean="0"/>
              <a:t>11/8/2021</a:t>
            </a:fld>
            <a:endParaRPr lang="en-US"/>
          </a:p>
        </p:txBody>
      </p:sp>
      <p:sp>
        <p:nvSpPr>
          <p:cNvPr id="3" name="Footer Placeholder 2">
            <a:extLst>
              <a:ext uri="{FF2B5EF4-FFF2-40B4-BE49-F238E27FC236}">
                <a16:creationId xmlns:a16="http://schemas.microsoft.com/office/drawing/2014/main" id="{BD46832C-3DDF-4829-BA21-41D552EDBC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D9FF1D-AE9C-451F-8988-BD0FD8324FE6}"/>
              </a:ext>
            </a:extLst>
          </p:cNvPr>
          <p:cNvSpPr>
            <a:spLocks noGrp="1"/>
          </p:cNvSpPr>
          <p:nvPr>
            <p:ph type="sldNum" sz="quarter" idx="12"/>
          </p:nvPr>
        </p:nvSpPr>
        <p:spPr/>
        <p:txBody>
          <a:bodyPr/>
          <a:lstStyle/>
          <a:p>
            <a:fld id="{D8A422F6-4D6D-42C9-A446-602E2CAF6B04}" type="slidenum">
              <a:rPr lang="en-US" smtClean="0"/>
              <a:t>‹#›</a:t>
            </a:fld>
            <a:endParaRPr lang="en-US"/>
          </a:p>
        </p:txBody>
      </p:sp>
    </p:spTree>
    <p:extLst>
      <p:ext uri="{BB962C8B-B14F-4D97-AF65-F5344CB8AC3E}">
        <p14:creationId xmlns:p14="http://schemas.microsoft.com/office/powerpoint/2010/main" val="1255675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40411-EAA5-4C4F-91FE-A63BE315B5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F9E7FE-E597-4822-A51F-B60FA2A37B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7CD6CA-786B-47BC-87A6-926673A312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364F12-95E7-425B-AB47-F8B4D2A18D4C}"/>
              </a:ext>
            </a:extLst>
          </p:cNvPr>
          <p:cNvSpPr>
            <a:spLocks noGrp="1"/>
          </p:cNvSpPr>
          <p:nvPr>
            <p:ph type="dt" sz="half" idx="10"/>
          </p:nvPr>
        </p:nvSpPr>
        <p:spPr/>
        <p:txBody>
          <a:bodyPr/>
          <a:lstStyle/>
          <a:p>
            <a:fld id="{BC46F991-7D06-406E-86D3-C533148937F9}" type="datetimeFigureOut">
              <a:rPr lang="en-US" smtClean="0"/>
              <a:t>11/8/2021</a:t>
            </a:fld>
            <a:endParaRPr lang="en-US"/>
          </a:p>
        </p:txBody>
      </p:sp>
      <p:sp>
        <p:nvSpPr>
          <p:cNvPr id="6" name="Footer Placeholder 5">
            <a:extLst>
              <a:ext uri="{FF2B5EF4-FFF2-40B4-BE49-F238E27FC236}">
                <a16:creationId xmlns:a16="http://schemas.microsoft.com/office/drawing/2014/main" id="{BE4E6D40-D935-4D1F-BACA-1008DEF04C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DD204-7894-49FE-B450-652587859CD4}"/>
              </a:ext>
            </a:extLst>
          </p:cNvPr>
          <p:cNvSpPr>
            <a:spLocks noGrp="1"/>
          </p:cNvSpPr>
          <p:nvPr>
            <p:ph type="sldNum" sz="quarter" idx="12"/>
          </p:nvPr>
        </p:nvSpPr>
        <p:spPr/>
        <p:txBody>
          <a:bodyPr/>
          <a:lstStyle/>
          <a:p>
            <a:fld id="{D8A422F6-4D6D-42C9-A446-602E2CAF6B04}" type="slidenum">
              <a:rPr lang="en-US" smtClean="0"/>
              <a:t>‹#›</a:t>
            </a:fld>
            <a:endParaRPr lang="en-US"/>
          </a:p>
        </p:txBody>
      </p:sp>
    </p:spTree>
    <p:extLst>
      <p:ext uri="{BB962C8B-B14F-4D97-AF65-F5344CB8AC3E}">
        <p14:creationId xmlns:p14="http://schemas.microsoft.com/office/powerpoint/2010/main" val="2840696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633A-709D-402C-B46F-6A5C14C650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087690-8D35-496A-811D-CCAADEFC2C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AA66B0-617D-41E5-B758-03C0AB818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37BD9B-3FF8-4665-BD45-CCD335EE59FE}"/>
              </a:ext>
            </a:extLst>
          </p:cNvPr>
          <p:cNvSpPr>
            <a:spLocks noGrp="1"/>
          </p:cNvSpPr>
          <p:nvPr>
            <p:ph type="dt" sz="half" idx="10"/>
          </p:nvPr>
        </p:nvSpPr>
        <p:spPr/>
        <p:txBody>
          <a:bodyPr/>
          <a:lstStyle/>
          <a:p>
            <a:fld id="{BC46F991-7D06-406E-86D3-C533148937F9}" type="datetimeFigureOut">
              <a:rPr lang="en-US" smtClean="0"/>
              <a:t>11/8/2021</a:t>
            </a:fld>
            <a:endParaRPr lang="en-US"/>
          </a:p>
        </p:txBody>
      </p:sp>
      <p:sp>
        <p:nvSpPr>
          <p:cNvPr id="6" name="Footer Placeholder 5">
            <a:extLst>
              <a:ext uri="{FF2B5EF4-FFF2-40B4-BE49-F238E27FC236}">
                <a16:creationId xmlns:a16="http://schemas.microsoft.com/office/drawing/2014/main" id="{2A41B2C8-CC0E-485C-BAC0-E2FBF47598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E8D59D-019F-432E-8D7C-BD4E89D0E130}"/>
              </a:ext>
            </a:extLst>
          </p:cNvPr>
          <p:cNvSpPr>
            <a:spLocks noGrp="1"/>
          </p:cNvSpPr>
          <p:nvPr>
            <p:ph type="sldNum" sz="quarter" idx="12"/>
          </p:nvPr>
        </p:nvSpPr>
        <p:spPr/>
        <p:txBody>
          <a:bodyPr/>
          <a:lstStyle/>
          <a:p>
            <a:fld id="{D8A422F6-4D6D-42C9-A446-602E2CAF6B04}" type="slidenum">
              <a:rPr lang="en-US" smtClean="0"/>
              <a:t>‹#›</a:t>
            </a:fld>
            <a:endParaRPr lang="en-US"/>
          </a:p>
        </p:txBody>
      </p:sp>
    </p:spTree>
    <p:extLst>
      <p:ext uri="{BB962C8B-B14F-4D97-AF65-F5344CB8AC3E}">
        <p14:creationId xmlns:p14="http://schemas.microsoft.com/office/powerpoint/2010/main" val="1778939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B894C4-7572-40F4-80A3-9F50E54213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B9F657-54EF-4122-93AB-AFBCCBC5B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EBD3F-3913-463C-95DC-FC1761728F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6F991-7D06-406E-86D3-C533148937F9}" type="datetimeFigureOut">
              <a:rPr lang="en-US" smtClean="0"/>
              <a:t>11/8/2021</a:t>
            </a:fld>
            <a:endParaRPr lang="en-US"/>
          </a:p>
        </p:txBody>
      </p:sp>
      <p:sp>
        <p:nvSpPr>
          <p:cNvPr id="5" name="Footer Placeholder 4">
            <a:extLst>
              <a:ext uri="{FF2B5EF4-FFF2-40B4-BE49-F238E27FC236}">
                <a16:creationId xmlns:a16="http://schemas.microsoft.com/office/drawing/2014/main" id="{708DA194-A98D-493E-B484-DDAFEC6228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524AEF-1D0B-4EE4-AE91-A9599E7CA1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422F6-4D6D-42C9-A446-602E2CAF6B04}" type="slidenum">
              <a:rPr lang="en-US" smtClean="0"/>
              <a:t>‹#›</a:t>
            </a:fld>
            <a:endParaRPr lang="en-US"/>
          </a:p>
        </p:txBody>
      </p:sp>
    </p:spTree>
    <p:extLst>
      <p:ext uri="{BB962C8B-B14F-4D97-AF65-F5344CB8AC3E}">
        <p14:creationId xmlns:p14="http://schemas.microsoft.com/office/powerpoint/2010/main" val="616009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A669DC-87A9-4CF7-98A3-C5239CA5B0DC}"/>
              </a:ext>
            </a:extLst>
          </p:cNvPr>
          <p:cNvSpPr>
            <a:spLocks noGrp="1"/>
          </p:cNvSpPr>
          <p:nvPr>
            <p:ph type="subTitle" idx="1"/>
          </p:nvPr>
        </p:nvSpPr>
        <p:spPr>
          <a:xfrm>
            <a:off x="1524000" y="4800599"/>
            <a:ext cx="9144000" cy="914401"/>
          </a:xfrm>
        </p:spPr>
        <p:txBody>
          <a:bodyPr>
            <a:normAutofit fontScale="77500" lnSpcReduction="20000"/>
          </a:bodyPr>
          <a:lstStyle/>
          <a:p>
            <a:r>
              <a:rPr lang="en-US" dirty="0"/>
              <a:t>“W</a:t>
            </a:r>
            <a:r>
              <a:rPr lang="en-US" b="0" i="0" dirty="0">
                <a:solidFill>
                  <a:srgbClr val="222222"/>
                </a:solidFill>
                <a:effectLst/>
                <a:latin typeface="Lato" panose="020B0604020202020204" pitchFamily="34" charset="0"/>
              </a:rPr>
              <a:t>e found that the models that predict the neural responses well also tend to best predict human behavior responses, in the form of reading times. And then both of these are explained by the model performance on next-word prediction. This triangle really connects everything together.” (Neuroscience news, 25 Oct 2021)</a:t>
            </a:r>
            <a:endParaRPr lang="en-US" dirty="0"/>
          </a:p>
        </p:txBody>
      </p:sp>
      <p:sp>
        <p:nvSpPr>
          <p:cNvPr id="4" name="Isosceles Triangle 3">
            <a:extLst>
              <a:ext uri="{FF2B5EF4-FFF2-40B4-BE49-F238E27FC236}">
                <a16:creationId xmlns:a16="http://schemas.microsoft.com/office/drawing/2014/main" id="{9F0190E5-D6FC-4F94-B97B-F8E5BD46FAA4}"/>
              </a:ext>
            </a:extLst>
          </p:cNvPr>
          <p:cNvSpPr/>
          <p:nvPr/>
        </p:nvSpPr>
        <p:spPr>
          <a:xfrm>
            <a:off x="4221218" y="1521372"/>
            <a:ext cx="3417176" cy="26722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4E31A8F-8B9E-4D75-9E55-383D6C28BEC4}"/>
              </a:ext>
            </a:extLst>
          </p:cNvPr>
          <p:cNvSpPr txBox="1"/>
          <p:nvPr/>
        </p:nvSpPr>
        <p:spPr>
          <a:xfrm flipH="1">
            <a:off x="4423410" y="875041"/>
            <a:ext cx="3012791" cy="646331"/>
          </a:xfrm>
          <a:prstGeom prst="rect">
            <a:avLst/>
          </a:prstGeom>
          <a:noFill/>
        </p:spPr>
        <p:txBody>
          <a:bodyPr wrap="square" rtlCol="0">
            <a:spAutoFit/>
          </a:bodyPr>
          <a:lstStyle/>
          <a:p>
            <a:pPr algn="ctr"/>
            <a:r>
              <a:rPr lang="en-US" dirty="0"/>
              <a:t>MODEL A</a:t>
            </a:r>
          </a:p>
          <a:p>
            <a:pPr algn="ctr"/>
            <a:r>
              <a:rPr lang="en-US" dirty="0"/>
              <a:t>Prediction of neural responses</a:t>
            </a:r>
          </a:p>
        </p:txBody>
      </p:sp>
      <p:sp>
        <p:nvSpPr>
          <p:cNvPr id="6" name="TextBox 5">
            <a:extLst>
              <a:ext uri="{FF2B5EF4-FFF2-40B4-BE49-F238E27FC236}">
                <a16:creationId xmlns:a16="http://schemas.microsoft.com/office/drawing/2014/main" id="{ACAB620B-BDFE-47F5-B5ED-0DD91DFAD19D}"/>
              </a:ext>
            </a:extLst>
          </p:cNvPr>
          <p:cNvSpPr txBox="1"/>
          <p:nvPr/>
        </p:nvSpPr>
        <p:spPr>
          <a:xfrm flipH="1">
            <a:off x="6751450" y="3967654"/>
            <a:ext cx="3184766" cy="646331"/>
          </a:xfrm>
          <a:prstGeom prst="rect">
            <a:avLst/>
          </a:prstGeom>
          <a:noFill/>
        </p:spPr>
        <p:txBody>
          <a:bodyPr wrap="square" rtlCol="0">
            <a:spAutoFit/>
          </a:bodyPr>
          <a:lstStyle/>
          <a:p>
            <a:pPr algn="ctr"/>
            <a:r>
              <a:rPr lang="en-US" dirty="0"/>
              <a:t>Model B</a:t>
            </a:r>
          </a:p>
          <a:p>
            <a:pPr algn="ctr"/>
            <a:r>
              <a:rPr lang="en-US" dirty="0"/>
              <a:t>Prediction of human responses</a:t>
            </a:r>
          </a:p>
        </p:txBody>
      </p:sp>
      <p:sp>
        <p:nvSpPr>
          <p:cNvPr id="7" name="TextBox 6">
            <a:extLst>
              <a:ext uri="{FF2B5EF4-FFF2-40B4-BE49-F238E27FC236}">
                <a16:creationId xmlns:a16="http://schemas.microsoft.com/office/drawing/2014/main" id="{9EEF4B2F-50C2-4530-B930-F8398586EA45}"/>
              </a:ext>
            </a:extLst>
          </p:cNvPr>
          <p:cNvSpPr txBox="1"/>
          <p:nvPr/>
        </p:nvSpPr>
        <p:spPr>
          <a:xfrm flipH="1">
            <a:off x="2366735" y="3967654"/>
            <a:ext cx="2611228" cy="646331"/>
          </a:xfrm>
          <a:prstGeom prst="rect">
            <a:avLst/>
          </a:prstGeom>
          <a:noFill/>
        </p:spPr>
        <p:txBody>
          <a:bodyPr wrap="square" rtlCol="0">
            <a:spAutoFit/>
          </a:bodyPr>
          <a:lstStyle/>
          <a:p>
            <a:pPr algn="ctr"/>
            <a:r>
              <a:rPr lang="en-US" dirty="0"/>
              <a:t>Model C</a:t>
            </a:r>
            <a:br>
              <a:rPr lang="en-US" dirty="0"/>
            </a:br>
            <a:r>
              <a:rPr lang="en-US" dirty="0"/>
              <a:t>Prediction of next words</a:t>
            </a:r>
          </a:p>
        </p:txBody>
      </p:sp>
    </p:spTree>
    <p:extLst>
      <p:ext uri="{BB962C8B-B14F-4D97-AF65-F5344CB8AC3E}">
        <p14:creationId xmlns:p14="http://schemas.microsoft.com/office/powerpoint/2010/main" val="3192057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77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Lato</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Marcus Birkenkrahe</dc:creator>
  <cp:lastModifiedBy>Marcus Birkenkrahe</cp:lastModifiedBy>
  <cp:revision>2</cp:revision>
  <dcterms:created xsi:type="dcterms:W3CDTF">2021-11-08T13:45:42Z</dcterms:created>
  <dcterms:modified xsi:type="dcterms:W3CDTF">2021-11-08T14:08:26Z</dcterms:modified>
</cp:coreProperties>
</file>