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AC38-9842-47C3-91D8-0A3C684B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FA6A-7E97-4E30-8FD8-5F5B2728A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9632-BFB2-451F-90C1-E4A490AE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577C-D67B-4777-8692-366C9B68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104A-2FA8-43DD-9294-7FEC9C34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F3D4-5B6B-4C24-94E8-3FC4C50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FE8A9-3969-488B-92F5-BDEA9BB19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1497-EBBB-408C-B796-1E9DF8D8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70C8-048F-4F71-8001-FC6343D3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C6AB-551B-41F9-9701-03ADE476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DA445-74AA-43FF-9F1E-842AB0A0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ADC2D-5A9B-467E-B115-82F35E5C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D214-1220-4FC3-9CAC-898085E6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50BD-1E9C-4A3A-8FCF-5CED1C10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B861-AB64-475A-A56C-489DCCB1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FEEE-ED87-4D83-A3F4-94B34AC6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A927-105D-4038-B558-3A934B5C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B478-010A-45EB-966C-79917E0A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51A8-C869-4092-9FB8-2E2840D8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4708-1AB4-45B8-BF47-AA5D1C3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52C2-A663-409E-A71C-C539BA94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0AED2-3AD7-4707-93CC-EE7AB161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CCCF4-0ADD-422D-9882-C10872F8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5999-D9E3-413B-AD31-3D07866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809E-2F9C-4EDE-846F-1721F71C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D318-A8BD-4C49-9D6E-FCCF51A3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6CFA-BF27-4EB4-AA17-C7E8A225E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BD68F-ED95-4859-BBE9-AD0F5532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8A9F8-3857-44A4-9606-07FAC03B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54F4-168A-4F94-BB11-1816405A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442CD-D0BD-4E25-BD5E-A32BD92E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09EF-71D8-4BA5-98CE-9A760413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64FAA-886B-4876-B896-8C6D755B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59FF4-5939-4555-BA3F-AB7C45DC8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29321-2818-483A-AF24-0D0FE49CC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7916C-C71A-49A6-B6E5-9688C6BED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4745F-CA5E-43C5-A749-E3C6D8AA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2EC9D-EAE1-41B1-BC19-331A634F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00E5D-BD2E-458E-8BE2-6FDE3F83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19D1-DC31-48BE-8F42-E74ADD90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3D8ED-DA7F-4838-AE69-BD7EE713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469CC-38F6-40C5-9D73-DC887474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8898A-5C1B-43AD-B68E-7BF9DF61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18A34-A7EE-47AA-A266-8132246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B946F-2586-4DE3-9C4A-826F1E78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89B38-495B-43CF-9AA1-E5A5118C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1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AC8F-4ACC-410D-ABBC-C6840CFE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2156-1F81-4164-8580-57C2630B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198E3-1A4E-47A6-8E81-1E20967C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C765-DB7C-4503-988C-66FA15CE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ED8B-40A9-4E67-9C68-A4DBA550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AA3F-C832-447F-A56E-FD7A11B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D0F8-040F-45F0-809E-F2B51AB9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17256-8B95-4EFC-BF8E-18A316F00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3DD1-2EA9-47D0-A353-EA559001A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1FA0-EDE0-479E-8CCA-0816FB5B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19D94-EA07-4CB0-92BA-D72F7833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90AB-951A-48BB-989B-6A123C32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9BFE9-1A95-4B3E-B2ED-5575C27B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B5C8E-00B5-4D4F-A603-AA0D82F86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F592-B744-403C-9731-713D4433B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104F-0708-4E9D-AC9A-178F7F8E352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C1DE-B112-41CC-8601-468E69E85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89D1-C2EE-47CE-ABD5-17E2A7119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928C-AB35-4F94-85AC-C2AFA52A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4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4DDBF0-69CA-4065-A410-AC6359A1C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6187583"/>
            <a:ext cx="9144000" cy="1655762"/>
          </a:xfrm>
        </p:spPr>
        <p:txBody>
          <a:bodyPr/>
          <a:lstStyle/>
          <a:p>
            <a:r>
              <a:rPr lang="en-US" dirty="0"/>
              <a:t>Philippe </a:t>
            </a:r>
            <a:r>
              <a:rPr lang="en-US" dirty="0" err="1"/>
              <a:t>Kruchten’s</a:t>
            </a:r>
            <a:r>
              <a:rPr lang="en-US" dirty="0"/>
              <a:t> 4+1 view model (</a:t>
            </a:r>
            <a:r>
              <a:rPr lang="en-US" dirty="0" err="1"/>
              <a:t>Kruchten</a:t>
            </a:r>
            <a:r>
              <a:rPr lang="en-US" dirty="0"/>
              <a:t>, 1995)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30F89-25F7-4334-94D2-8E15728022DD}"/>
              </a:ext>
            </a:extLst>
          </p:cNvPr>
          <p:cNvSpPr/>
          <p:nvPr/>
        </p:nvSpPr>
        <p:spPr>
          <a:xfrm>
            <a:off x="3787666" y="2490951"/>
            <a:ext cx="2057400" cy="149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93DA7D-30A7-4C8B-94DB-39FDB8687DC1}"/>
              </a:ext>
            </a:extLst>
          </p:cNvPr>
          <p:cNvSpPr/>
          <p:nvPr/>
        </p:nvSpPr>
        <p:spPr>
          <a:xfrm>
            <a:off x="6147238" y="2490951"/>
            <a:ext cx="2057400" cy="149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40C89-4CDC-48E8-96E6-DC0F7674E15F}"/>
              </a:ext>
            </a:extLst>
          </p:cNvPr>
          <p:cNvSpPr/>
          <p:nvPr/>
        </p:nvSpPr>
        <p:spPr>
          <a:xfrm>
            <a:off x="3787666" y="4156840"/>
            <a:ext cx="2057400" cy="149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655DE-AD35-4CF6-8D31-33827CF627C6}"/>
              </a:ext>
            </a:extLst>
          </p:cNvPr>
          <p:cNvSpPr/>
          <p:nvPr/>
        </p:nvSpPr>
        <p:spPr>
          <a:xfrm>
            <a:off x="6147238" y="4208079"/>
            <a:ext cx="2057400" cy="149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 View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1DA169-4943-411F-8545-078A1268225F}"/>
              </a:ext>
            </a:extLst>
          </p:cNvPr>
          <p:cNvSpPr/>
          <p:nvPr/>
        </p:nvSpPr>
        <p:spPr>
          <a:xfrm>
            <a:off x="5041025" y="3440166"/>
            <a:ext cx="2014045" cy="1213945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View</a:t>
            </a:r>
          </a:p>
        </p:txBody>
      </p:sp>
    </p:spTree>
    <p:extLst>
      <p:ext uri="{BB962C8B-B14F-4D97-AF65-F5344CB8AC3E}">
        <p14:creationId xmlns:p14="http://schemas.microsoft.com/office/powerpoint/2010/main" val="189206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Birkenkrahe</dc:creator>
  <cp:lastModifiedBy>Marcus Birkenkrahe</cp:lastModifiedBy>
  <cp:revision>1</cp:revision>
  <dcterms:created xsi:type="dcterms:W3CDTF">2021-11-09T16:24:41Z</dcterms:created>
  <dcterms:modified xsi:type="dcterms:W3CDTF">2021-11-09T16:24:41Z</dcterms:modified>
</cp:coreProperties>
</file>