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7da06cdd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7da06cdd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7fd71b3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7fd71b3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7fd71b3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7fd71b3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7fd71b3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7fd71b3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Sprint Review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Molly Mellor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Sprint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Narrowing my topic - there are many different ways to channel creativity, which makes it a </a:t>
            </a:r>
            <a:r>
              <a:rPr lang="en" sz="1700"/>
              <a:t>difficult</a:t>
            </a:r>
            <a:r>
              <a:rPr lang="en" sz="1700"/>
              <a:t> topic to work with.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Finding relevant data - research done online, as well as gathering data via myself and my peers. I will also need to figure out what method works best for this type of research.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Gathering more sources - beyond a couple articles, I don’t have much for my topic.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found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relevant sources and ideas on how one might approach realistically modeling something as abstract as creativity, specifically during the process of art making.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Exercise where a group of people created landscapes based on a photo; then, an </a:t>
            </a:r>
            <a:r>
              <a:rPr lang="en"/>
              <a:t>artist</a:t>
            </a:r>
            <a:r>
              <a:rPr lang="en"/>
              <a:t> connected each of those pieces with an artwork of his own to create one long, cohesive piece. His ideas for each were recorded and then modelled.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</a:t>
            </a:r>
            <a:r>
              <a:rPr lang="en"/>
              <a:t>could do a similar experiment here on campus.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comes next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Figuring out what sort of experiment to use and finding people who would be willing to participate.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a better understanding of models in order to decide which will be best to use for the results of the experiment.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 do with the results - who benefits? What can the results be applied to?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075" y="-121475"/>
            <a:ext cx="9278075" cy="538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