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C5D4-F169-4556-95B5-DF738AD4D6C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BDDA-82F1-4A50-A560-1A6351D1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6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C5D4-F169-4556-95B5-DF738AD4D6C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BDDA-82F1-4A50-A560-1A6351D1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7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C5D4-F169-4556-95B5-DF738AD4D6C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BDDA-82F1-4A50-A560-1A6351D1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2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C5D4-F169-4556-95B5-DF738AD4D6C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BDDA-82F1-4A50-A560-1A6351D1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5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C5D4-F169-4556-95B5-DF738AD4D6C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BDDA-82F1-4A50-A560-1A6351D1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7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C5D4-F169-4556-95B5-DF738AD4D6C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BDDA-82F1-4A50-A560-1A6351D1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9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C5D4-F169-4556-95B5-DF738AD4D6C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BDDA-82F1-4A50-A560-1A6351D1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9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C5D4-F169-4556-95B5-DF738AD4D6C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BDDA-82F1-4A50-A560-1A6351D1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0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C5D4-F169-4556-95B5-DF738AD4D6C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BDDA-82F1-4A50-A560-1A6351D1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9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C5D4-F169-4556-95B5-DF738AD4D6C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BDDA-82F1-4A50-A560-1A6351D1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7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C5D4-F169-4556-95B5-DF738AD4D6C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BDDA-82F1-4A50-A560-1A6351D1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2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BC5D4-F169-4556-95B5-DF738AD4D6C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DBDDA-82F1-4A50-A560-1A6351D1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5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122363"/>
            <a:ext cx="7680434" cy="40277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713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ESSTI TICKETING SYSTEM</a:t>
            </a:r>
          </a:p>
        </p:txBody>
      </p:sp>
    </p:spTree>
    <p:extLst>
      <p:ext uri="{BB962C8B-B14F-4D97-AF65-F5344CB8AC3E}">
        <p14:creationId xmlns:p14="http://schemas.microsoft.com/office/powerpoint/2010/main" val="118213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 flipV="1">
            <a:off x="685800" y="6316716"/>
            <a:ext cx="7175938" cy="45719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>
              <a:latin typeface="Algerian" panose="04020705040A02060702" pitchFamily="82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250005"/>
            <a:ext cx="7772400" cy="843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75" dirty="0"/>
              <a:t>MATERIALS WE HAVE USED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" y="1723696"/>
            <a:ext cx="7772399" cy="4855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9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</TotalTime>
  <Words>7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MATERIALS WE HAVE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6</cp:revision>
  <dcterms:created xsi:type="dcterms:W3CDTF">2022-09-06T08:15:11Z</dcterms:created>
  <dcterms:modified xsi:type="dcterms:W3CDTF">2022-09-07T18:32:19Z</dcterms:modified>
</cp:coreProperties>
</file>