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87" r:id="rId3"/>
    <p:sldId id="291" r:id="rId4"/>
    <p:sldId id="289" r:id="rId5"/>
    <p:sldId id="300" r:id="rId6"/>
    <p:sldId id="292" r:id="rId7"/>
    <p:sldId id="295" r:id="rId8"/>
    <p:sldId id="298" r:id="rId9"/>
    <p:sldId id="299" r:id="rId10"/>
    <p:sldId id="294" r:id="rId11"/>
    <p:sldId id="296" r:id="rId12"/>
    <p:sldId id="278" r:id="rId13"/>
    <p:sldId id="288"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7" autoAdjust="0"/>
    <p:restoredTop sz="83196" autoAdjust="0"/>
  </p:normalViewPr>
  <p:slideViewPr>
    <p:cSldViewPr>
      <p:cViewPr varScale="1">
        <p:scale>
          <a:sx n="91" d="100"/>
          <a:sy n="91" d="100"/>
        </p:scale>
        <p:origin x="1098" y="8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than Birmingham" userId="S::lbirmingham@my365.bellevue.edu::2eb9f185-502a-478a-bbf0-6089ac79748d" providerId="AD" clId="Web-{5495B5BC-FEF5-86BE-16DA-B1B863E8ACC4}"/>
    <pc:docChg chg="modSld">
      <pc:chgData name="Lathan Birmingham" userId="S::lbirmingham@my365.bellevue.edu::2eb9f185-502a-478a-bbf0-6089ac79748d" providerId="AD" clId="Web-{5495B5BC-FEF5-86BE-16DA-B1B863E8ACC4}" dt="2022-11-04T18:35:45.631" v="1"/>
      <pc:docMkLst>
        <pc:docMk/>
      </pc:docMkLst>
      <pc:sldChg chg="modNotes">
        <pc:chgData name="Lathan Birmingham" userId="S::lbirmingham@my365.bellevue.edu::2eb9f185-502a-478a-bbf0-6089ac79748d" providerId="AD" clId="Web-{5495B5BC-FEF5-86BE-16DA-B1B863E8ACC4}" dt="2022-11-04T18:35:45.631" v="1"/>
        <pc:sldMkLst>
          <pc:docMk/>
          <pc:sldMk cId="1112881708" sldId="292"/>
        </pc:sldMkLst>
      </pc:sldChg>
    </pc:docChg>
  </pc:docChgLst>
  <pc:docChgLst>
    <pc:chgData name="Lathan Birmingham" userId="2eb9f185-502a-478a-bbf0-6089ac79748d" providerId="ADAL" clId="{BFA2AC90-FB3B-4E68-866E-87D607CA3697}"/>
    <pc:docChg chg="custSel modSld">
      <pc:chgData name="Lathan Birmingham" userId="2eb9f185-502a-478a-bbf0-6089ac79748d" providerId="ADAL" clId="{BFA2AC90-FB3B-4E68-866E-87D607CA3697}" dt="2023-02-26T01:18:33.650" v="26" actId="20577"/>
      <pc:docMkLst>
        <pc:docMk/>
      </pc:docMkLst>
      <pc:sldChg chg="modSp mod">
        <pc:chgData name="Lathan Birmingham" userId="2eb9f185-502a-478a-bbf0-6089ac79748d" providerId="ADAL" clId="{BFA2AC90-FB3B-4E68-866E-87D607CA3697}" dt="2023-02-26T01:18:33.650" v="26" actId="20577"/>
        <pc:sldMkLst>
          <pc:docMk/>
          <pc:sldMk cId="242453831" sldId="256"/>
        </pc:sldMkLst>
        <pc:spChg chg="mod">
          <ac:chgData name="Lathan Birmingham" userId="2eb9f185-502a-478a-bbf0-6089ac79748d" providerId="ADAL" clId="{BFA2AC90-FB3B-4E68-866E-87D607CA3697}" dt="2023-02-26T01:18:33.650" v="26" actId="20577"/>
          <ac:spMkLst>
            <pc:docMk/>
            <pc:sldMk cId="242453831" sldId="256"/>
            <ac:spMk id="2" creationId="{00000000-0000-0000-0000-000000000000}"/>
          </ac:spMkLst>
        </pc:spChg>
      </pc:sldChg>
    </pc:docChg>
  </pc:docChgLst>
  <pc:docChgLst>
    <pc:chgData name="Lathan Birmingham" userId="2eb9f185-502a-478a-bbf0-6089ac79748d" providerId="ADAL" clId="{965BD92B-CBB6-43A1-B78E-18B0374EE617}"/>
    <pc:docChg chg="undo redo custSel addSld delSld modSld sldOrd">
      <pc:chgData name="Lathan Birmingham" userId="2eb9f185-502a-478a-bbf0-6089ac79748d" providerId="ADAL" clId="{965BD92B-CBB6-43A1-B78E-18B0374EE617}" dt="2022-11-07T01:00:04.122" v="10102" actId="20577"/>
      <pc:docMkLst>
        <pc:docMk/>
      </pc:docMkLst>
      <pc:sldChg chg="modSp add del mod modNotesTx">
        <pc:chgData name="Lathan Birmingham" userId="2eb9f185-502a-478a-bbf0-6089ac79748d" providerId="ADAL" clId="{965BD92B-CBB6-43A1-B78E-18B0374EE617}" dt="2022-11-06T21:25:08.455" v="5011" actId="47"/>
        <pc:sldMkLst>
          <pc:docMk/>
          <pc:sldMk cId="3042826300" sldId="265"/>
        </pc:sldMkLst>
        <pc:spChg chg="mod">
          <ac:chgData name="Lathan Birmingham" userId="2eb9f185-502a-478a-bbf0-6089ac79748d" providerId="ADAL" clId="{965BD92B-CBB6-43A1-B78E-18B0374EE617}" dt="2022-11-06T21:17:23.037" v="3785" actId="20577"/>
          <ac:spMkLst>
            <pc:docMk/>
            <pc:sldMk cId="3042826300" sldId="265"/>
            <ac:spMk id="13" creationId="{00000000-0000-0000-0000-000000000000}"/>
          </ac:spMkLst>
        </pc:spChg>
      </pc:sldChg>
      <pc:sldChg chg="modSp mod modNotesTx">
        <pc:chgData name="Lathan Birmingham" userId="2eb9f185-502a-478a-bbf0-6089ac79748d" providerId="ADAL" clId="{965BD92B-CBB6-43A1-B78E-18B0374EE617}" dt="2022-11-07T00:57:09.957" v="9761" actId="114"/>
        <pc:sldMkLst>
          <pc:docMk/>
          <pc:sldMk cId="26596371" sldId="276"/>
        </pc:sldMkLst>
        <pc:spChg chg="mod">
          <ac:chgData name="Lathan Birmingham" userId="2eb9f185-502a-478a-bbf0-6089ac79748d" providerId="ADAL" clId="{965BD92B-CBB6-43A1-B78E-18B0374EE617}" dt="2022-11-06T21:40:09.095" v="6936" actId="14100"/>
          <ac:spMkLst>
            <pc:docMk/>
            <pc:sldMk cId="26596371" sldId="276"/>
            <ac:spMk id="13" creationId="{00000000-0000-0000-0000-000000000000}"/>
          </ac:spMkLst>
        </pc:spChg>
        <pc:spChg chg="mod">
          <ac:chgData name="Lathan Birmingham" userId="2eb9f185-502a-478a-bbf0-6089ac79748d" providerId="ADAL" clId="{965BD92B-CBB6-43A1-B78E-18B0374EE617}" dt="2022-11-07T00:57:09.957" v="9761" actId="114"/>
          <ac:spMkLst>
            <pc:docMk/>
            <pc:sldMk cId="26596371" sldId="276"/>
            <ac:spMk id="14" creationId="{00000000-0000-0000-0000-000000000000}"/>
          </ac:spMkLst>
        </pc:spChg>
      </pc:sldChg>
      <pc:sldChg chg="addSp delSp modSp mod ord modNotesTx">
        <pc:chgData name="Lathan Birmingham" userId="2eb9f185-502a-478a-bbf0-6089ac79748d" providerId="ADAL" clId="{965BD92B-CBB6-43A1-B78E-18B0374EE617}" dt="2022-11-07T00:52:29.170" v="9371" actId="20577"/>
        <pc:sldMkLst>
          <pc:docMk/>
          <pc:sldMk cId="1260993533" sldId="278"/>
        </pc:sldMkLst>
        <pc:spChg chg="del mod">
          <ac:chgData name="Lathan Birmingham" userId="2eb9f185-502a-478a-bbf0-6089ac79748d" providerId="ADAL" clId="{965BD92B-CBB6-43A1-B78E-18B0374EE617}" dt="2022-11-07T00:50:26.920" v="8954" actId="478"/>
          <ac:spMkLst>
            <pc:docMk/>
            <pc:sldMk cId="1260993533" sldId="278"/>
            <ac:spMk id="2" creationId="{BFF4C1A2-B29D-84A5-D2C0-E60D4B9542BF}"/>
          </ac:spMkLst>
        </pc:spChg>
        <pc:spChg chg="add del">
          <ac:chgData name="Lathan Birmingham" userId="2eb9f185-502a-478a-bbf0-6089ac79748d" providerId="ADAL" clId="{965BD92B-CBB6-43A1-B78E-18B0374EE617}" dt="2022-11-07T00:50:25.539" v="8953" actId="478"/>
          <ac:spMkLst>
            <pc:docMk/>
            <pc:sldMk cId="1260993533" sldId="278"/>
            <ac:spMk id="3" creationId="{7E194C53-5D6B-46C7-8822-208BCF063D8F}"/>
          </ac:spMkLst>
        </pc:spChg>
        <pc:spChg chg="add del mod">
          <ac:chgData name="Lathan Birmingham" userId="2eb9f185-502a-478a-bbf0-6089ac79748d" providerId="ADAL" clId="{965BD92B-CBB6-43A1-B78E-18B0374EE617}" dt="2022-11-07T00:50:30.538" v="8957" actId="478"/>
          <ac:spMkLst>
            <pc:docMk/>
            <pc:sldMk cId="1260993533" sldId="278"/>
            <ac:spMk id="5" creationId="{9C6DB468-7AF6-68BF-E73C-32B2C19B99DD}"/>
          </ac:spMkLst>
        </pc:spChg>
        <pc:picChg chg="add mod">
          <ac:chgData name="Lathan Birmingham" userId="2eb9f185-502a-478a-bbf0-6089ac79748d" providerId="ADAL" clId="{965BD92B-CBB6-43A1-B78E-18B0374EE617}" dt="2022-11-07T00:50:36.252" v="8961" actId="14100"/>
          <ac:picMkLst>
            <pc:docMk/>
            <pc:sldMk cId="1260993533" sldId="278"/>
            <ac:picMk id="7" creationId="{801220DA-F1F5-8F85-D2AF-9EE79BF3A55D}"/>
          </ac:picMkLst>
        </pc:picChg>
      </pc:sldChg>
      <pc:sldChg chg="del">
        <pc:chgData name="Lathan Birmingham" userId="2eb9f185-502a-478a-bbf0-6089ac79748d" providerId="ADAL" clId="{965BD92B-CBB6-43A1-B78E-18B0374EE617}" dt="2022-11-06T21:33:23.646" v="6091" actId="47"/>
        <pc:sldMkLst>
          <pc:docMk/>
          <pc:sldMk cId="2140274323" sldId="280"/>
        </pc:sldMkLst>
      </pc:sldChg>
      <pc:sldChg chg="addSp delSp modSp mod modNotesTx">
        <pc:chgData name="Lathan Birmingham" userId="2eb9f185-502a-478a-bbf0-6089ac79748d" providerId="ADAL" clId="{965BD92B-CBB6-43A1-B78E-18B0374EE617}" dt="2022-11-07T00:59:08.031" v="10034" actId="12269"/>
        <pc:sldMkLst>
          <pc:docMk/>
          <pc:sldMk cId="3087564377" sldId="288"/>
        </pc:sldMkLst>
        <pc:spChg chg="mod">
          <ac:chgData name="Lathan Birmingham" userId="2eb9f185-502a-478a-bbf0-6089ac79748d" providerId="ADAL" clId="{965BD92B-CBB6-43A1-B78E-18B0374EE617}" dt="2022-11-07T00:52:51.827" v="9387" actId="404"/>
          <ac:spMkLst>
            <pc:docMk/>
            <pc:sldMk cId="3087564377" sldId="288"/>
            <ac:spMk id="2" creationId="{BFF4C1A2-B29D-84A5-D2C0-E60D4B9542BF}"/>
          </ac:spMkLst>
        </pc:spChg>
        <pc:spChg chg="del mod">
          <ac:chgData name="Lathan Birmingham" userId="2eb9f185-502a-478a-bbf0-6089ac79748d" providerId="ADAL" clId="{965BD92B-CBB6-43A1-B78E-18B0374EE617}" dt="2022-11-07T00:58:36.866" v="10028" actId="12084"/>
          <ac:spMkLst>
            <pc:docMk/>
            <pc:sldMk cId="3087564377" sldId="288"/>
            <ac:spMk id="3" creationId="{7E194C53-5D6B-46C7-8822-208BCF063D8F}"/>
          </ac:spMkLst>
        </pc:spChg>
        <pc:graphicFrameChg chg="add mod">
          <ac:chgData name="Lathan Birmingham" userId="2eb9f185-502a-478a-bbf0-6089ac79748d" providerId="ADAL" clId="{965BD92B-CBB6-43A1-B78E-18B0374EE617}" dt="2022-11-07T00:59:08.031" v="10034" actId="12269"/>
          <ac:graphicFrameMkLst>
            <pc:docMk/>
            <pc:sldMk cId="3087564377" sldId="288"/>
            <ac:graphicFrameMk id="4" creationId="{09862CF3-F6D5-DBE1-0A63-1C8041F9B377}"/>
          </ac:graphicFrameMkLst>
        </pc:graphicFrameChg>
      </pc:sldChg>
      <pc:sldChg chg="modSp">
        <pc:chgData name="Lathan Birmingham" userId="2eb9f185-502a-478a-bbf0-6089ac79748d" providerId="ADAL" clId="{965BD92B-CBB6-43A1-B78E-18B0374EE617}" dt="2022-11-06T21:29:46.016" v="5534"/>
        <pc:sldMkLst>
          <pc:docMk/>
          <pc:sldMk cId="1324492783" sldId="289"/>
        </pc:sldMkLst>
        <pc:graphicFrameChg chg="mod">
          <ac:chgData name="Lathan Birmingham" userId="2eb9f185-502a-478a-bbf0-6089ac79748d" providerId="ADAL" clId="{965BD92B-CBB6-43A1-B78E-18B0374EE617}" dt="2022-11-06T21:29:46.016" v="5534"/>
          <ac:graphicFrameMkLst>
            <pc:docMk/>
            <pc:sldMk cId="1324492783" sldId="289"/>
            <ac:graphicFrameMk id="4" creationId="{48E7F4EF-3947-EAFA-DC66-947E6654A626}"/>
          </ac:graphicFrameMkLst>
        </pc:graphicFrameChg>
      </pc:sldChg>
      <pc:sldChg chg="modSp del mod">
        <pc:chgData name="Lathan Birmingham" userId="2eb9f185-502a-478a-bbf0-6089ac79748d" providerId="ADAL" clId="{965BD92B-CBB6-43A1-B78E-18B0374EE617}" dt="2022-11-06T18:48:02.089" v="658" actId="47"/>
        <pc:sldMkLst>
          <pc:docMk/>
          <pc:sldMk cId="1527552568" sldId="290"/>
        </pc:sldMkLst>
        <pc:spChg chg="mod">
          <ac:chgData name="Lathan Birmingham" userId="2eb9f185-502a-478a-bbf0-6089ac79748d" providerId="ADAL" clId="{965BD92B-CBB6-43A1-B78E-18B0374EE617}" dt="2022-11-06T18:47:06.069" v="597" actId="20577"/>
          <ac:spMkLst>
            <pc:docMk/>
            <pc:sldMk cId="1527552568" sldId="290"/>
            <ac:spMk id="2" creationId="{358E9C57-BCAF-F843-5D8E-CF6B725D4503}"/>
          </ac:spMkLst>
        </pc:spChg>
        <pc:spChg chg="mod">
          <ac:chgData name="Lathan Birmingham" userId="2eb9f185-502a-478a-bbf0-6089ac79748d" providerId="ADAL" clId="{965BD92B-CBB6-43A1-B78E-18B0374EE617}" dt="2022-11-06T18:47:50.363" v="654" actId="20577"/>
          <ac:spMkLst>
            <pc:docMk/>
            <pc:sldMk cId="1527552568" sldId="290"/>
            <ac:spMk id="3" creationId="{0DD8B6D9-4D44-1D06-98E1-4BBBD167D5C0}"/>
          </ac:spMkLst>
        </pc:spChg>
      </pc:sldChg>
      <pc:sldChg chg="modSp mod modNotesTx">
        <pc:chgData name="Lathan Birmingham" userId="2eb9f185-502a-478a-bbf0-6089ac79748d" providerId="ADAL" clId="{965BD92B-CBB6-43A1-B78E-18B0374EE617}" dt="2022-11-07T00:30:15.494" v="6943" actId="20577"/>
        <pc:sldMkLst>
          <pc:docMk/>
          <pc:sldMk cId="4229869384" sldId="291"/>
        </pc:sldMkLst>
        <pc:spChg chg="mod">
          <ac:chgData name="Lathan Birmingham" userId="2eb9f185-502a-478a-bbf0-6089ac79748d" providerId="ADAL" clId="{965BD92B-CBB6-43A1-B78E-18B0374EE617}" dt="2022-11-06T20:53:18.041" v="2854" actId="20577"/>
          <ac:spMkLst>
            <pc:docMk/>
            <pc:sldMk cId="4229869384" sldId="291"/>
            <ac:spMk id="2" creationId="{3ED25A93-D864-D957-16A8-AFC474D562D4}"/>
          </ac:spMkLst>
        </pc:spChg>
        <pc:graphicFrameChg chg="mod">
          <ac:chgData name="Lathan Birmingham" userId="2eb9f185-502a-478a-bbf0-6089ac79748d" providerId="ADAL" clId="{965BD92B-CBB6-43A1-B78E-18B0374EE617}" dt="2022-11-03T21:37:08.297" v="1" actId="207"/>
          <ac:graphicFrameMkLst>
            <pc:docMk/>
            <pc:sldMk cId="4229869384" sldId="291"/>
            <ac:graphicFrameMk id="8" creationId="{4E1FE9F0-1699-DF3C-CC37-6B2DE035D3ED}"/>
          </ac:graphicFrameMkLst>
        </pc:graphicFrameChg>
      </pc:sldChg>
      <pc:sldChg chg="addSp delSp modSp mod modNotesTx">
        <pc:chgData name="Lathan Birmingham" userId="2eb9f185-502a-478a-bbf0-6089ac79748d" providerId="ADAL" clId="{965BD92B-CBB6-43A1-B78E-18B0374EE617}" dt="2022-11-07T00:30:23.071" v="6945" actId="20577"/>
        <pc:sldMkLst>
          <pc:docMk/>
          <pc:sldMk cId="1112881708" sldId="292"/>
        </pc:sldMkLst>
        <pc:spChg chg="del mod">
          <ac:chgData name="Lathan Birmingham" userId="2eb9f185-502a-478a-bbf0-6089ac79748d" providerId="ADAL" clId="{965BD92B-CBB6-43A1-B78E-18B0374EE617}" dt="2022-11-06T18:46:00.861" v="573" actId="12084"/>
          <ac:spMkLst>
            <pc:docMk/>
            <pc:sldMk cId="1112881708" sldId="292"/>
            <ac:spMk id="3" creationId="{E130F316-4325-8EDB-C2EE-842BFBBCB851}"/>
          </ac:spMkLst>
        </pc:spChg>
        <pc:graphicFrameChg chg="add mod">
          <ac:chgData name="Lathan Birmingham" userId="2eb9f185-502a-478a-bbf0-6089ac79748d" providerId="ADAL" clId="{965BD92B-CBB6-43A1-B78E-18B0374EE617}" dt="2022-11-06T18:46:28.165" v="580" actId="207"/>
          <ac:graphicFrameMkLst>
            <pc:docMk/>
            <pc:sldMk cId="1112881708" sldId="292"/>
            <ac:graphicFrameMk id="4" creationId="{A24636EA-945C-23D9-BF2F-D0D8E5E43AA7}"/>
          </ac:graphicFrameMkLst>
        </pc:graphicFrameChg>
      </pc:sldChg>
      <pc:sldChg chg="modSp new del mod ord">
        <pc:chgData name="Lathan Birmingham" userId="2eb9f185-502a-478a-bbf0-6089ac79748d" providerId="ADAL" clId="{965BD92B-CBB6-43A1-B78E-18B0374EE617}" dt="2022-11-06T18:57:09.284" v="1599" actId="47"/>
        <pc:sldMkLst>
          <pc:docMk/>
          <pc:sldMk cId="3671396041" sldId="293"/>
        </pc:sldMkLst>
        <pc:spChg chg="mod">
          <ac:chgData name="Lathan Birmingham" userId="2eb9f185-502a-478a-bbf0-6089ac79748d" providerId="ADAL" clId="{965BD92B-CBB6-43A1-B78E-18B0374EE617}" dt="2022-11-06T18:55:51.332" v="1593" actId="20577"/>
          <ac:spMkLst>
            <pc:docMk/>
            <pc:sldMk cId="3671396041" sldId="293"/>
            <ac:spMk id="2" creationId="{BF65B454-917F-9594-1BBD-6DD463A4CF37}"/>
          </ac:spMkLst>
        </pc:spChg>
      </pc:sldChg>
      <pc:sldChg chg="addSp delSp modSp new mod ord modNotesTx">
        <pc:chgData name="Lathan Birmingham" userId="2eb9f185-502a-478a-bbf0-6089ac79748d" providerId="ADAL" clId="{965BD92B-CBB6-43A1-B78E-18B0374EE617}" dt="2022-11-07T00:39:59.330" v="8120" actId="20577"/>
        <pc:sldMkLst>
          <pc:docMk/>
          <pc:sldMk cId="421642222" sldId="294"/>
        </pc:sldMkLst>
        <pc:spChg chg="mod">
          <ac:chgData name="Lathan Birmingham" userId="2eb9f185-502a-478a-bbf0-6089ac79748d" providerId="ADAL" clId="{965BD92B-CBB6-43A1-B78E-18B0374EE617}" dt="2022-11-06T19:06:28.774" v="2747" actId="20577"/>
          <ac:spMkLst>
            <pc:docMk/>
            <pc:sldMk cId="421642222" sldId="294"/>
            <ac:spMk id="2" creationId="{3BA66C13-C008-8DE2-1FE7-30D0CDF2E7EC}"/>
          </ac:spMkLst>
        </pc:spChg>
        <pc:spChg chg="del mod">
          <ac:chgData name="Lathan Birmingham" userId="2eb9f185-502a-478a-bbf0-6089ac79748d" providerId="ADAL" clId="{965BD92B-CBB6-43A1-B78E-18B0374EE617}" dt="2022-11-07T00:38:37.806" v="7886" actId="12084"/>
          <ac:spMkLst>
            <pc:docMk/>
            <pc:sldMk cId="421642222" sldId="294"/>
            <ac:spMk id="3" creationId="{772C79EB-D6ED-A612-293E-F33BB35CD636}"/>
          </ac:spMkLst>
        </pc:spChg>
        <pc:graphicFrameChg chg="add mod">
          <ac:chgData name="Lathan Birmingham" userId="2eb9f185-502a-478a-bbf0-6089ac79748d" providerId="ADAL" clId="{965BD92B-CBB6-43A1-B78E-18B0374EE617}" dt="2022-11-07T00:39:04.189" v="7900" actId="12100"/>
          <ac:graphicFrameMkLst>
            <pc:docMk/>
            <pc:sldMk cId="421642222" sldId="294"/>
            <ac:graphicFrameMk id="4" creationId="{9D74E12F-8122-EF06-DAAF-9D2F648A107F}"/>
          </ac:graphicFrameMkLst>
        </pc:graphicFrameChg>
      </pc:sldChg>
      <pc:sldChg chg="modSp add mod ord modNotesTx">
        <pc:chgData name="Lathan Birmingham" userId="2eb9f185-502a-478a-bbf0-6089ac79748d" providerId="ADAL" clId="{965BD92B-CBB6-43A1-B78E-18B0374EE617}" dt="2022-11-06T21:35:14.360" v="6508" actId="114"/>
        <pc:sldMkLst>
          <pc:docMk/>
          <pc:sldMk cId="3447825641" sldId="295"/>
        </pc:sldMkLst>
        <pc:spChg chg="mod">
          <ac:chgData name="Lathan Birmingham" userId="2eb9f185-502a-478a-bbf0-6089ac79748d" providerId="ADAL" clId="{965BD92B-CBB6-43A1-B78E-18B0374EE617}" dt="2022-11-06T20:53:31.902" v="2865" actId="27636"/>
          <ac:spMkLst>
            <pc:docMk/>
            <pc:sldMk cId="3447825641" sldId="295"/>
            <ac:spMk id="2" creationId="{3ED25A93-D864-D957-16A8-AFC474D562D4}"/>
          </ac:spMkLst>
        </pc:spChg>
        <pc:spChg chg="mod">
          <ac:chgData name="Lathan Birmingham" userId="2eb9f185-502a-478a-bbf0-6089ac79748d" providerId="ADAL" clId="{965BD92B-CBB6-43A1-B78E-18B0374EE617}" dt="2022-11-06T18:49:35.856" v="954" actId="120"/>
          <ac:spMkLst>
            <pc:docMk/>
            <pc:sldMk cId="3447825641" sldId="295"/>
            <ac:spMk id="3" creationId="{EEFF4F21-7D8E-8890-48AA-E7FE5DA063F0}"/>
          </ac:spMkLst>
        </pc:spChg>
        <pc:graphicFrameChg chg="mod">
          <ac:chgData name="Lathan Birmingham" userId="2eb9f185-502a-478a-bbf0-6089ac79748d" providerId="ADAL" clId="{965BD92B-CBB6-43A1-B78E-18B0374EE617}" dt="2022-11-06T18:53:34.413" v="1349" actId="14100"/>
          <ac:graphicFrameMkLst>
            <pc:docMk/>
            <pc:sldMk cId="3447825641" sldId="295"/>
            <ac:graphicFrameMk id="7" creationId="{20A7AD71-5668-61E9-3E43-639FAC686958}"/>
          </ac:graphicFrameMkLst>
        </pc:graphicFrameChg>
        <pc:graphicFrameChg chg="mod">
          <ac:chgData name="Lathan Birmingham" userId="2eb9f185-502a-478a-bbf0-6089ac79748d" providerId="ADAL" clId="{965BD92B-CBB6-43A1-B78E-18B0374EE617}" dt="2022-11-06T18:53:38.312" v="1350" actId="14100"/>
          <ac:graphicFrameMkLst>
            <pc:docMk/>
            <pc:sldMk cId="3447825641" sldId="295"/>
            <ac:graphicFrameMk id="8" creationId="{4E1FE9F0-1699-DF3C-CC37-6B2DE035D3ED}"/>
          </ac:graphicFrameMkLst>
        </pc:graphicFrameChg>
      </pc:sldChg>
      <pc:sldChg chg="modSp add mod ord modNotesTx">
        <pc:chgData name="Lathan Birmingham" userId="2eb9f185-502a-478a-bbf0-6089ac79748d" providerId="ADAL" clId="{965BD92B-CBB6-43A1-B78E-18B0374EE617}" dt="2022-11-07T00:52:34.201" v="9372" actId="313"/>
        <pc:sldMkLst>
          <pc:docMk/>
          <pc:sldMk cId="2985494465" sldId="296"/>
        </pc:sldMkLst>
        <pc:spChg chg="mod">
          <ac:chgData name="Lathan Birmingham" userId="2eb9f185-502a-478a-bbf0-6089ac79748d" providerId="ADAL" clId="{965BD92B-CBB6-43A1-B78E-18B0374EE617}" dt="2022-11-06T21:30:52.955" v="5651" actId="20577"/>
          <ac:spMkLst>
            <pc:docMk/>
            <pc:sldMk cId="2985494465" sldId="296"/>
            <ac:spMk id="2" creationId="{29D66CF4-651E-FADB-19E8-DF5888851817}"/>
          </ac:spMkLst>
        </pc:spChg>
        <pc:graphicFrameChg chg="mod">
          <ac:chgData name="Lathan Birmingham" userId="2eb9f185-502a-478a-bbf0-6089ac79748d" providerId="ADAL" clId="{965BD92B-CBB6-43A1-B78E-18B0374EE617}" dt="2022-11-06T21:32:39.342" v="6020"/>
          <ac:graphicFrameMkLst>
            <pc:docMk/>
            <pc:sldMk cId="2985494465" sldId="296"/>
            <ac:graphicFrameMk id="4" creationId="{48E7F4EF-3947-EAFA-DC66-947E6654A626}"/>
          </ac:graphicFrameMkLst>
        </pc:graphicFrameChg>
      </pc:sldChg>
      <pc:sldChg chg="new del">
        <pc:chgData name="Lathan Birmingham" userId="2eb9f185-502a-478a-bbf0-6089ac79748d" providerId="ADAL" clId="{965BD92B-CBB6-43A1-B78E-18B0374EE617}" dt="2022-11-06T18:51:34.464" v="1121" actId="680"/>
        <pc:sldMkLst>
          <pc:docMk/>
          <pc:sldMk cId="3913478530" sldId="296"/>
        </pc:sldMkLst>
      </pc:sldChg>
      <pc:sldChg chg="modSp add del mod ord">
        <pc:chgData name="Lathan Birmingham" userId="2eb9f185-502a-478a-bbf0-6089ac79748d" providerId="ADAL" clId="{965BD92B-CBB6-43A1-B78E-18B0374EE617}" dt="2022-11-06T21:25:05.426" v="5010" actId="47"/>
        <pc:sldMkLst>
          <pc:docMk/>
          <pc:sldMk cId="3442510467" sldId="297"/>
        </pc:sldMkLst>
        <pc:spChg chg="mod">
          <ac:chgData name="Lathan Birmingham" userId="2eb9f185-502a-478a-bbf0-6089ac79748d" providerId="ADAL" clId="{965BD92B-CBB6-43A1-B78E-18B0374EE617}" dt="2022-11-06T21:03:34.851" v="3570" actId="20577"/>
          <ac:spMkLst>
            <pc:docMk/>
            <pc:sldMk cId="3442510467" sldId="297"/>
            <ac:spMk id="2" creationId="{29D66CF4-651E-FADB-19E8-DF5888851817}"/>
          </ac:spMkLst>
        </pc:spChg>
        <pc:graphicFrameChg chg="mod">
          <ac:chgData name="Lathan Birmingham" userId="2eb9f185-502a-478a-bbf0-6089ac79748d" providerId="ADAL" clId="{965BD92B-CBB6-43A1-B78E-18B0374EE617}" dt="2022-11-06T21:05:10.484" v="3751" actId="20577"/>
          <ac:graphicFrameMkLst>
            <pc:docMk/>
            <pc:sldMk cId="3442510467" sldId="297"/>
            <ac:graphicFrameMk id="4" creationId="{48E7F4EF-3947-EAFA-DC66-947E6654A626}"/>
          </ac:graphicFrameMkLst>
        </pc:graphicFrameChg>
      </pc:sldChg>
      <pc:sldChg chg="add modNotesTx">
        <pc:chgData name="Lathan Birmingham" userId="2eb9f185-502a-478a-bbf0-6089ac79748d" providerId="ADAL" clId="{965BD92B-CBB6-43A1-B78E-18B0374EE617}" dt="2022-11-07T00:36:39.274" v="7690" actId="20577"/>
        <pc:sldMkLst>
          <pc:docMk/>
          <pc:sldMk cId="2567447859" sldId="298"/>
        </pc:sldMkLst>
      </pc:sldChg>
      <pc:sldChg chg="addSp delSp new mod modNotesTx">
        <pc:chgData name="Lathan Birmingham" userId="2eb9f185-502a-478a-bbf0-6089ac79748d" providerId="ADAL" clId="{965BD92B-CBB6-43A1-B78E-18B0374EE617}" dt="2022-11-07T00:47:03.537" v="8734" actId="20577"/>
        <pc:sldMkLst>
          <pc:docMk/>
          <pc:sldMk cId="1611647185" sldId="299"/>
        </pc:sldMkLst>
        <pc:spChg chg="del">
          <ac:chgData name="Lathan Birmingham" userId="2eb9f185-502a-478a-bbf0-6089ac79748d" providerId="ADAL" clId="{965BD92B-CBB6-43A1-B78E-18B0374EE617}" dt="2022-11-07T00:46:20.567" v="8511" actId="478"/>
          <ac:spMkLst>
            <pc:docMk/>
            <pc:sldMk cId="1611647185" sldId="299"/>
            <ac:spMk id="2" creationId="{709193A0-4A67-DD58-D370-1C737FDE5CEA}"/>
          </ac:spMkLst>
        </pc:spChg>
        <pc:spChg chg="del">
          <ac:chgData name="Lathan Birmingham" userId="2eb9f185-502a-478a-bbf0-6089ac79748d" providerId="ADAL" clId="{965BD92B-CBB6-43A1-B78E-18B0374EE617}" dt="2022-11-07T00:46:19.840" v="8510" actId="478"/>
          <ac:spMkLst>
            <pc:docMk/>
            <pc:sldMk cId="1611647185" sldId="299"/>
            <ac:spMk id="3" creationId="{622CAFA1-B40C-6C94-0B56-63AD4CE2D60E}"/>
          </ac:spMkLst>
        </pc:spChg>
        <pc:picChg chg="add">
          <ac:chgData name="Lathan Birmingham" userId="2eb9f185-502a-478a-bbf0-6089ac79748d" providerId="ADAL" clId="{965BD92B-CBB6-43A1-B78E-18B0374EE617}" dt="2022-11-07T00:46:21.872" v="8512"/>
          <ac:picMkLst>
            <pc:docMk/>
            <pc:sldMk cId="1611647185" sldId="299"/>
            <ac:picMk id="1026" creationId="{7D015158-EDE5-9AF5-1151-823E0A4FC8AA}"/>
          </ac:picMkLst>
        </pc:picChg>
      </pc:sldChg>
      <pc:sldChg chg="addSp delSp modSp new mod modNotesTx">
        <pc:chgData name="Lathan Birmingham" userId="2eb9f185-502a-478a-bbf0-6089ac79748d" providerId="ADAL" clId="{965BD92B-CBB6-43A1-B78E-18B0374EE617}" dt="2022-11-07T01:00:04.122" v="10102" actId="20577"/>
        <pc:sldMkLst>
          <pc:docMk/>
          <pc:sldMk cId="2120136700" sldId="300"/>
        </pc:sldMkLst>
        <pc:spChg chg="del mod">
          <ac:chgData name="Lathan Birmingham" userId="2eb9f185-502a-478a-bbf0-6089ac79748d" providerId="ADAL" clId="{965BD92B-CBB6-43A1-B78E-18B0374EE617}" dt="2022-11-07T00:47:54.252" v="8737" actId="478"/>
          <ac:spMkLst>
            <pc:docMk/>
            <pc:sldMk cId="2120136700" sldId="300"/>
            <ac:spMk id="2" creationId="{BA4241B5-34D6-E168-F328-42EB4AB4ADE7}"/>
          </ac:spMkLst>
        </pc:spChg>
        <pc:spChg chg="del mod">
          <ac:chgData name="Lathan Birmingham" userId="2eb9f185-502a-478a-bbf0-6089ac79748d" providerId="ADAL" clId="{965BD92B-CBB6-43A1-B78E-18B0374EE617}" dt="2022-11-07T00:47:57.152" v="8740" actId="478"/>
          <ac:spMkLst>
            <pc:docMk/>
            <pc:sldMk cId="2120136700" sldId="300"/>
            <ac:spMk id="3" creationId="{CE6EBEEE-ADEC-923C-CAC4-CFE6C5B3465C}"/>
          </ac:spMkLst>
        </pc:spChg>
        <pc:spChg chg="add del mod">
          <ac:chgData name="Lathan Birmingham" userId="2eb9f185-502a-478a-bbf0-6089ac79748d" providerId="ADAL" clId="{965BD92B-CBB6-43A1-B78E-18B0374EE617}" dt="2022-11-07T00:47:56.217" v="8738" actId="478"/>
          <ac:spMkLst>
            <pc:docMk/>
            <pc:sldMk cId="2120136700" sldId="300"/>
            <ac:spMk id="5" creationId="{2B2D7B4C-51F9-A5A1-CE5E-131BF2814829}"/>
          </ac:spMkLst>
        </pc:spChg>
        <pc:picChg chg="add">
          <ac:chgData name="Lathan Birmingham" userId="2eb9f185-502a-478a-bbf0-6089ac79748d" providerId="ADAL" clId="{965BD92B-CBB6-43A1-B78E-18B0374EE617}" dt="2022-11-07T00:47:58.796" v="8741"/>
          <ac:picMkLst>
            <pc:docMk/>
            <pc:sldMk cId="2120136700" sldId="300"/>
            <ac:picMk id="2050" creationId="{35480F20-91AC-F5A5-FBBD-9B87F3B16CC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84D391-F310-4EAD-9738-FC798918F000}" type="doc">
      <dgm:prSet loTypeId="urn:microsoft.com/office/officeart/2005/8/layout/venn3" loCatId="relationship" qsTypeId="urn:microsoft.com/office/officeart/2005/8/quickstyle/3d3" qsCatId="3D" csTypeId="urn:microsoft.com/office/officeart/2005/8/colors/accent1_2" csCatId="accent1" phldr="1"/>
      <dgm:spPr/>
      <dgm:t>
        <a:bodyPr/>
        <a:lstStyle/>
        <a:p>
          <a:endParaRPr lang="en-US"/>
        </a:p>
      </dgm:t>
    </dgm:pt>
    <dgm:pt modelId="{C85B3987-BE10-44AD-B5D6-0E265EA226C0}">
      <dgm:prSet custT="1"/>
      <dgm:spPr/>
      <dgm:t>
        <a:bodyPr/>
        <a:lstStyle/>
        <a:p>
          <a:r>
            <a:rPr lang="en-US" sz="3200" b="1" dirty="0"/>
            <a:t>SIEM</a:t>
          </a:r>
          <a:endParaRPr lang="en-US" sz="2800" b="1" dirty="0"/>
        </a:p>
        <a:p>
          <a:r>
            <a:rPr lang="en-US" sz="2400" dirty="0"/>
            <a:t> Security Information and Event Management </a:t>
          </a:r>
        </a:p>
      </dgm:t>
    </dgm:pt>
    <dgm:pt modelId="{4DCCF31A-A925-4632-A212-F0D224B59F85}" type="parTrans" cxnId="{A5EDD204-68B0-468B-8DDB-940F26419BCF}">
      <dgm:prSet/>
      <dgm:spPr/>
      <dgm:t>
        <a:bodyPr/>
        <a:lstStyle/>
        <a:p>
          <a:endParaRPr lang="en-US"/>
        </a:p>
      </dgm:t>
    </dgm:pt>
    <dgm:pt modelId="{CEF77979-ED99-4CF1-844F-361FA506C250}" type="sibTrans" cxnId="{A5EDD204-68B0-468B-8DDB-940F26419BCF}">
      <dgm:prSet/>
      <dgm:spPr/>
      <dgm:t>
        <a:bodyPr/>
        <a:lstStyle/>
        <a:p>
          <a:endParaRPr lang="en-US"/>
        </a:p>
      </dgm:t>
    </dgm:pt>
    <dgm:pt modelId="{42A4EDC1-4BAC-4D8A-BB14-F71C783A0D54}">
      <dgm:prSet custT="1"/>
      <dgm:spPr/>
      <dgm:t>
        <a:bodyPr/>
        <a:lstStyle/>
        <a:p>
          <a:r>
            <a:rPr lang="en-US" sz="3200" b="1" dirty="0"/>
            <a:t>EDR Tool</a:t>
          </a:r>
        </a:p>
        <a:p>
          <a:r>
            <a:rPr lang="en-US" sz="2400" dirty="0"/>
            <a:t>Endpoint Detection and Response tool</a:t>
          </a:r>
        </a:p>
      </dgm:t>
    </dgm:pt>
    <dgm:pt modelId="{F6BA25E2-DADE-4024-9416-4058E016401D}" type="parTrans" cxnId="{C5AE43A3-F787-43C4-8118-594CC1837678}">
      <dgm:prSet/>
      <dgm:spPr/>
      <dgm:t>
        <a:bodyPr/>
        <a:lstStyle/>
        <a:p>
          <a:endParaRPr lang="en-US"/>
        </a:p>
      </dgm:t>
    </dgm:pt>
    <dgm:pt modelId="{9209D3F3-ACD8-4ED3-AE27-BCE7F7BB7AB1}" type="sibTrans" cxnId="{C5AE43A3-F787-43C4-8118-594CC1837678}">
      <dgm:prSet/>
      <dgm:spPr/>
      <dgm:t>
        <a:bodyPr/>
        <a:lstStyle/>
        <a:p>
          <a:endParaRPr lang="en-US"/>
        </a:p>
      </dgm:t>
    </dgm:pt>
    <dgm:pt modelId="{D06A5C8D-2006-46E4-9EC8-A65B4CA8C774}">
      <dgm:prSet custT="1"/>
      <dgm:spPr/>
      <dgm:t>
        <a:bodyPr/>
        <a:lstStyle/>
        <a:p>
          <a:r>
            <a:rPr lang="en-US" sz="3200" b="1" dirty="0"/>
            <a:t>Forensics Tool</a:t>
          </a:r>
        </a:p>
        <a:p>
          <a:r>
            <a:rPr lang="en-US" sz="2400" dirty="0"/>
            <a:t>Remotely capture memory and disk images</a:t>
          </a:r>
        </a:p>
      </dgm:t>
    </dgm:pt>
    <dgm:pt modelId="{1FECCF0D-76FD-4EFA-BDAF-8F6BAB5C6C3C}" type="parTrans" cxnId="{59A31F40-587F-4030-83FD-DE593D74AC74}">
      <dgm:prSet/>
      <dgm:spPr/>
      <dgm:t>
        <a:bodyPr/>
        <a:lstStyle/>
        <a:p>
          <a:endParaRPr lang="en-US"/>
        </a:p>
      </dgm:t>
    </dgm:pt>
    <dgm:pt modelId="{24B05D5F-7B0F-4595-9820-01646177A116}" type="sibTrans" cxnId="{59A31F40-587F-4030-83FD-DE593D74AC74}">
      <dgm:prSet/>
      <dgm:spPr/>
      <dgm:t>
        <a:bodyPr/>
        <a:lstStyle/>
        <a:p>
          <a:endParaRPr lang="en-US"/>
        </a:p>
      </dgm:t>
    </dgm:pt>
    <dgm:pt modelId="{9F59928D-978A-4963-887A-2D5C7CDD0EBE}" type="pres">
      <dgm:prSet presAssocID="{8D84D391-F310-4EAD-9738-FC798918F000}" presName="Name0" presStyleCnt="0">
        <dgm:presLayoutVars>
          <dgm:dir/>
          <dgm:resizeHandles val="exact"/>
        </dgm:presLayoutVars>
      </dgm:prSet>
      <dgm:spPr/>
    </dgm:pt>
    <dgm:pt modelId="{36DE9ABF-B5B4-4DE0-8FB6-91DEBAB019D3}" type="pres">
      <dgm:prSet presAssocID="{C85B3987-BE10-44AD-B5D6-0E265EA226C0}" presName="Name5" presStyleLbl="vennNode1" presStyleIdx="0" presStyleCnt="3">
        <dgm:presLayoutVars>
          <dgm:bulletEnabled val="1"/>
        </dgm:presLayoutVars>
      </dgm:prSet>
      <dgm:spPr/>
    </dgm:pt>
    <dgm:pt modelId="{E312895B-DA78-4B07-87E8-BDBB41A6E117}" type="pres">
      <dgm:prSet presAssocID="{CEF77979-ED99-4CF1-844F-361FA506C250}" presName="space" presStyleCnt="0"/>
      <dgm:spPr/>
    </dgm:pt>
    <dgm:pt modelId="{5D7E6F7C-2E71-41A1-B6CE-B55D2CB34E8A}" type="pres">
      <dgm:prSet presAssocID="{42A4EDC1-4BAC-4D8A-BB14-F71C783A0D54}" presName="Name5" presStyleLbl="vennNode1" presStyleIdx="1" presStyleCnt="3">
        <dgm:presLayoutVars>
          <dgm:bulletEnabled val="1"/>
        </dgm:presLayoutVars>
      </dgm:prSet>
      <dgm:spPr/>
    </dgm:pt>
    <dgm:pt modelId="{964A9CD2-F643-4E13-9A45-7F46EF173501}" type="pres">
      <dgm:prSet presAssocID="{9209D3F3-ACD8-4ED3-AE27-BCE7F7BB7AB1}" presName="space" presStyleCnt="0"/>
      <dgm:spPr/>
    </dgm:pt>
    <dgm:pt modelId="{8A5F1218-73E6-42A4-948C-BAC2A31565F0}" type="pres">
      <dgm:prSet presAssocID="{D06A5C8D-2006-46E4-9EC8-A65B4CA8C774}" presName="Name5" presStyleLbl="vennNode1" presStyleIdx="2" presStyleCnt="3" custLinFactNeighborX="572" custLinFactNeighborY="123">
        <dgm:presLayoutVars>
          <dgm:bulletEnabled val="1"/>
        </dgm:presLayoutVars>
      </dgm:prSet>
      <dgm:spPr/>
    </dgm:pt>
  </dgm:ptLst>
  <dgm:cxnLst>
    <dgm:cxn modelId="{A5EDD204-68B0-468B-8DDB-940F26419BCF}" srcId="{8D84D391-F310-4EAD-9738-FC798918F000}" destId="{C85B3987-BE10-44AD-B5D6-0E265EA226C0}" srcOrd="0" destOrd="0" parTransId="{4DCCF31A-A925-4632-A212-F0D224B59F85}" sibTransId="{CEF77979-ED99-4CF1-844F-361FA506C250}"/>
    <dgm:cxn modelId="{DCE8FF16-AD53-4FCC-BF6F-5219DBF944C1}" type="presOf" srcId="{42A4EDC1-4BAC-4D8A-BB14-F71C783A0D54}" destId="{5D7E6F7C-2E71-41A1-B6CE-B55D2CB34E8A}" srcOrd="0" destOrd="0" presId="urn:microsoft.com/office/officeart/2005/8/layout/venn3"/>
    <dgm:cxn modelId="{B5889B26-3CB8-4E98-A262-EF03E74734F2}" type="presOf" srcId="{D06A5C8D-2006-46E4-9EC8-A65B4CA8C774}" destId="{8A5F1218-73E6-42A4-948C-BAC2A31565F0}" srcOrd="0" destOrd="0" presId="urn:microsoft.com/office/officeart/2005/8/layout/venn3"/>
    <dgm:cxn modelId="{59A31F40-587F-4030-83FD-DE593D74AC74}" srcId="{8D84D391-F310-4EAD-9738-FC798918F000}" destId="{D06A5C8D-2006-46E4-9EC8-A65B4CA8C774}" srcOrd="2" destOrd="0" parTransId="{1FECCF0D-76FD-4EFA-BDAF-8F6BAB5C6C3C}" sibTransId="{24B05D5F-7B0F-4595-9820-01646177A116}"/>
    <dgm:cxn modelId="{DF71AC59-AF73-439E-8274-E57CDC3C9F6B}" type="presOf" srcId="{C85B3987-BE10-44AD-B5D6-0E265EA226C0}" destId="{36DE9ABF-B5B4-4DE0-8FB6-91DEBAB019D3}" srcOrd="0" destOrd="0" presId="urn:microsoft.com/office/officeart/2005/8/layout/venn3"/>
    <dgm:cxn modelId="{C5AE43A3-F787-43C4-8118-594CC1837678}" srcId="{8D84D391-F310-4EAD-9738-FC798918F000}" destId="{42A4EDC1-4BAC-4D8A-BB14-F71C783A0D54}" srcOrd="1" destOrd="0" parTransId="{F6BA25E2-DADE-4024-9416-4058E016401D}" sibTransId="{9209D3F3-ACD8-4ED3-AE27-BCE7F7BB7AB1}"/>
    <dgm:cxn modelId="{3BC695C8-AD29-4755-829B-A7229BE81BF4}" type="presOf" srcId="{8D84D391-F310-4EAD-9738-FC798918F000}" destId="{9F59928D-978A-4963-887A-2D5C7CDD0EBE}" srcOrd="0" destOrd="0" presId="urn:microsoft.com/office/officeart/2005/8/layout/venn3"/>
    <dgm:cxn modelId="{67D30FB1-FF05-4014-970A-924582E9B71E}" type="presParOf" srcId="{9F59928D-978A-4963-887A-2D5C7CDD0EBE}" destId="{36DE9ABF-B5B4-4DE0-8FB6-91DEBAB019D3}" srcOrd="0" destOrd="0" presId="urn:microsoft.com/office/officeart/2005/8/layout/venn3"/>
    <dgm:cxn modelId="{75DFF55B-9105-4CFA-81E1-826AD8CB5208}" type="presParOf" srcId="{9F59928D-978A-4963-887A-2D5C7CDD0EBE}" destId="{E312895B-DA78-4B07-87E8-BDBB41A6E117}" srcOrd="1" destOrd="0" presId="urn:microsoft.com/office/officeart/2005/8/layout/venn3"/>
    <dgm:cxn modelId="{9ABD08F0-1155-4985-B17B-670D51C7EE6F}" type="presParOf" srcId="{9F59928D-978A-4963-887A-2D5C7CDD0EBE}" destId="{5D7E6F7C-2E71-41A1-B6CE-B55D2CB34E8A}" srcOrd="2" destOrd="0" presId="urn:microsoft.com/office/officeart/2005/8/layout/venn3"/>
    <dgm:cxn modelId="{5095BF68-4ECD-45FE-8C2E-36F27F305247}" type="presParOf" srcId="{9F59928D-978A-4963-887A-2D5C7CDD0EBE}" destId="{964A9CD2-F643-4E13-9A45-7F46EF173501}" srcOrd="3" destOrd="0" presId="urn:microsoft.com/office/officeart/2005/8/layout/venn3"/>
    <dgm:cxn modelId="{FCCD51C0-D925-4FE8-A9C6-6DBBD7D6B3F5}" type="presParOf" srcId="{9F59928D-978A-4963-887A-2D5C7CDD0EBE}" destId="{8A5F1218-73E6-42A4-948C-BAC2A31565F0}"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9B05A90-7153-4AE5-B484-8ECD523783EC}" type="doc">
      <dgm:prSet loTypeId="urn:microsoft.com/office/officeart/2009/3/layout/CircleRelationship" loCatId="relationship" qsTypeId="urn:microsoft.com/office/officeart/2005/8/quickstyle/3d1" qsCatId="3D" csTypeId="urn:microsoft.com/office/officeart/2005/8/colors/accent1_2" csCatId="accent1" phldr="1"/>
      <dgm:spPr/>
      <dgm:t>
        <a:bodyPr/>
        <a:lstStyle/>
        <a:p>
          <a:endParaRPr lang="en-US"/>
        </a:p>
      </dgm:t>
    </dgm:pt>
    <dgm:pt modelId="{DD5718EF-E617-49DD-981C-5FB2D18B9CDC}">
      <dgm:prSet custT="1"/>
      <dgm:spPr>
        <a:solidFill>
          <a:schemeClr val="accent1">
            <a:lumMod val="75000"/>
          </a:schemeClr>
        </a:solidFill>
      </dgm:spPr>
      <dgm:t>
        <a:bodyPr/>
        <a:lstStyle/>
        <a:p>
          <a:r>
            <a:rPr lang="en-US" sz="1200" dirty="0">
              <a:latin typeface="Consolas" panose="020B0609020204030204" pitchFamily="49" charset="0"/>
            </a:rPr>
            <a:t>Discreet off-network collection capability</a:t>
          </a:r>
        </a:p>
      </dgm:t>
    </dgm:pt>
    <dgm:pt modelId="{21F9BA0E-79CA-4307-B5FA-83F9CC81D47C}" type="parTrans" cxnId="{A15B349C-5AE6-4A24-A1A0-38D5920E0553}">
      <dgm:prSet/>
      <dgm:spPr/>
      <dgm:t>
        <a:bodyPr/>
        <a:lstStyle/>
        <a:p>
          <a:endParaRPr lang="en-US">
            <a:solidFill>
              <a:sysClr val="windowText" lastClr="000000"/>
            </a:solidFill>
            <a:latin typeface="Consolas" panose="020B0609020204030204" pitchFamily="49" charset="0"/>
          </a:endParaRPr>
        </a:p>
      </dgm:t>
    </dgm:pt>
    <dgm:pt modelId="{BDFF3F19-E20A-4656-9E7B-2FD1FCD1CE85}" type="sibTrans" cxnId="{A15B349C-5AE6-4A24-A1A0-38D5920E0553}">
      <dgm:prSet/>
      <dgm:spPr/>
      <dgm:t>
        <a:bodyPr/>
        <a:lstStyle/>
        <a:p>
          <a:endParaRPr lang="en-US">
            <a:solidFill>
              <a:sysClr val="windowText" lastClr="000000"/>
            </a:solidFill>
            <a:latin typeface="Consolas" panose="020B0609020204030204" pitchFamily="49" charset="0"/>
          </a:endParaRPr>
        </a:p>
      </dgm:t>
    </dgm:pt>
    <dgm:pt modelId="{2ACA0E29-7F02-42A4-BFDD-03CE89225E90}">
      <dgm:prSet custT="1"/>
      <dgm:spPr>
        <a:solidFill>
          <a:schemeClr val="accent1">
            <a:lumMod val="75000"/>
          </a:schemeClr>
        </a:solidFill>
      </dgm:spPr>
      <dgm:t>
        <a:bodyPr/>
        <a:lstStyle/>
        <a:p>
          <a:r>
            <a:rPr lang="en-US" sz="1200" dirty="0">
              <a:latin typeface="Consolas" panose="020B0609020204030204" pitchFamily="49" charset="0"/>
            </a:rPr>
            <a:t>Remote device access across geographies</a:t>
          </a:r>
        </a:p>
      </dgm:t>
    </dgm:pt>
    <dgm:pt modelId="{1A72FD61-DA8C-4C00-871A-EB1A1B2BEFDD}" type="parTrans" cxnId="{35638E1C-2638-411D-B2CE-70A8DDF37907}">
      <dgm:prSet/>
      <dgm:spPr/>
      <dgm:t>
        <a:bodyPr/>
        <a:lstStyle/>
        <a:p>
          <a:endParaRPr lang="en-US">
            <a:solidFill>
              <a:sysClr val="windowText" lastClr="000000"/>
            </a:solidFill>
            <a:latin typeface="Consolas" panose="020B0609020204030204" pitchFamily="49" charset="0"/>
          </a:endParaRPr>
        </a:p>
      </dgm:t>
    </dgm:pt>
    <dgm:pt modelId="{8058D915-743C-4352-B9CC-AB73E6CFB50F}" type="sibTrans" cxnId="{35638E1C-2638-411D-B2CE-70A8DDF37907}">
      <dgm:prSet/>
      <dgm:spPr/>
      <dgm:t>
        <a:bodyPr/>
        <a:lstStyle/>
        <a:p>
          <a:endParaRPr lang="en-US">
            <a:solidFill>
              <a:sysClr val="windowText" lastClr="000000"/>
            </a:solidFill>
            <a:latin typeface="Consolas" panose="020B0609020204030204" pitchFamily="49" charset="0"/>
          </a:endParaRPr>
        </a:p>
      </dgm:t>
    </dgm:pt>
    <dgm:pt modelId="{A9F96BB6-B102-41F6-8219-D718F3FB4016}">
      <dgm:prSet custT="1"/>
      <dgm:spPr>
        <a:solidFill>
          <a:schemeClr val="accent1">
            <a:lumMod val="75000"/>
          </a:schemeClr>
        </a:solidFill>
      </dgm:spPr>
      <dgm:t>
        <a:bodyPr/>
        <a:lstStyle/>
        <a:p>
          <a:r>
            <a:rPr lang="en-US" sz="1200" dirty="0">
              <a:latin typeface="Consolas" panose="020B0609020204030204" pitchFamily="49" charset="0"/>
            </a:rPr>
            <a:t>Examine the entire data content stored on the target hard drive including encrypted data</a:t>
          </a:r>
        </a:p>
      </dgm:t>
    </dgm:pt>
    <dgm:pt modelId="{B05E02B3-4A45-4135-A478-D8E7FF6DF2D6}" type="parTrans" cxnId="{454C79B6-9B72-42A9-90AC-C4C28ED04A89}">
      <dgm:prSet/>
      <dgm:spPr/>
      <dgm:t>
        <a:bodyPr/>
        <a:lstStyle/>
        <a:p>
          <a:endParaRPr lang="en-US">
            <a:solidFill>
              <a:sysClr val="windowText" lastClr="000000"/>
            </a:solidFill>
            <a:latin typeface="Consolas" panose="020B0609020204030204" pitchFamily="49" charset="0"/>
          </a:endParaRPr>
        </a:p>
      </dgm:t>
    </dgm:pt>
    <dgm:pt modelId="{C2A67268-2DC7-4BA8-855C-0DDB71DA3214}" type="sibTrans" cxnId="{454C79B6-9B72-42A9-90AC-C4C28ED04A89}">
      <dgm:prSet/>
      <dgm:spPr/>
      <dgm:t>
        <a:bodyPr/>
        <a:lstStyle/>
        <a:p>
          <a:endParaRPr lang="en-US">
            <a:solidFill>
              <a:sysClr val="windowText" lastClr="000000"/>
            </a:solidFill>
            <a:latin typeface="Consolas" panose="020B0609020204030204" pitchFamily="49" charset="0"/>
          </a:endParaRPr>
        </a:p>
      </dgm:t>
    </dgm:pt>
    <dgm:pt modelId="{7F7EDCE3-AB58-4EE2-A578-7AAB6186ABF3}">
      <dgm:prSet custT="1"/>
      <dgm:spPr>
        <a:solidFill>
          <a:schemeClr val="accent1">
            <a:lumMod val="75000"/>
          </a:schemeClr>
        </a:solidFill>
      </dgm:spPr>
      <dgm:t>
        <a:bodyPr/>
        <a:lstStyle/>
        <a:p>
          <a:r>
            <a:rPr lang="en-US" sz="1200" dirty="0">
              <a:latin typeface="Consolas" panose="020B0609020204030204" pitchFamily="49" charset="0"/>
            </a:rPr>
            <a:t>Automated analysis results in accelerated investigations</a:t>
          </a:r>
        </a:p>
      </dgm:t>
    </dgm:pt>
    <dgm:pt modelId="{4F9E487E-97B3-473B-ABD7-AC8DD4B3D5ED}" type="parTrans" cxnId="{E2EF9D10-CB4D-42CE-A4F5-F8C5D5CB1D7A}">
      <dgm:prSet/>
      <dgm:spPr/>
      <dgm:t>
        <a:bodyPr/>
        <a:lstStyle/>
        <a:p>
          <a:endParaRPr lang="en-US">
            <a:solidFill>
              <a:sysClr val="windowText" lastClr="000000"/>
            </a:solidFill>
            <a:latin typeface="Consolas" panose="020B0609020204030204" pitchFamily="49" charset="0"/>
          </a:endParaRPr>
        </a:p>
      </dgm:t>
    </dgm:pt>
    <dgm:pt modelId="{EDDB343C-123F-4EBB-A0C5-D4F3275E264A}" type="sibTrans" cxnId="{E2EF9D10-CB4D-42CE-A4F5-F8C5D5CB1D7A}">
      <dgm:prSet/>
      <dgm:spPr/>
      <dgm:t>
        <a:bodyPr/>
        <a:lstStyle/>
        <a:p>
          <a:endParaRPr lang="en-US">
            <a:solidFill>
              <a:sysClr val="windowText" lastClr="000000"/>
            </a:solidFill>
            <a:latin typeface="Consolas" panose="020B0609020204030204" pitchFamily="49" charset="0"/>
          </a:endParaRPr>
        </a:p>
      </dgm:t>
    </dgm:pt>
    <dgm:pt modelId="{9F8736AA-D2A0-4556-8819-FA86DC9E9084}">
      <dgm:prSet custT="1"/>
      <dgm:spPr>
        <a:solidFill>
          <a:schemeClr val="accent1">
            <a:lumMod val="50000"/>
          </a:schemeClr>
        </a:solidFill>
      </dgm:spPr>
      <dgm:t>
        <a:bodyPr/>
        <a:lstStyle/>
        <a:p>
          <a:r>
            <a:rPr lang="en-US" sz="2000" b="0" dirty="0">
              <a:latin typeface="Consolas" panose="020B0609020204030204" pitchFamily="49" charset="0"/>
            </a:rPr>
            <a:t>Highlights</a:t>
          </a:r>
        </a:p>
      </dgm:t>
    </dgm:pt>
    <dgm:pt modelId="{06AB5CCA-CE29-4954-BF00-B5F0BED7FCB4}" type="parTrans" cxnId="{4D99B2A8-10A1-4F06-8464-650474C6DEA2}">
      <dgm:prSet/>
      <dgm:spPr/>
      <dgm:t>
        <a:bodyPr/>
        <a:lstStyle/>
        <a:p>
          <a:endParaRPr lang="en-US"/>
        </a:p>
      </dgm:t>
    </dgm:pt>
    <dgm:pt modelId="{0F2E43CE-F04C-46AF-A1EE-1301CD1194C6}" type="sibTrans" cxnId="{4D99B2A8-10A1-4F06-8464-650474C6DEA2}">
      <dgm:prSet/>
      <dgm:spPr/>
      <dgm:t>
        <a:bodyPr/>
        <a:lstStyle/>
        <a:p>
          <a:endParaRPr lang="en-US"/>
        </a:p>
      </dgm:t>
    </dgm:pt>
    <dgm:pt modelId="{401295FB-6699-410F-A2A0-BBC2AC4B34BA}">
      <dgm:prSet custT="1"/>
      <dgm:spPr>
        <a:solidFill>
          <a:schemeClr val="accent1">
            <a:lumMod val="75000"/>
          </a:schemeClr>
        </a:solidFill>
      </dgm:spPr>
      <dgm:t>
        <a:bodyPr/>
        <a:lstStyle/>
        <a:p>
          <a:r>
            <a:rPr lang="en-US" sz="1200" dirty="0">
              <a:latin typeface="Consolas" panose="020B0609020204030204" pitchFamily="49" charset="0"/>
            </a:rPr>
            <a:t>Triage remote systems to determine if any relevant information exists on the machine before performing a collection</a:t>
          </a:r>
        </a:p>
      </dgm:t>
    </dgm:pt>
    <dgm:pt modelId="{48917332-EB65-4B69-821B-929480A7F3CF}" type="parTrans" cxnId="{0BD38CC0-F16D-4477-93F3-34B302A138F1}">
      <dgm:prSet/>
      <dgm:spPr/>
      <dgm:t>
        <a:bodyPr/>
        <a:lstStyle/>
        <a:p>
          <a:endParaRPr lang="en-US"/>
        </a:p>
      </dgm:t>
    </dgm:pt>
    <dgm:pt modelId="{6B16256B-3649-48D4-ADBA-98D4395BD309}" type="sibTrans" cxnId="{0BD38CC0-F16D-4477-93F3-34B302A138F1}">
      <dgm:prSet/>
      <dgm:spPr/>
      <dgm:t>
        <a:bodyPr/>
        <a:lstStyle/>
        <a:p>
          <a:endParaRPr lang="en-US"/>
        </a:p>
      </dgm:t>
    </dgm:pt>
    <dgm:pt modelId="{9587D731-972B-42B6-A2CF-34A0881EA52A}" type="pres">
      <dgm:prSet presAssocID="{A9B05A90-7153-4AE5-B484-8ECD523783EC}" presName="Name0" presStyleCnt="0">
        <dgm:presLayoutVars>
          <dgm:chMax val="1"/>
          <dgm:chPref val="1"/>
        </dgm:presLayoutVars>
      </dgm:prSet>
      <dgm:spPr/>
    </dgm:pt>
    <dgm:pt modelId="{96595A69-5793-437E-85CE-42191FA33E0E}" type="pres">
      <dgm:prSet presAssocID="{9F8736AA-D2A0-4556-8819-FA86DC9E9084}" presName="Parent" presStyleLbl="node0" presStyleIdx="0" presStyleCnt="1" custScaleX="85501" custScaleY="81930" custLinFactNeighborX="16900" custLinFactNeighborY="4973">
        <dgm:presLayoutVars>
          <dgm:chMax val="5"/>
          <dgm:chPref val="5"/>
        </dgm:presLayoutVars>
      </dgm:prSet>
      <dgm:spPr/>
    </dgm:pt>
    <dgm:pt modelId="{19F12A5D-197F-42FC-8600-4CD7B86DB6E7}" type="pres">
      <dgm:prSet presAssocID="{9F8736AA-D2A0-4556-8819-FA86DC9E9084}" presName="Accent2" presStyleLbl="node1" presStyleIdx="0" presStyleCnt="19"/>
      <dgm:spPr/>
    </dgm:pt>
    <dgm:pt modelId="{7D805164-D42F-406D-B786-9CCF2DEFB4E8}" type="pres">
      <dgm:prSet presAssocID="{9F8736AA-D2A0-4556-8819-FA86DC9E9084}" presName="Accent3" presStyleLbl="node1" presStyleIdx="1" presStyleCnt="19"/>
      <dgm:spPr/>
    </dgm:pt>
    <dgm:pt modelId="{4F0DA4C1-0A63-4932-BD80-27C3094C2D1A}" type="pres">
      <dgm:prSet presAssocID="{9F8736AA-D2A0-4556-8819-FA86DC9E9084}" presName="Accent4" presStyleLbl="node1" presStyleIdx="2" presStyleCnt="19"/>
      <dgm:spPr/>
    </dgm:pt>
    <dgm:pt modelId="{DA22964F-CB00-4F26-BEAF-EA81DB97BCC4}" type="pres">
      <dgm:prSet presAssocID="{9F8736AA-D2A0-4556-8819-FA86DC9E9084}" presName="Accent5" presStyleLbl="node1" presStyleIdx="3" presStyleCnt="19" custLinFactX="200000" custLinFactY="-100000" custLinFactNeighborX="253220" custLinFactNeighborY="-147222"/>
      <dgm:spPr/>
    </dgm:pt>
    <dgm:pt modelId="{34B1D585-222B-42D6-8886-7CA080A0BAB1}" type="pres">
      <dgm:prSet presAssocID="{9F8736AA-D2A0-4556-8819-FA86DC9E9084}" presName="Accent6" presStyleLbl="node1" presStyleIdx="4" presStyleCnt="19"/>
      <dgm:spPr/>
    </dgm:pt>
    <dgm:pt modelId="{0722EE2E-7C86-46EA-851B-74F57E729D9D}" type="pres">
      <dgm:prSet presAssocID="{DD5718EF-E617-49DD-981C-5FB2D18B9CDC}" presName="Child1" presStyleLbl="node1" presStyleIdx="5" presStyleCnt="19" custScaleX="147442" custScaleY="142771" custLinFactNeighborX="-91193" custLinFactNeighborY="14528">
        <dgm:presLayoutVars>
          <dgm:chMax val="0"/>
          <dgm:chPref val="0"/>
        </dgm:presLayoutVars>
      </dgm:prSet>
      <dgm:spPr/>
    </dgm:pt>
    <dgm:pt modelId="{683B9017-94F4-4225-B7E7-CC7ACD2075D4}" type="pres">
      <dgm:prSet presAssocID="{DD5718EF-E617-49DD-981C-5FB2D18B9CDC}" presName="Accent7" presStyleCnt="0"/>
      <dgm:spPr/>
    </dgm:pt>
    <dgm:pt modelId="{4DFDED80-240C-4947-AC44-23409A977ECC}" type="pres">
      <dgm:prSet presAssocID="{DD5718EF-E617-49DD-981C-5FB2D18B9CDC}" presName="AccentHold1" presStyleLbl="node1" presStyleIdx="6" presStyleCnt="19" custLinFactX="100000" custLinFactNeighborX="164346" custLinFactNeighborY="21648"/>
      <dgm:spPr/>
    </dgm:pt>
    <dgm:pt modelId="{3D2E7C63-C1CF-4A2B-9910-60EB7C95A2C9}" type="pres">
      <dgm:prSet presAssocID="{DD5718EF-E617-49DD-981C-5FB2D18B9CDC}" presName="Accent8" presStyleCnt="0"/>
      <dgm:spPr/>
    </dgm:pt>
    <dgm:pt modelId="{C8300E67-57C7-4131-89F3-CE8FFAAD14FF}" type="pres">
      <dgm:prSet presAssocID="{DD5718EF-E617-49DD-981C-5FB2D18B9CDC}" presName="AccentHold2" presStyleLbl="node1" presStyleIdx="7" presStyleCnt="19" custLinFactNeighborX="44874" custLinFactNeighborY="-88604"/>
      <dgm:spPr/>
    </dgm:pt>
    <dgm:pt modelId="{F6E11398-1A4F-4227-AD75-6993AC57A925}" type="pres">
      <dgm:prSet presAssocID="{2ACA0E29-7F02-42A4-BFDD-03CE89225E90}" presName="Child2" presStyleLbl="node1" presStyleIdx="8" presStyleCnt="19" custScaleX="142650" custScaleY="141015" custLinFactNeighborX="32778" custLinFactNeighborY="-28406">
        <dgm:presLayoutVars>
          <dgm:chMax val="0"/>
          <dgm:chPref val="0"/>
        </dgm:presLayoutVars>
      </dgm:prSet>
      <dgm:spPr/>
    </dgm:pt>
    <dgm:pt modelId="{915A80AE-F6F6-4A5C-A533-2F2FEF3F3601}" type="pres">
      <dgm:prSet presAssocID="{2ACA0E29-7F02-42A4-BFDD-03CE89225E90}" presName="Accent9" presStyleCnt="0"/>
      <dgm:spPr/>
    </dgm:pt>
    <dgm:pt modelId="{661F16EC-C55B-4625-A4A7-1C17F6718284}" type="pres">
      <dgm:prSet presAssocID="{2ACA0E29-7F02-42A4-BFDD-03CE89225E90}" presName="AccentHold1" presStyleLbl="node1" presStyleIdx="9" presStyleCnt="19"/>
      <dgm:spPr/>
    </dgm:pt>
    <dgm:pt modelId="{C4134A2E-2499-426D-A1DE-BD327FA5E936}" type="pres">
      <dgm:prSet presAssocID="{2ACA0E29-7F02-42A4-BFDD-03CE89225E90}" presName="Accent10" presStyleCnt="0"/>
      <dgm:spPr/>
    </dgm:pt>
    <dgm:pt modelId="{D37AA301-DD25-438E-8304-1E58641545FC}" type="pres">
      <dgm:prSet presAssocID="{2ACA0E29-7F02-42A4-BFDD-03CE89225E90}" presName="AccentHold2" presStyleLbl="node1" presStyleIdx="10" presStyleCnt="19" custLinFactY="-100000" custLinFactNeighborX="39095" custLinFactNeighborY="-179904"/>
      <dgm:spPr/>
    </dgm:pt>
    <dgm:pt modelId="{0E6290D4-CEEE-4B10-9BF5-DB617A2EF5F4}" type="pres">
      <dgm:prSet presAssocID="{2ACA0E29-7F02-42A4-BFDD-03CE89225E90}" presName="Accent11" presStyleCnt="0"/>
      <dgm:spPr/>
    </dgm:pt>
    <dgm:pt modelId="{75D0FE1C-9ACD-4C05-B653-0079C853EC3A}" type="pres">
      <dgm:prSet presAssocID="{2ACA0E29-7F02-42A4-BFDD-03CE89225E90}" presName="AccentHold3" presStyleLbl="node1" presStyleIdx="11" presStyleCnt="19"/>
      <dgm:spPr/>
    </dgm:pt>
    <dgm:pt modelId="{9C944812-04A8-4231-8822-2AF263E6855A}" type="pres">
      <dgm:prSet presAssocID="{A9F96BB6-B102-41F6-8219-D718F3FB4016}" presName="Child3" presStyleLbl="node1" presStyleIdx="12" presStyleCnt="19" custScaleX="176797" custScaleY="162082" custLinFactNeighborX="23762" custLinFactNeighborY="0">
        <dgm:presLayoutVars>
          <dgm:chMax val="0"/>
          <dgm:chPref val="0"/>
        </dgm:presLayoutVars>
      </dgm:prSet>
      <dgm:spPr/>
    </dgm:pt>
    <dgm:pt modelId="{D26BF4DA-D609-46AD-9771-5C9DF16486D4}" type="pres">
      <dgm:prSet presAssocID="{A9F96BB6-B102-41F6-8219-D718F3FB4016}" presName="Accent12" presStyleCnt="0"/>
      <dgm:spPr/>
    </dgm:pt>
    <dgm:pt modelId="{975499B1-281D-43F1-BFD4-F1CA08B153B1}" type="pres">
      <dgm:prSet presAssocID="{A9F96BB6-B102-41F6-8219-D718F3FB4016}" presName="AccentHold1" presStyleLbl="node1" presStyleIdx="13" presStyleCnt="19"/>
      <dgm:spPr/>
    </dgm:pt>
    <dgm:pt modelId="{9A9981A3-9037-4322-933F-40E344B9620A}" type="pres">
      <dgm:prSet presAssocID="{7F7EDCE3-AB58-4EE2-A578-7AAB6186ABF3}" presName="Child4" presStyleLbl="node1" presStyleIdx="14" presStyleCnt="19" custScaleX="173025" custScaleY="162670" custLinFactNeighborX="-88833" custLinFactNeighborY="-6039">
        <dgm:presLayoutVars>
          <dgm:chMax val="0"/>
          <dgm:chPref val="0"/>
        </dgm:presLayoutVars>
      </dgm:prSet>
      <dgm:spPr/>
    </dgm:pt>
    <dgm:pt modelId="{202643A3-8C26-45F4-854B-2B723565D17E}" type="pres">
      <dgm:prSet presAssocID="{7F7EDCE3-AB58-4EE2-A578-7AAB6186ABF3}" presName="Accent13" presStyleCnt="0"/>
      <dgm:spPr/>
    </dgm:pt>
    <dgm:pt modelId="{71D6B218-3182-48C4-9A52-50B0C64C8D07}" type="pres">
      <dgm:prSet presAssocID="{7F7EDCE3-AB58-4EE2-A578-7AAB6186ABF3}" presName="AccentHold1" presStyleLbl="node1" presStyleIdx="15" presStyleCnt="19"/>
      <dgm:spPr/>
    </dgm:pt>
    <dgm:pt modelId="{BC2378EF-EECB-4F72-A056-37B8069CE110}" type="pres">
      <dgm:prSet presAssocID="{401295FB-6699-410F-A2A0-BBC2AC4B34BA}" presName="Child5" presStyleLbl="node1" presStyleIdx="16" presStyleCnt="19" custScaleX="183338" custScaleY="173120" custLinFactX="-51123" custLinFactNeighborX="-100000" custLinFactNeighborY="26970">
        <dgm:presLayoutVars>
          <dgm:chMax val="0"/>
          <dgm:chPref val="0"/>
        </dgm:presLayoutVars>
      </dgm:prSet>
      <dgm:spPr/>
    </dgm:pt>
    <dgm:pt modelId="{9A5BD133-E85F-49C6-AE73-A16B81A555B1}" type="pres">
      <dgm:prSet presAssocID="{401295FB-6699-410F-A2A0-BBC2AC4B34BA}" presName="Accent15" presStyleCnt="0"/>
      <dgm:spPr/>
    </dgm:pt>
    <dgm:pt modelId="{C2C9CDEA-18AB-4398-B6E1-A1CC63E4101E}" type="pres">
      <dgm:prSet presAssocID="{401295FB-6699-410F-A2A0-BBC2AC4B34BA}" presName="AccentHold2" presStyleLbl="node1" presStyleIdx="17" presStyleCnt="19" custLinFactX="240526" custLinFactNeighborX="300000" custLinFactNeighborY="-75680"/>
      <dgm:spPr/>
    </dgm:pt>
    <dgm:pt modelId="{0A0B8217-E215-44C3-9B64-3E7C91A4613B}" type="pres">
      <dgm:prSet presAssocID="{401295FB-6699-410F-A2A0-BBC2AC4B34BA}" presName="Accent16" presStyleCnt="0"/>
      <dgm:spPr/>
    </dgm:pt>
    <dgm:pt modelId="{B606F16D-695F-472E-9602-79877D0E144C}" type="pres">
      <dgm:prSet presAssocID="{401295FB-6699-410F-A2A0-BBC2AC4B34BA}" presName="AccentHold3" presStyleLbl="node1" presStyleIdx="18" presStyleCnt="19"/>
      <dgm:spPr/>
    </dgm:pt>
  </dgm:ptLst>
  <dgm:cxnLst>
    <dgm:cxn modelId="{ECE08300-E3FF-4F77-A0E7-DC89A33709FB}" type="presOf" srcId="{A9B05A90-7153-4AE5-B484-8ECD523783EC}" destId="{9587D731-972B-42B6-A2CF-34A0881EA52A}" srcOrd="0" destOrd="0" presId="urn:microsoft.com/office/officeart/2009/3/layout/CircleRelationship"/>
    <dgm:cxn modelId="{E2EF9D10-CB4D-42CE-A4F5-F8C5D5CB1D7A}" srcId="{9F8736AA-D2A0-4556-8819-FA86DC9E9084}" destId="{7F7EDCE3-AB58-4EE2-A578-7AAB6186ABF3}" srcOrd="3" destOrd="0" parTransId="{4F9E487E-97B3-473B-ABD7-AC8DD4B3D5ED}" sibTransId="{EDDB343C-123F-4EBB-A0C5-D4F3275E264A}"/>
    <dgm:cxn modelId="{35638E1C-2638-411D-B2CE-70A8DDF37907}" srcId="{9F8736AA-D2A0-4556-8819-FA86DC9E9084}" destId="{2ACA0E29-7F02-42A4-BFDD-03CE89225E90}" srcOrd="1" destOrd="0" parTransId="{1A72FD61-DA8C-4C00-871A-EB1A1B2BEFDD}" sibTransId="{8058D915-743C-4352-B9CC-AB73E6CFB50F}"/>
    <dgm:cxn modelId="{13B9F87B-253F-4C9D-ADD2-70DB639A7B1F}" type="presOf" srcId="{2ACA0E29-7F02-42A4-BFDD-03CE89225E90}" destId="{F6E11398-1A4F-4227-AD75-6993AC57A925}" srcOrd="0" destOrd="0" presId="urn:microsoft.com/office/officeart/2009/3/layout/CircleRelationship"/>
    <dgm:cxn modelId="{A9DA0581-245D-4A75-BD3F-87BA385235B0}" type="presOf" srcId="{DD5718EF-E617-49DD-981C-5FB2D18B9CDC}" destId="{0722EE2E-7C86-46EA-851B-74F57E729D9D}" srcOrd="0" destOrd="0" presId="urn:microsoft.com/office/officeart/2009/3/layout/CircleRelationship"/>
    <dgm:cxn modelId="{A15B349C-5AE6-4A24-A1A0-38D5920E0553}" srcId="{9F8736AA-D2A0-4556-8819-FA86DC9E9084}" destId="{DD5718EF-E617-49DD-981C-5FB2D18B9CDC}" srcOrd="0" destOrd="0" parTransId="{21F9BA0E-79CA-4307-B5FA-83F9CC81D47C}" sibTransId="{BDFF3F19-E20A-4656-9E7B-2FD1FCD1CE85}"/>
    <dgm:cxn modelId="{4D99B2A8-10A1-4F06-8464-650474C6DEA2}" srcId="{A9B05A90-7153-4AE5-B484-8ECD523783EC}" destId="{9F8736AA-D2A0-4556-8819-FA86DC9E9084}" srcOrd="0" destOrd="0" parTransId="{06AB5CCA-CE29-4954-BF00-B5F0BED7FCB4}" sibTransId="{0F2E43CE-F04C-46AF-A1EE-1301CD1194C6}"/>
    <dgm:cxn modelId="{454C79B6-9B72-42A9-90AC-C4C28ED04A89}" srcId="{9F8736AA-D2A0-4556-8819-FA86DC9E9084}" destId="{A9F96BB6-B102-41F6-8219-D718F3FB4016}" srcOrd="2" destOrd="0" parTransId="{B05E02B3-4A45-4135-A478-D8E7FF6DF2D6}" sibTransId="{C2A67268-2DC7-4BA8-855C-0DDB71DA3214}"/>
    <dgm:cxn modelId="{392801B9-7B7E-42A4-878A-15872B066F1C}" type="presOf" srcId="{9F8736AA-D2A0-4556-8819-FA86DC9E9084}" destId="{96595A69-5793-437E-85CE-42191FA33E0E}" srcOrd="0" destOrd="0" presId="urn:microsoft.com/office/officeart/2009/3/layout/CircleRelationship"/>
    <dgm:cxn modelId="{0BD38CC0-F16D-4477-93F3-34B302A138F1}" srcId="{9F8736AA-D2A0-4556-8819-FA86DC9E9084}" destId="{401295FB-6699-410F-A2A0-BBC2AC4B34BA}" srcOrd="4" destOrd="0" parTransId="{48917332-EB65-4B69-821B-929480A7F3CF}" sibTransId="{6B16256B-3649-48D4-ADBA-98D4395BD309}"/>
    <dgm:cxn modelId="{F801DFD7-2123-4D4C-93CE-4943F6CCC120}" type="presOf" srcId="{401295FB-6699-410F-A2A0-BBC2AC4B34BA}" destId="{BC2378EF-EECB-4F72-A056-37B8069CE110}" srcOrd="0" destOrd="0" presId="urn:microsoft.com/office/officeart/2009/3/layout/CircleRelationship"/>
    <dgm:cxn modelId="{3EE846DB-D309-4327-9B18-86FE3D908656}" type="presOf" srcId="{7F7EDCE3-AB58-4EE2-A578-7AAB6186ABF3}" destId="{9A9981A3-9037-4322-933F-40E344B9620A}" srcOrd="0" destOrd="0" presId="urn:microsoft.com/office/officeart/2009/3/layout/CircleRelationship"/>
    <dgm:cxn modelId="{78708CF6-FFB7-4416-98F1-5CD84F830C69}" type="presOf" srcId="{A9F96BB6-B102-41F6-8219-D718F3FB4016}" destId="{9C944812-04A8-4231-8822-2AF263E6855A}" srcOrd="0" destOrd="0" presId="urn:microsoft.com/office/officeart/2009/3/layout/CircleRelationship"/>
    <dgm:cxn modelId="{0AF234DB-43C1-4AC1-96CE-3A39F0BACD37}" type="presParOf" srcId="{9587D731-972B-42B6-A2CF-34A0881EA52A}" destId="{96595A69-5793-437E-85CE-42191FA33E0E}" srcOrd="0" destOrd="0" presId="urn:microsoft.com/office/officeart/2009/3/layout/CircleRelationship"/>
    <dgm:cxn modelId="{76115F79-C535-4DF0-9475-8DA99BF8BA46}" type="presParOf" srcId="{9587D731-972B-42B6-A2CF-34A0881EA52A}" destId="{19F12A5D-197F-42FC-8600-4CD7B86DB6E7}" srcOrd="1" destOrd="0" presId="urn:microsoft.com/office/officeart/2009/3/layout/CircleRelationship"/>
    <dgm:cxn modelId="{33E6318C-9A9D-4EF7-9D28-8A932B776B0A}" type="presParOf" srcId="{9587D731-972B-42B6-A2CF-34A0881EA52A}" destId="{7D805164-D42F-406D-B786-9CCF2DEFB4E8}" srcOrd="2" destOrd="0" presId="urn:microsoft.com/office/officeart/2009/3/layout/CircleRelationship"/>
    <dgm:cxn modelId="{9FC660F8-A795-43AA-B3C2-03C2007AED8B}" type="presParOf" srcId="{9587D731-972B-42B6-A2CF-34A0881EA52A}" destId="{4F0DA4C1-0A63-4932-BD80-27C3094C2D1A}" srcOrd="3" destOrd="0" presId="urn:microsoft.com/office/officeart/2009/3/layout/CircleRelationship"/>
    <dgm:cxn modelId="{F833B595-B7B2-4DDE-B5EE-E771DD04D20E}" type="presParOf" srcId="{9587D731-972B-42B6-A2CF-34A0881EA52A}" destId="{DA22964F-CB00-4F26-BEAF-EA81DB97BCC4}" srcOrd="4" destOrd="0" presId="urn:microsoft.com/office/officeart/2009/3/layout/CircleRelationship"/>
    <dgm:cxn modelId="{EB7A4B7E-6A35-4B22-9112-5D922250BE86}" type="presParOf" srcId="{9587D731-972B-42B6-A2CF-34A0881EA52A}" destId="{34B1D585-222B-42D6-8886-7CA080A0BAB1}" srcOrd="5" destOrd="0" presId="urn:microsoft.com/office/officeart/2009/3/layout/CircleRelationship"/>
    <dgm:cxn modelId="{1A262F60-4A6D-4773-898A-6C494BAAA37A}" type="presParOf" srcId="{9587D731-972B-42B6-A2CF-34A0881EA52A}" destId="{0722EE2E-7C86-46EA-851B-74F57E729D9D}" srcOrd="6" destOrd="0" presId="urn:microsoft.com/office/officeart/2009/3/layout/CircleRelationship"/>
    <dgm:cxn modelId="{1D1F6066-58D7-4DD5-AEAE-6F8BFFAA6AC8}" type="presParOf" srcId="{9587D731-972B-42B6-A2CF-34A0881EA52A}" destId="{683B9017-94F4-4225-B7E7-CC7ACD2075D4}" srcOrd="7" destOrd="0" presId="urn:microsoft.com/office/officeart/2009/3/layout/CircleRelationship"/>
    <dgm:cxn modelId="{1FCC8C3D-99EC-40D9-B64E-1FD3FBE85C85}" type="presParOf" srcId="{683B9017-94F4-4225-B7E7-CC7ACD2075D4}" destId="{4DFDED80-240C-4947-AC44-23409A977ECC}" srcOrd="0" destOrd="0" presId="urn:microsoft.com/office/officeart/2009/3/layout/CircleRelationship"/>
    <dgm:cxn modelId="{344071F9-AA55-4251-969A-7D9C2BB3BC68}" type="presParOf" srcId="{9587D731-972B-42B6-A2CF-34A0881EA52A}" destId="{3D2E7C63-C1CF-4A2B-9910-60EB7C95A2C9}" srcOrd="8" destOrd="0" presId="urn:microsoft.com/office/officeart/2009/3/layout/CircleRelationship"/>
    <dgm:cxn modelId="{CEF34450-5BD3-42BC-8380-821798784797}" type="presParOf" srcId="{3D2E7C63-C1CF-4A2B-9910-60EB7C95A2C9}" destId="{C8300E67-57C7-4131-89F3-CE8FFAAD14FF}" srcOrd="0" destOrd="0" presId="urn:microsoft.com/office/officeart/2009/3/layout/CircleRelationship"/>
    <dgm:cxn modelId="{3AF54E5F-F68C-4385-A2C7-C5AAC65B3C37}" type="presParOf" srcId="{9587D731-972B-42B6-A2CF-34A0881EA52A}" destId="{F6E11398-1A4F-4227-AD75-6993AC57A925}" srcOrd="9" destOrd="0" presId="urn:microsoft.com/office/officeart/2009/3/layout/CircleRelationship"/>
    <dgm:cxn modelId="{5B6CA33C-B1DB-48E2-BBBF-DA6CCAD36340}" type="presParOf" srcId="{9587D731-972B-42B6-A2CF-34A0881EA52A}" destId="{915A80AE-F6F6-4A5C-A533-2F2FEF3F3601}" srcOrd="10" destOrd="0" presId="urn:microsoft.com/office/officeart/2009/3/layout/CircleRelationship"/>
    <dgm:cxn modelId="{D6B80B7A-6D5C-482B-8024-73AF1EF45C16}" type="presParOf" srcId="{915A80AE-F6F6-4A5C-A533-2F2FEF3F3601}" destId="{661F16EC-C55B-4625-A4A7-1C17F6718284}" srcOrd="0" destOrd="0" presId="urn:microsoft.com/office/officeart/2009/3/layout/CircleRelationship"/>
    <dgm:cxn modelId="{13F2B8AF-92EF-4D74-83CA-31A4A678CDB0}" type="presParOf" srcId="{9587D731-972B-42B6-A2CF-34A0881EA52A}" destId="{C4134A2E-2499-426D-A1DE-BD327FA5E936}" srcOrd="11" destOrd="0" presId="urn:microsoft.com/office/officeart/2009/3/layout/CircleRelationship"/>
    <dgm:cxn modelId="{6776DB3D-DF29-4D84-A693-DD74D31E5905}" type="presParOf" srcId="{C4134A2E-2499-426D-A1DE-BD327FA5E936}" destId="{D37AA301-DD25-438E-8304-1E58641545FC}" srcOrd="0" destOrd="0" presId="urn:microsoft.com/office/officeart/2009/3/layout/CircleRelationship"/>
    <dgm:cxn modelId="{E9DB5F58-1B5F-4CFB-91C3-2BEC276E9E1A}" type="presParOf" srcId="{9587D731-972B-42B6-A2CF-34A0881EA52A}" destId="{0E6290D4-CEEE-4B10-9BF5-DB617A2EF5F4}" srcOrd="12" destOrd="0" presId="urn:microsoft.com/office/officeart/2009/3/layout/CircleRelationship"/>
    <dgm:cxn modelId="{BE23EBE7-5988-4C65-B309-5D6625F9EA03}" type="presParOf" srcId="{0E6290D4-CEEE-4B10-9BF5-DB617A2EF5F4}" destId="{75D0FE1C-9ACD-4C05-B653-0079C853EC3A}" srcOrd="0" destOrd="0" presId="urn:microsoft.com/office/officeart/2009/3/layout/CircleRelationship"/>
    <dgm:cxn modelId="{BF9AF339-301A-499C-97EF-D3E4ACA3B2D6}" type="presParOf" srcId="{9587D731-972B-42B6-A2CF-34A0881EA52A}" destId="{9C944812-04A8-4231-8822-2AF263E6855A}" srcOrd="13" destOrd="0" presId="urn:microsoft.com/office/officeart/2009/3/layout/CircleRelationship"/>
    <dgm:cxn modelId="{3661ED2E-0841-4983-B5CE-CBC439F38BC1}" type="presParOf" srcId="{9587D731-972B-42B6-A2CF-34A0881EA52A}" destId="{D26BF4DA-D609-46AD-9771-5C9DF16486D4}" srcOrd="14" destOrd="0" presId="urn:microsoft.com/office/officeart/2009/3/layout/CircleRelationship"/>
    <dgm:cxn modelId="{216BC8A2-3530-4C1E-A65B-CDF1380E5D3F}" type="presParOf" srcId="{D26BF4DA-D609-46AD-9771-5C9DF16486D4}" destId="{975499B1-281D-43F1-BFD4-F1CA08B153B1}" srcOrd="0" destOrd="0" presId="urn:microsoft.com/office/officeart/2009/3/layout/CircleRelationship"/>
    <dgm:cxn modelId="{69231306-F4BE-48EE-854A-E917561E4284}" type="presParOf" srcId="{9587D731-972B-42B6-A2CF-34A0881EA52A}" destId="{9A9981A3-9037-4322-933F-40E344B9620A}" srcOrd="15" destOrd="0" presId="urn:microsoft.com/office/officeart/2009/3/layout/CircleRelationship"/>
    <dgm:cxn modelId="{D161B2EC-2239-4CD6-9764-1A6A1D28FD20}" type="presParOf" srcId="{9587D731-972B-42B6-A2CF-34A0881EA52A}" destId="{202643A3-8C26-45F4-854B-2B723565D17E}" srcOrd="16" destOrd="0" presId="urn:microsoft.com/office/officeart/2009/3/layout/CircleRelationship"/>
    <dgm:cxn modelId="{BA4AAC0A-6045-4E8A-94B8-632EE6729460}" type="presParOf" srcId="{202643A3-8C26-45F4-854B-2B723565D17E}" destId="{71D6B218-3182-48C4-9A52-50B0C64C8D07}" srcOrd="0" destOrd="0" presId="urn:microsoft.com/office/officeart/2009/3/layout/CircleRelationship"/>
    <dgm:cxn modelId="{1218B0BD-51D3-4D29-B0F2-01D5A27B9239}" type="presParOf" srcId="{9587D731-972B-42B6-A2CF-34A0881EA52A}" destId="{BC2378EF-EECB-4F72-A056-37B8069CE110}" srcOrd="17" destOrd="0" presId="urn:microsoft.com/office/officeart/2009/3/layout/CircleRelationship"/>
    <dgm:cxn modelId="{0639B588-75AD-49BB-AD0A-8362C34061D1}" type="presParOf" srcId="{9587D731-972B-42B6-A2CF-34A0881EA52A}" destId="{9A5BD133-E85F-49C6-AE73-A16B81A555B1}" srcOrd="18" destOrd="0" presId="urn:microsoft.com/office/officeart/2009/3/layout/CircleRelationship"/>
    <dgm:cxn modelId="{B0682398-D267-4122-8D9B-11EFB28DAE37}" type="presParOf" srcId="{9A5BD133-E85F-49C6-AE73-A16B81A555B1}" destId="{C2C9CDEA-18AB-4398-B6E1-A1CC63E4101E}" srcOrd="0" destOrd="0" presId="urn:microsoft.com/office/officeart/2009/3/layout/CircleRelationship"/>
    <dgm:cxn modelId="{9A43B934-B72C-4440-B6DC-FDCFC86DEBF7}" type="presParOf" srcId="{9587D731-972B-42B6-A2CF-34A0881EA52A}" destId="{0A0B8217-E215-44C3-9B64-3E7C91A4613B}" srcOrd="19" destOrd="0" presId="urn:microsoft.com/office/officeart/2009/3/layout/CircleRelationship"/>
    <dgm:cxn modelId="{7544325A-541D-4919-BFBE-CA4D470BDFC8}" type="presParOf" srcId="{0A0B8217-E215-44C3-9B64-3E7C91A4613B}" destId="{B606F16D-695F-472E-9602-79877D0E144C}"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77286E7-7D1F-483D-BE66-36AC22DB414C}" type="doc">
      <dgm:prSet loTypeId="urn:microsoft.com/office/officeart/2005/8/layout/target3" loCatId="relationship" qsTypeId="urn:microsoft.com/office/officeart/2005/8/quickstyle/3d2" qsCatId="3D" csTypeId="urn:microsoft.com/office/officeart/2005/8/colors/accent1_4" csCatId="accent1"/>
      <dgm:spPr/>
      <dgm:t>
        <a:bodyPr/>
        <a:lstStyle/>
        <a:p>
          <a:endParaRPr lang="en-US"/>
        </a:p>
      </dgm:t>
    </dgm:pt>
    <dgm:pt modelId="{B3D32F8B-72CC-47CC-AF40-C5B873115E29}">
      <dgm:prSet/>
      <dgm:spPr/>
      <dgm:t>
        <a:bodyPr/>
        <a:lstStyle/>
        <a:p>
          <a:r>
            <a:rPr lang="en-US" dirty="0"/>
            <a:t>According to </a:t>
          </a:r>
          <a:r>
            <a:rPr lang="en-US" dirty="0" err="1"/>
            <a:t>shi,com</a:t>
          </a:r>
          <a:r>
            <a:rPr lang="en-US" dirty="0"/>
            <a:t>, EnCase Endpoint Investigator is $19,000</a:t>
          </a:r>
        </a:p>
      </dgm:t>
    </dgm:pt>
    <dgm:pt modelId="{ADF9ADA5-1E1A-47C7-90E5-F477B0A80ECC}" type="parTrans" cxnId="{AF0AFC0F-40D9-46C9-8C75-AEF2D62AE703}">
      <dgm:prSet/>
      <dgm:spPr/>
      <dgm:t>
        <a:bodyPr/>
        <a:lstStyle/>
        <a:p>
          <a:endParaRPr lang="en-US"/>
        </a:p>
      </dgm:t>
    </dgm:pt>
    <dgm:pt modelId="{E45DF374-33D4-4A8C-9B19-58B36FE59778}" type="sibTrans" cxnId="{AF0AFC0F-40D9-46C9-8C75-AEF2D62AE703}">
      <dgm:prSet/>
      <dgm:spPr/>
      <dgm:t>
        <a:bodyPr/>
        <a:lstStyle/>
        <a:p>
          <a:endParaRPr lang="en-US"/>
        </a:p>
      </dgm:t>
    </dgm:pt>
    <dgm:pt modelId="{589DF6C3-2680-4CD7-9C51-3F72C13561E0}">
      <dgm:prSet/>
      <dgm:spPr/>
      <dgm:t>
        <a:bodyPr/>
        <a:lstStyle/>
        <a:p>
          <a:r>
            <a:rPr lang="en-US"/>
            <a:t>License covers 2,000 nodes</a:t>
          </a:r>
        </a:p>
      </dgm:t>
    </dgm:pt>
    <dgm:pt modelId="{0CD4DA9C-BE29-4BB0-BD96-6CE7CAD45631}" type="parTrans" cxnId="{B3FE40DA-88EB-4263-810E-E41D68FE0CEA}">
      <dgm:prSet/>
      <dgm:spPr/>
      <dgm:t>
        <a:bodyPr/>
        <a:lstStyle/>
        <a:p>
          <a:endParaRPr lang="en-US"/>
        </a:p>
      </dgm:t>
    </dgm:pt>
    <dgm:pt modelId="{1703DD3B-3C36-4058-8057-7B35D8ACE687}" type="sibTrans" cxnId="{B3FE40DA-88EB-4263-810E-E41D68FE0CEA}">
      <dgm:prSet/>
      <dgm:spPr/>
      <dgm:t>
        <a:bodyPr/>
        <a:lstStyle/>
        <a:p>
          <a:endParaRPr lang="en-US"/>
        </a:p>
      </dgm:t>
    </dgm:pt>
    <dgm:pt modelId="{4BF62572-9F98-4C21-861D-95D824C89458}" type="pres">
      <dgm:prSet presAssocID="{977286E7-7D1F-483D-BE66-36AC22DB414C}" presName="Name0" presStyleCnt="0">
        <dgm:presLayoutVars>
          <dgm:chMax val="7"/>
          <dgm:dir/>
          <dgm:animLvl val="lvl"/>
          <dgm:resizeHandles val="exact"/>
        </dgm:presLayoutVars>
      </dgm:prSet>
      <dgm:spPr/>
    </dgm:pt>
    <dgm:pt modelId="{372D2FF5-F6F8-4BDD-8789-49BEB1C1B288}" type="pres">
      <dgm:prSet presAssocID="{B3D32F8B-72CC-47CC-AF40-C5B873115E29}" presName="circle1" presStyleLbl="node1" presStyleIdx="0" presStyleCnt="2"/>
      <dgm:spPr/>
    </dgm:pt>
    <dgm:pt modelId="{764F34C3-ADAB-49D7-930E-391F3B215E57}" type="pres">
      <dgm:prSet presAssocID="{B3D32F8B-72CC-47CC-AF40-C5B873115E29}" presName="space" presStyleCnt="0"/>
      <dgm:spPr/>
    </dgm:pt>
    <dgm:pt modelId="{68D36BE5-DCFD-4E84-92F3-1539374A89C2}" type="pres">
      <dgm:prSet presAssocID="{B3D32F8B-72CC-47CC-AF40-C5B873115E29}" presName="rect1" presStyleLbl="alignAcc1" presStyleIdx="0" presStyleCnt="2"/>
      <dgm:spPr/>
    </dgm:pt>
    <dgm:pt modelId="{1BA2568D-7EEB-4709-8773-B6A7CB98BA5B}" type="pres">
      <dgm:prSet presAssocID="{589DF6C3-2680-4CD7-9C51-3F72C13561E0}" presName="vertSpace2" presStyleLbl="node1" presStyleIdx="0" presStyleCnt="2"/>
      <dgm:spPr/>
    </dgm:pt>
    <dgm:pt modelId="{C9E834FF-3471-4AC3-8B2C-FBA82218C4C0}" type="pres">
      <dgm:prSet presAssocID="{589DF6C3-2680-4CD7-9C51-3F72C13561E0}" presName="circle2" presStyleLbl="node1" presStyleIdx="1" presStyleCnt="2"/>
      <dgm:spPr/>
    </dgm:pt>
    <dgm:pt modelId="{35951AC6-B6D6-418F-B6FE-E8440B440A08}" type="pres">
      <dgm:prSet presAssocID="{589DF6C3-2680-4CD7-9C51-3F72C13561E0}" presName="rect2" presStyleLbl="alignAcc1" presStyleIdx="1" presStyleCnt="2"/>
      <dgm:spPr/>
    </dgm:pt>
    <dgm:pt modelId="{824410A6-31CC-45D3-BD12-5FC65D603C66}" type="pres">
      <dgm:prSet presAssocID="{B3D32F8B-72CC-47CC-AF40-C5B873115E29}" presName="rect1ParTxNoCh" presStyleLbl="alignAcc1" presStyleIdx="1" presStyleCnt="2">
        <dgm:presLayoutVars>
          <dgm:chMax val="1"/>
          <dgm:bulletEnabled val="1"/>
        </dgm:presLayoutVars>
      </dgm:prSet>
      <dgm:spPr/>
    </dgm:pt>
    <dgm:pt modelId="{72B57E30-C0DB-41BA-994D-CCF2E09B474A}" type="pres">
      <dgm:prSet presAssocID="{589DF6C3-2680-4CD7-9C51-3F72C13561E0}" presName="rect2ParTxNoCh" presStyleLbl="alignAcc1" presStyleIdx="1" presStyleCnt="2">
        <dgm:presLayoutVars>
          <dgm:chMax val="1"/>
          <dgm:bulletEnabled val="1"/>
        </dgm:presLayoutVars>
      </dgm:prSet>
      <dgm:spPr/>
    </dgm:pt>
  </dgm:ptLst>
  <dgm:cxnLst>
    <dgm:cxn modelId="{A5FAAF0C-949A-4373-BD2A-E6420E08B497}" type="presOf" srcId="{B3D32F8B-72CC-47CC-AF40-C5B873115E29}" destId="{68D36BE5-DCFD-4E84-92F3-1539374A89C2}" srcOrd="0" destOrd="0" presId="urn:microsoft.com/office/officeart/2005/8/layout/target3"/>
    <dgm:cxn modelId="{AF0AFC0F-40D9-46C9-8C75-AEF2D62AE703}" srcId="{977286E7-7D1F-483D-BE66-36AC22DB414C}" destId="{B3D32F8B-72CC-47CC-AF40-C5B873115E29}" srcOrd="0" destOrd="0" parTransId="{ADF9ADA5-1E1A-47C7-90E5-F477B0A80ECC}" sibTransId="{E45DF374-33D4-4A8C-9B19-58B36FE59778}"/>
    <dgm:cxn modelId="{A15A157D-638A-46AB-A180-C56622DE8374}" type="presOf" srcId="{B3D32F8B-72CC-47CC-AF40-C5B873115E29}" destId="{824410A6-31CC-45D3-BD12-5FC65D603C66}" srcOrd="1" destOrd="0" presId="urn:microsoft.com/office/officeart/2005/8/layout/target3"/>
    <dgm:cxn modelId="{159E6C9D-ADA8-4EFC-BA27-A6D43F14D92A}" type="presOf" srcId="{977286E7-7D1F-483D-BE66-36AC22DB414C}" destId="{4BF62572-9F98-4C21-861D-95D824C89458}" srcOrd="0" destOrd="0" presId="urn:microsoft.com/office/officeart/2005/8/layout/target3"/>
    <dgm:cxn modelId="{4862C4CE-3446-4BDC-AD04-4618D9CF6670}" type="presOf" srcId="{589DF6C3-2680-4CD7-9C51-3F72C13561E0}" destId="{72B57E30-C0DB-41BA-994D-CCF2E09B474A}" srcOrd="1" destOrd="0" presId="urn:microsoft.com/office/officeart/2005/8/layout/target3"/>
    <dgm:cxn modelId="{B3FE40DA-88EB-4263-810E-E41D68FE0CEA}" srcId="{977286E7-7D1F-483D-BE66-36AC22DB414C}" destId="{589DF6C3-2680-4CD7-9C51-3F72C13561E0}" srcOrd="1" destOrd="0" parTransId="{0CD4DA9C-BE29-4BB0-BD96-6CE7CAD45631}" sibTransId="{1703DD3B-3C36-4058-8057-7B35D8ACE687}"/>
    <dgm:cxn modelId="{647E4CDE-EB13-48C8-8D62-F918CDD6A0D4}" type="presOf" srcId="{589DF6C3-2680-4CD7-9C51-3F72C13561E0}" destId="{35951AC6-B6D6-418F-B6FE-E8440B440A08}" srcOrd="0" destOrd="0" presId="urn:microsoft.com/office/officeart/2005/8/layout/target3"/>
    <dgm:cxn modelId="{A014ED6E-B113-4D5B-83D3-54D9E12521E3}" type="presParOf" srcId="{4BF62572-9F98-4C21-861D-95D824C89458}" destId="{372D2FF5-F6F8-4BDD-8789-49BEB1C1B288}" srcOrd="0" destOrd="0" presId="urn:microsoft.com/office/officeart/2005/8/layout/target3"/>
    <dgm:cxn modelId="{53B9B2E3-A14B-4D97-A65C-FBF41176F2C5}" type="presParOf" srcId="{4BF62572-9F98-4C21-861D-95D824C89458}" destId="{764F34C3-ADAB-49D7-930E-391F3B215E57}" srcOrd="1" destOrd="0" presId="urn:microsoft.com/office/officeart/2005/8/layout/target3"/>
    <dgm:cxn modelId="{A74BEFEF-287C-461C-B56C-86C1ADD49C45}" type="presParOf" srcId="{4BF62572-9F98-4C21-861D-95D824C89458}" destId="{68D36BE5-DCFD-4E84-92F3-1539374A89C2}" srcOrd="2" destOrd="0" presId="urn:microsoft.com/office/officeart/2005/8/layout/target3"/>
    <dgm:cxn modelId="{741F3247-996B-4738-925C-55D32E1F7623}" type="presParOf" srcId="{4BF62572-9F98-4C21-861D-95D824C89458}" destId="{1BA2568D-7EEB-4709-8773-B6A7CB98BA5B}" srcOrd="3" destOrd="0" presId="urn:microsoft.com/office/officeart/2005/8/layout/target3"/>
    <dgm:cxn modelId="{1C53F160-CEFD-4B02-A30A-2BE2A1B35325}" type="presParOf" srcId="{4BF62572-9F98-4C21-861D-95D824C89458}" destId="{C9E834FF-3471-4AC3-8B2C-FBA82218C4C0}" srcOrd="4" destOrd="0" presId="urn:microsoft.com/office/officeart/2005/8/layout/target3"/>
    <dgm:cxn modelId="{45C22DFB-C00A-4AC2-93C0-1155B0823EA5}" type="presParOf" srcId="{4BF62572-9F98-4C21-861D-95D824C89458}" destId="{35951AC6-B6D6-418F-B6FE-E8440B440A08}" srcOrd="5" destOrd="0" presId="urn:microsoft.com/office/officeart/2005/8/layout/target3"/>
    <dgm:cxn modelId="{9A4908E4-A93A-4845-BC8C-E9FE1F1D12D7}" type="presParOf" srcId="{4BF62572-9F98-4C21-861D-95D824C89458}" destId="{824410A6-31CC-45D3-BD12-5FC65D603C66}" srcOrd="6" destOrd="0" presId="urn:microsoft.com/office/officeart/2005/8/layout/target3"/>
    <dgm:cxn modelId="{C9C35F8D-933A-4FAC-9D73-17F949B249A4}" type="presParOf" srcId="{4BF62572-9F98-4C21-861D-95D824C89458}" destId="{72B57E30-C0DB-41BA-994D-CCF2E09B474A}"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F65A5F-C9CC-4845-AA1A-22FA9E261D71}"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156B793-376D-4BFF-8746-9E77D3BE7273}">
      <dgm:prSet custT="1"/>
      <dgm:spPr>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400" b="1">
              <a:solidFill>
                <a:schemeClr val="bg1"/>
              </a:solidFill>
            </a:rPr>
            <a:t>Purposes:</a:t>
          </a:r>
        </a:p>
      </dgm:t>
    </dgm:pt>
    <dgm:pt modelId="{4FECB1F0-9BE9-4361-92EA-110B42A4097E}" type="parTrans" cxnId="{9F0272D4-79A9-4BBF-8197-21BA183FEC7A}">
      <dgm:prSet/>
      <dgm:spPr/>
      <dgm:t>
        <a:bodyPr/>
        <a:lstStyle/>
        <a:p>
          <a:endParaRPr lang="en-US"/>
        </a:p>
      </dgm:t>
    </dgm:pt>
    <dgm:pt modelId="{BE5A8214-23CF-42E0-AE81-FBA39EB67CC8}" type="sibTrans" cxnId="{9F0272D4-79A9-4BBF-8197-21BA183FEC7A}">
      <dgm:prSet/>
      <dgm:spPr/>
      <dgm:t>
        <a:bodyPr/>
        <a:lstStyle/>
        <a:p>
          <a:endParaRPr lang="en-US"/>
        </a:p>
      </dgm:t>
    </dgm:pt>
    <dgm:pt modelId="{B0369C00-56A5-4F3B-A2AF-200A0B0E36AE}">
      <dgm:prSet/>
      <dgm:spPr>
        <a:solidFill>
          <a:schemeClr val="tx1">
            <a:lumMod val="85000"/>
            <a:alpha val="90000"/>
          </a:schemeClr>
        </a:solidFill>
        <a:ln>
          <a:solidFill>
            <a:schemeClr val="tx1">
              <a:lumMod val="50000"/>
            </a:schemeClr>
          </a:solidFill>
        </a:ln>
        <a:scene3d>
          <a:camera prst="orthographicFront"/>
          <a:lightRig rig="threePt" dir="t"/>
        </a:scene3d>
        <a:sp3d>
          <a:bevelT/>
        </a:sp3d>
      </dgm:spPr>
      <dgm:t>
        <a:bodyPr/>
        <a:lstStyle/>
        <a:p>
          <a:r>
            <a:rPr lang="en-US"/>
            <a:t>Monitor and analyze events in real time</a:t>
          </a:r>
        </a:p>
      </dgm:t>
    </dgm:pt>
    <dgm:pt modelId="{58A5140A-3259-48B8-8E93-09012E0D67D1}" type="parTrans" cxnId="{57F14BFB-2C3D-4B06-B065-02DE029B76CF}">
      <dgm:prSet/>
      <dgm:spPr/>
      <dgm:t>
        <a:bodyPr/>
        <a:lstStyle/>
        <a:p>
          <a:endParaRPr lang="en-US"/>
        </a:p>
      </dgm:t>
    </dgm:pt>
    <dgm:pt modelId="{33F771E9-C686-41B3-AC83-C01644414376}" type="sibTrans" cxnId="{57F14BFB-2C3D-4B06-B065-02DE029B76CF}">
      <dgm:prSet/>
      <dgm:spPr/>
      <dgm:t>
        <a:bodyPr/>
        <a:lstStyle/>
        <a:p>
          <a:endParaRPr lang="en-US"/>
        </a:p>
      </dgm:t>
    </dgm:pt>
    <dgm:pt modelId="{7AF8DC85-9F2A-47B6-9A77-37A5EC144B19}">
      <dgm:prSet/>
      <dgm:spPr>
        <a:solidFill>
          <a:schemeClr val="tx1">
            <a:lumMod val="85000"/>
            <a:alpha val="90000"/>
          </a:schemeClr>
        </a:solidFill>
        <a:ln>
          <a:solidFill>
            <a:schemeClr val="tx1">
              <a:lumMod val="50000"/>
            </a:schemeClr>
          </a:solidFill>
        </a:ln>
        <a:scene3d>
          <a:camera prst="orthographicFront"/>
          <a:lightRig rig="threePt" dir="t"/>
        </a:scene3d>
        <a:sp3d>
          <a:bevelT/>
        </a:sp3d>
      </dgm:spPr>
      <dgm:t>
        <a:bodyPr/>
        <a:lstStyle/>
        <a:p>
          <a:r>
            <a:rPr lang="en-US"/>
            <a:t>Track and log security data for compliance and auditing</a:t>
          </a:r>
        </a:p>
      </dgm:t>
    </dgm:pt>
    <dgm:pt modelId="{2135CBC5-D99D-464B-BCA2-49BF83196660}" type="parTrans" cxnId="{0A87BE44-9E0E-4E98-8EBA-38D01E1C8A9A}">
      <dgm:prSet/>
      <dgm:spPr/>
      <dgm:t>
        <a:bodyPr/>
        <a:lstStyle/>
        <a:p>
          <a:endParaRPr lang="en-US"/>
        </a:p>
      </dgm:t>
    </dgm:pt>
    <dgm:pt modelId="{47552125-F58C-4643-837C-C52782BA2638}" type="sibTrans" cxnId="{0A87BE44-9E0E-4E98-8EBA-38D01E1C8A9A}">
      <dgm:prSet/>
      <dgm:spPr/>
      <dgm:t>
        <a:bodyPr/>
        <a:lstStyle/>
        <a:p>
          <a:endParaRPr lang="en-US"/>
        </a:p>
      </dgm:t>
    </dgm:pt>
    <dgm:pt modelId="{802A4858-4B5A-4DD1-8B54-31867974C580}" type="pres">
      <dgm:prSet presAssocID="{BAF65A5F-C9CC-4845-AA1A-22FA9E261D71}" presName="linear" presStyleCnt="0">
        <dgm:presLayoutVars>
          <dgm:dir/>
          <dgm:animLvl val="lvl"/>
          <dgm:resizeHandles val="exact"/>
        </dgm:presLayoutVars>
      </dgm:prSet>
      <dgm:spPr/>
    </dgm:pt>
    <dgm:pt modelId="{B47E4F53-B9D0-4F28-988D-065FC8A39FD6}" type="pres">
      <dgm:prSet presAssocID="{E156B793-376D-4BFF-8746-9E77D3BE7273}" presName="parentLin" presStyleCnt="0"/>
      <dgm:spPr/>
    </dgm:pt>
    <dgm:pt modelId="{6E6DD89B-D3E7-4677-9B9F-1CBEE6178BF3}" type="pres">
      <dgm:prSet presAssocID="{E156B793-376D-4BFF-8746-9E77D3BE7273}" presName="parentLeftMargin" presStyleLbl="node1" presStyleIdx="0" presStyleCnt="1"/>
      <dgm:spPr/>
    </dgm:pt>
    <dgm:pt modelId="{EFF071E1-115E-4A81-A64A-C73412BC9129}" type="pres">
      <dgm:prSet presAssocID="{E156B793-376D-4BFF-8746-9E77D3BE7273}" presName="parentText" presStyleLbl="node1" presStyleIdx="0" presStyleCnt="1">
        <dgm:presLayoutVars>
          <dgm:chMax val="0"/>
          <dgm:bulletEnabled val="1"/>
        </dgm:presLayoutVars>
      </dgm:prSet>
      <dgm:spPr/>
    </dgm:pt>
    <dgm:pt modelId="{F0569DE4-C512-4BD7-8152-330412E4ACB3}" type="pres">
      <dgm:prSet presAssocID="{E156B793-376D-4BFF-8746-9E77D3BE7273}" presName="negativeSpace" presStyleCnt="0"/>
      <dgm:spPr/>
    </dgm:pt>
    <dgm:pt modelId="{BD3E9C53-EBC3-4219-8C0B-33D07603FCA0}" type="pres">
      <dgm:prSet presAssocID="{E156B793-376D-4BFF-8746-9E77D3BE7273}" presName="childText" presStyleLbl="conFgAcc1" presStyleIdx="0" presStyleCnt="1">
        <dgm:presLayoutVars>
          <dgm:bulletEnabled val="1"/>
        </dgm:presLayoutVars>
      </dgm:prSet>
      <dgm:spPr/>
    </dgm:pt>
  </dgm:ptLst>
  <dgm:cxnLst>
    <dgm:cxn modelId="{98938D0D-F557-428A-B0D6-B4D60B6992FC}" type="presOf" srcId="{E156B793-376D-4BFF-8746-9E77D3BE7273}" destId="{EFF071E1-115E-4A81-A64A-C73412BC9129}" srcOrd="1" destOrd="0" presId="urn:microsoft.com/office/officeart/2005/8/layout/list1"/>
    <dgm:cxn modelId="{BD249E34-8D6D-4851-AF7A-44216DC643F4}" type="presOf" srcId="{7AF8DC85-9F2A-47B6-9A77-37A5EC144B19}" destId="{BD3E9C53-EBC3-4219-8C0B-33D07603FCA0}" srcOrd="0" destOrd="1" presId="urn:microsoft.com/office/officeart/2005/8/layout/list1"/>
    <dgm:cxn modelId="{0A87BE44-9E0E-4E98-8EBA-38D01E1C8A9A}" srcId="{E156B793-376D-4BFF-8746-9E77D3BE7273}" destId="{7AF8DC85-9F2A-47B6-9A77-37A5EC144B19}" srcOrd="1" destOrd="0" parTransId="{2135CBC5-D99D-464B-BCA2-49BF83196660}" sibTransId="{47552125-F58C-4643-837C-C52782BA2638}"/>
    <dgm:cxn modelId="{4DACE59F-70C0-4F1E-B83A-F8CA00EA25FF}" type="presOf" srcId="{B0369C00-56A5-4F3B-A2AF-200A0B0E36AE}" destId="{BD3E9C53-EBC3-4219-8C0B-33D07603FCA0}" srcOrd="0" destOrd="0" presId="urn:microsoft.com/office/officeart/2005/8/layout/list1"/>
    <dgm:cxn modelId="{1FFA0EBD-046B-4098-A026-FE0BBE11B585}" type="presOf" srcId="{E156B793-376D-4BFF-8746-9E77D3BE7273}" destId="{6E6DD89B-D3E7-4677-9B9F-1CBEE6178BF3}" srcOrd="0" destOrd="0" presId="urn:microsoft.com/office/officeart/2005/8/layout/list1"/>
    <dgm:cxn modelId="{9F0272D4-79A9-4BBF-8197-21BA183FEC7A}" srcId="{BAF65A5F-C9CC-4845-AA1A-22FA9E261D71}" destId="{E156B793-376D-4BFF-8746-9E77D3BE7273}" srcOrd="0" destOrd="0" parTransId="{4FECB1F0-9BE9-4361-92EA-110B42A4097E}" sibTransId="{BE5A8214-23CF-42E0-AE81-FBA39EB67CC8}"/>
    <dgm:cxn modelId="{AC57CBE0-FD3E-44F9-8D49-7EFE4B23B4DA}" type="presOf" srcId="{BAF65A5F-C9CC-4845-AA1A-22FA9E261D71}" destId="{802A4858-4B5A-4DD1-8B54-31867974C580}" srcOrd="0" destOrd="0" presId="urn:microsoft.com/office/officeart/2005/8/layout/list1"/>
    <dgm:cxn modelId="{57F14BFB-2C3D-4B06-B065-02DE029B76CF}" srcId="{E156B793-376D-4BFF-8746-9E77D3BE7273}" destId="{B0369C00-56A5-4F3B-A2AF-200A0B0E36AE}" srcOrd="0" destOrd="0" parTransId="{58A5140A-3259-48B8-8E93-09012E0D67D1}" sibTransId="{33F771E9-C686-41B3-AC83-C01644414376}"/>
    <dgm:cxn modelId="{F7DFAAEE-9032-4735-AAB8-A0FEFCC81243}" type="presParOf" srcId="{802A4858-4B5A-4DD1-8B54-31867974C580}" destId="{B47E4F53-B9D0-4F28-988D-065FC8A39FD6}" srcOrd="0" destOrd="0" presId="urn:microsoft.com/office/officeart/2005/8/layout/list1"/>
    <dgm:cxn modelId="{859A381F-E93E-466A-BB5E-3A94DE39411F}" type="presParOf" srcId="{B47E4F53-B9D0-4F28-988D-065FC8A39FD6}" destId="{6E6DD89B-D3E7-4677-9B9F-1CBEE6178BF3}" srcOrd="0" destOrd="0" presId="urn:microsoft.com/office/officeart/2005/8/layout/list1"/>
    <dgm:cxn modelId="{C6B3616D-2E95-4852-A10F-3415F156A968}" type="presParOf" srcId="{B47E4F53-B9D0-4F28-988D-065FC8A39FD6}" destId="{EFF071E1-115E-4A81-A64A-C73412BC9129}" srcOrd="1" destOrd="0" presId="urn:microsoft.com/office/officeart/2005/8/layout/list1"/>
    <dgm:cxn modelId="{644D04F2-3A92-4A4B-BDED-C8F3FDE90452}" type="presParOf" srcId="{802A4858-4B5A-4DD1-8B54-31867974C580}" destId="{F0569DE4-C512-4BD7-8152-330412E4ACB3}" srcOrd="1" destOrd="0" presId="urn:microsoft.com/office/officeart/2005/8/layout/list1"/>
    <dgm:cxn modelId="{9A85C3E7-332C-49B1-942D-B8C0ACC88B46}" type="presParOf" srcId="{802A4858-4B5A-4DD1-8B54-31867974C580}" destId="{BD3E9C53-EBC3-4219-8C0B-33D07603FCA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8E14ED-9B81-42C1-BBBA-B702637370F8}" type="doc">
      <dgm:prSet loTypeId="urn:microsoft.com/office/officeart/2005/8/layout/vList2" loCatId="list" qsTypeId="urn:microsoft.com/office/officeart/2005/8/quickstyle/3d2" qsCatId="3D" csTypeId="urn:microsoft.com/office/officeart/2005/8/colors/accent1_4" csCatId="accent1" phldr="1"/>
      <dgm:spPr/>
      <dgm:t>
        <a:bodyPr/>
        <a:lstStyle/>
        <a:p>
          <a:endParaRPr lang="en-US"/>
        </a:p>
      </dgm:t>
    </dgm:pt>
    <dgm:pt modelId="{0E308AA3-1088-4880-8FDF-D6FA56100852}">
      <dgm:prSet/>
      <dgm:spPr>
        <a:solidFill>
          <a:schemeClr val="accent1">
            <a:lumMod val="50000"/>
          </a:schemeClr>
        </a:solidFill>
      </dgm:spPr>
      <dgm:t>
        <a:bodyPr/>
        <a:lstStyle/>
        <a:p>
          <a:r>
            <a:rPr lang="en-US"/>
            <a:t>SIEMs use AI to automate the manual process of threat detection and incident response. </a:t>
          </a:r>
        </a:p>
      </dgm:t>
    </dgm:pt>
    <dgm:pt modelId="{EB8A6BDB-F23E-4741-8FB0-5D2E6DEE0395}" type="parTrans" cxnId="{8A247F77-0300-43EE-B71B-B429B7AE7224}">
      <dgm:prSet/>
      <dgm:spPr/>
      <dgm:t>
        <a:bodyPr/>
        <a:lstStyle/>
        <a:p>
          <a:endParaRPr lang="en-US"/>
        </a:p>
      </dgm:t>
    </dgm:pt>
    <dgm:pt modelId="{154FF11B-EF77-45EC-8958-2851690F1CFE}" type="sibTrans" cxnId="{8A247F77-0300-43EE-B71B-B429B7AE7224}">
      <dgm:prSet/>
      <dgm:spPr/>
      <dgm:t>
        <a:bodyPr/>
        <a:lstStyle/>
        <a:p>
          <a:endParaRPr lang="en-US"/>
        </a:p>
      </dgm:t>
    </dgm:pt>
    <dgm:pt modelId="{ECBF4E6E-AF1E-44FA-A072-ABF305BA4F32}" type="pres">
      <dgm:prSet presAssocID="{C58E14ED-9B81-42C1-BBBA-B702637370F8}" presName="linear" presStyleCnt="0">
        <dgm:presLayoutVars>
          <dgm:animLvl val="lvl"/>
          <dgm:resizeHandles val="exact"/>
        </dgm:presLayoutVars>
      </dgm:prSet>
      <dgm:spPr/>
    </dgm:pt>
    <dgm:pt modelId="{CD4F3CA1-ED33-488B-89E1-41080E5325AA}" type="pres">
      <dgm:prSet presAssocID="{0E308AA3-1088-4880-8FDF-D6FA56100852}" presName="parentText" presStyleLbl="node1" presStyleIdx="0" presStyleCnt="1">
        <dgm:presLayoutVars>
          <dgm:chMax val="0"/>
          <dgm:bulletEnabled val="1"/>
        </dgm:presLayoutVars>
      </dgm:prSet>
      <dgm:spPr/>
    </dgm:pt>
  </dgm:ptLst>
  <dgm:cxnLst>
    <dgm:cxn modelId="{8A247F77-0300-43EE-B71B-B429B7AE7224}" srcId="{C58E14ED-9B81-42C1-BBBA-B702637370F8}" destId="{0E308AA3-1088-4880-8FDF-D6FA56100852}" srcOrd="0" destOrd="0" parTransId="{EB8A6BDB-F23E-4741-8FB0-5D2E6DEE0395}" sibTransId="{154FF11B-EF77-45EC-8958-2851690F1CFE}"/>
    <dgm:cxn modelId="{34820C9A-D445-4BF3-867E-A4E69DA431E5}" type="presOf" srcId="{C58E14ED-9B81-42C1-BBBA-B702637370F8}" destId="{ECBF4E6E-AF1E-44FA-A072-ABF305BA4F32}" srcOrd="0" destOrd="0" presId="urn:microsoft.com/office/officeart/2005/8/layout/vList2"/>
    <dgm:cxn modelId="{396CC0C3-115C-40A4-8A7D-722E159D3E06}" type="presOf" srcId="{0E308AA3-1088-4880-8FDF-D6FA56100852}" destId="{CD4F3CA1-ED33-488B-89E1-41080E5325AA}" srcOrd="0" destOrd="0" presId="urn:microsoft.com/office/officeart/2005/8/layout/vList2"/>
    <dgm:cxn modelId="{B367493C-AB3D-42A3-9002-21AC5158B120}" type="presParOf" srcId="{ECBF4E6E-AF1E-44FA-A072-ABF305BA4F32}" destId="{CD4F3CA1-ED33-488B-89E1-41080E5325AA}"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B05A90-7153-4AE5-B484-8ECD523783EC}" type="doc">
      <dgm:prSet loTypeId="urn:microsoft.com/office/officeart/2009/3/layout/CircleRelationship" loCatId="relationship" qsTypeId="urn:microsoft.com/office/officeart/2005/8/quickstyle/3d1" qsCatId="3D" csTypeId="urn:microsoft.com/office/officeart/2005/8/colors/accent1_2" csCatId="accent1" phldr="1"/>
      <dgm:spPr/>
      <dgm:t>
        <a:bodyPr/>
        <a:lstStyle/>
        <a:p>
          <a:endParaRPr lang="en-US"/>
        </a:p>
      </dgm:t>
    </dgm:pt>
    <dgm:pt modelId="{DD5718EF-E617-49DD-981C-5FB2D18B9CDC}">
      <dgm:prSet custT="1"/>
      <dgm:spPr>
        <a:solidFill>
          <a:schemeClr val="accent1">
            <a:lumMod val="75000"/>
          </a:schemeClr>
        </a:solidFill>
      </dgm:spPr>
      <dgm:t>
        <a:bodyPr/>
        <a:lstStyle/>
        <a:p>
          <a:r>
            <a:rPr lang="en-US" sz="1200">
              <a:latin typeface="Consolas" panose="020B0609020204030204" pitchFamily="49" charset="0"/>
            </a:rPr>
            <a:t>Highly scalable self-managing database</a:t>
          </a:r>
          <a:endParaRPr lang="en-US" sz="1200" dirty="0">
            <a:latin typeface="Consolas" panose="020B0609020204030204" pitchFamily="49" charset="0"/>
          </a:endParaRPr>
        </a:p>
      </dgm:t>
    </dgm:pt>
    <dgm:pt modelId="{21F9BA0E-79CA-4307-B5FA-83F9CC81D47C}" type="parTrans" cxnId="{A15B349C-5AE6-4A24-A1A0-38D5920E0553}">
      <dgm:prSet/>
      <dgm:spPr/>
      <dgm:t>
        <a:bodyPr/>
        <a:lstStyle/>
        <a:p>
          <a:endParaRPr lang="en-US">
            <a:solidFill>
              <a:sysClr val="windowText" lastClr="000000"/>
            </a:solidFill>
            <a:latin typeface="Consolas" panose="020B0609020204030204" pitchFamily="49" charset="0"/>
          </a:endParaRPr>
        </a:p>
      </dgm:t>
    </dgm:pt>
    <dgm:pt modelId="{BDFF3F19-E20A-4656-9E7B-2FD1FCD1CE85}" type="sibTrans" cxnId="{A15B349C-5AE6-4A24-A1A0-38D5920E0553}">
      <dgm:prSet/>
      <dgm:spPr/>
      <dgm:t>
        <a:bodyPr/>
        <a:lstStyle/>
        <a:p>
          <a:endParaRPr lang="en-US">
            <a:solidFill>
              <a:sysClr val="windowText" lastClr="000000"/>
            </a:solidFill>
            <a:latin typeface="Consolas" panose="020B0609020204030204" pitchFamily="49" charset="0"/>
          </a:endParaRPr>
        </a:p>
      </dgm:t>
    </dgm:pt>
    <dgm:pt modelId="{2ACA0E29-7F02-42A4-BFDD-03CE89225E90}">
      <dgm:prSet custT="1"/>
      <dgm:spPr>
        <a:solidFill>
          <a:schemeClr val="accent1">
            <a:lumMod val="75000"/>
          </a:schemeClr>
        </a:solidFill>
      </dgm:spPr>
      <dgm:t>
        <a:bodyPr/>
        <a:lstStyle/>
        <a:p>
          <a:r>
            <a:rPr lang="en-US" sz="1200" dirty="0">
              <a:latin typeface="Consolas" panose="020B0609020204030204" pitchFamily="49" charset="0"/>
            </a:rPr>
            <a:t>Automatically parses and normalizes logs</a:t>
          </a:r>
        </a:p>
      </dgm:t>
    </dgm:pt>
    <dgm:pt modelId="{1A72FD61-DA8C-4C00-871A-EB1A1B2BEFDD}" type="parTrans" cxnId="{35638E1C-2638-411D-B2CE-70A8DDF37907}">
      <dgm:prSet/>
      <dgm:spPr/>
      <dgm:t>
        <a:bodyPr/>
        <a:lstStyle/>
        <a:p>
          <a:endParaRPr lang="en-US">
            <a:solidFill>
              <a:sysClr val="windowText" lastClr="000000"/>
            </a:solidFill>
            <a:latin typeface="Consolas" panose="020B0609020204030204" pitchFamily="49" charset="0"/>
          </a:endParaRPr>
        </a:p>
      </dgm:t>
    </dgm:pt>
    <dgm:pt modelId="{8058D915-743C-4352-B9CC-AB73E6CFB50F}" type="sibTrans" cxnId="{35638E1C-2638-411D-B2CE-70A8DDF37907}">
      <dgm:prSet/>
      <dgm:spPr/>
      <dgm:t>
        <a:bodyPr/>
        <a:lstStyle/>
        <a:p>
          <a:endParaRPr lang="en-US">
            <a:solidFill>
              <a:sysClr val="windowText" lastClr="000000"/>
            </a:solidFill>
            <a:latin typeface="Consolas" panose="020B0609020204030204" pitchFamily="49" charset="0"/>
          </a:endParaRPr>
        </a:p>
      </dgm:t>
    </dgm:pt>
    <dgm:pt modelId="{A9F96BB6-B102-41F6-8219-D718F3FB4016}">
      <dgm:prSet custT="1"/>
      <dgm:spPr>
        <a:solidFill>
          <a:schemeClr val="accent1">
            <a:lumMod val="75000"/>
          </a:schemeClr>
        </a:solidFill>
      </dgm:spPr>
      <dgm:t>
        <a:bodyPr/>
        <a:lstStyle/>
        <a:p>
          <a:r>
            <a:rPr lang="en-US" sz="1200">
              <a:latin typeface="Consolas" panose="020B0609020204030204" pitchFamily="49" charset="0"/>
            </a:rPr>
            <a:t>Deployments for cloud, on-premises, and as a managed service</a:t>
          </a:r>
          <a:endParaRPr lang="en-US" sz="1200" dirty="0">
            <a:latin typeface="Consolas" panose="020B0609020204030204" pitchFamily="49" charset="0"/>
          </a:endParaRPr>
        </a:p>
      </dgm:t>
    </dgm:pt>
    <dgm:pt modelId="{B05E02B3-4A45-4135-A478-D8E7FF6DF2D6}" type="parTrans" cxnId="{454C79B6-9B72-42A9-90AC-C4C28ED04A89}">
      <dgm:prSet/>
      <dgm:spPr/>
      <dgm:t>
        <a:bodyPr/>
        <a:lstStyle/>
        <a:p>
          <a:endParaRPr lang="en-US">
            <a:solidFill>
              <a:sysClr val="windowText" lastClr="000000"/>
            </a:solidFill>
            <a:latin typeface="Consolas" panose="020B0609020204030204" pitchFamily="49" charset="0"/>
          </a:endParaRPr>
        </a:p>
      </dgm:t>
    </dgm:pt>
    <dgm:pt modelId="{C2A67268-2DC7-4BA8-855C-0DDB71DA3214}" type="sibTrans" cxnId="{454C79B6-9B72-42A9-90AC-C4C28ED04A89}">
      <dgm:prSet/>
      <dgm:spPr/>
      <dgm:t>
        <a:bodyPr/>
        <a:lstStyle/>
        <a:p>
          <a:endParaRPr lang="en-US">
            <a:solidFill>
              <a:sysClr val="windowText" lastClr="000000"/>
            </a:solidFill>
            <a:latin typeface="Consolas" panose="020B0609020204030204" pitchFamily="49" charset="0"/>
          </a:endParaRPr>
        </a:p>
      </dgm:t>
    </dgm:pt>
    <dgm:pt modelId="{7F7EDCE3-AB58-4EE2-A578-7AAB6186ABF3}">
      <dgm:prSet custT="1"/>
      <dgm:spPr>
        <a:solidFill>
          <a:schemeClr val="accent1">
            <a:lumMod val="75000"/>
          </a:schemeClr>
        </a:solidFill>
      </dgm:spPr>
      <dgm:t>
        <a:bodyPr/>
        <a:lstStyle/>
        <a:p>
          <a:r>
            <a:rPr lang="en-US" sz="1200" dirty="0">
              <a:latin typeface="Consolas" panose="020B0609020204030204" pitchFamily="49" charset="0"/>
            </a:rPr>
            <a:t>Generates compliance reports for ISO 27001, PCI DSS, NIST RMF 800-53</a:t>
          </a:r>
        </a:p>
      </dgm:t>
    </dgm:pt>
    <dgm:pt modelId="{4F9E487E-97B3-473B-ABD7-AC8DD4B3D5ED}" type="parTrans" cxnId="{E2EF9D10-CB4D-42CE-A4F5-F8C5D5CB1D7A}">
      <dgm:prSet/>
      <dgm:spPr/>
      <dgm:t>
        <a:bodyPr/>
        <a:lstStyle/>
        <a:p>
          <a:endParaRPr lang="en-US">
            <a:solidFill>
              <a:sysClr val="windowText" lastClr="000000"/>
            </a:solidFill>
            <a:latin typeface="Consolas" panose="020B0609020204030204" pitchFamily="49" charset="0"/>
          </a:endParaRPr>
        </a:p>
      </dgm:t>
    </dgm:pt>
    <dgm:pt modelId="{EDDB343C-123F-4EBB-A0C5-D4F3275E264A}" type="sibTrans" cxnId="{E2EF9D10-CB4D-42CE-A4F5-F8C5D5CB1D7A}">
      <dgm:prSet/>
      <dgm:spPr/>
      <dgm:t>
        <a:bodyPr/>
        <a:lstStyle/>
        <a:p>
          <a:endParaRPr lang="en-US">
            <a:solidFill>
              <a:sysClr val="windowText" lastClr="000000"/>
            </a:solidFill>
            <a:latin typeface="Consolas" panose="020B0609020204030204" pitchFamily="49" charset="0"/>
          </a:endParaRPr>
        </a:p>
      </dgm:t>
    </dgm:pt>
    <dgm:pt modelId="{9F8736AA-D2A0-4556-8819-FA86DC9E9084}">
      <dgm:prSet custT="1"/>
      <dgm:spPr>
        <a:solidFill>
          <a:schemeClr val="accent1">
            <a:lumMod val="50000"/>
          </a:schemeClr>
        </a:solidFill>
      </dgm:spPr>
      <dgm:t>
        <a:bodyPr/>
        <a:lstStyle/>
        <a:p>
          <a:r>
            <a:rPr lang="en-US" sz="2000" b="0">
              <a:latin typeface="Consolas" panose="020B0609020204030204" pitchFamily="49" charset="0"/>
            </a:rPr>
            <a:t>Highlights</a:t>
          </a:r>
          <a:endParaRPr lang="en-US" sz="2000" b="0" dirty="0">
            <a:latin typeface="Consolas" panose="020B0609020204030204" pitchFamily="49" charset="0"/>
          </a:endParaRPr>
        </a:p>
      </dgm:t>
    </dgm:pt>
    <dgm:pt modelId="{06AB5CCA-CE29-4954-BF00-B5F0BED7FCB4}" type="parTrans" cxnId="{4D99B2A8-10A1-4F06-8464-650474C6DEA2}">
      <dgm:prSet/>
      <dgm:spPr/>
      <dgm:t>
        <a:bodyPr/>
        <a:lstStyle/>
        <a:p>
          <a:endParaRPr lang="en-US"/>
        </a:p>
      </dgm:t>
    </dgm:pt>
    <dgm:pt modelId="{0F2E43CE-F04C-46AF-A1EE-1301CD1194C6}" type="sibTrans" cxnId="{4D99B2A8-10A1-4F06-8464-650474C6DEA2}">
      <dgm:prSet/>
      <dgm:spPr/>
      <dgm:t>
        <a:bodyPr/>
        <a:lstStyle/>
        <a:p>
          <a:endParaRPr lang="en-US"/>
        </a:p>
      </dgm:t>
    </dgm:pt>
    <dgm:pt modelId="{9587D731-972B-42B6-A2CF-34A0881EA52A}" type="pres">
      <dgm:prSet presAssocID="{A9B05A90-7153-4AE5-B484-8ECD523783EC}" presName="Name0" presStyleCnt="0">
        <dgm:presLayoutVars>
          <dgm:chMax val="1"/>
          <dgm:chPref val="1"/>
        </dgm:presLayoutVars>
      </dgm:prSet>
      <dgm:spPr/>
    </dgm:pt>
    <dgm:pt modelId="{96595A69-5793-437E-85CE-42191FA33E0E}" type="pres">
      <dgm:prSet presAssocID="{9F8736AA-D2A0-4556-8819-FA86DC9E9084}" presName="Parent" presStyleLbl="node0" presStyleIdx="0" presStyleCnt="1" custScaleX="72865" custScaleY="71241">
        <dgm:presLayoutVars>
          <dgm:chMax val="5"/>
          <dgm:chPref val="5"/>
        </dgm:presLayoutVars>
      </dgm:prSet>
      <dgm:spPr/>
    </dgm:pt>
    <dgm:pt modelId="{7495D601-B783-41DD-BAEE-4325D15DA04D}" type="pres">
      <dgm:prSet presAssocID="{9F8736AA-D2A0-4556-8819-FA86DC9E9084}" presName="Accent1" presStyleLbl="node1" presStyleIdx="0" presStyleCnt="17"/>
      <dgm:spPr/>
    </dgm:pt>
    <dgm:pt modelId="{19F12A5D-197F-42FC-8600-4CD7B86DB6E7}" type="pres">
      <dgm:prSet presAssocID="{9F8736AA-D2A0-4556-8819-FA86DC9E9084}" presName="Accent2" presStyleLbl="node1" presStyleIdx="1" presStyleCnt="17"/>
      <dgm:spPr/>
    </dgm:pt>
    <dgm:pt modelId="{7D805164-D42F-406D-B786-9CCF2DEFB4E8}" type="pres">
      <dgm:prSet presAssocID="{9F8736AA-D2A0-4556-8819-FA86DC9E9084}" presName="Accent3" presStyleLbl="node1" presStyleIdx="2" presStyleCnt="17"/>
      <dgm:spPr/>
    </dgm:pt>
    <dgm:pt modelId="{4F0DA4C1-0A63-4932-BD80-27C3094C2D1A}" type="pres">
      <dgm:prSet presAssocID="{9F8736AA-D2A0-4556-8819-FA86DC9E9084}" presName="Accent4" presStyleLbl="node1" presStyleIdx="3" presStyleCnt="17"/>
      <dgm:spPr/>
    </dgm:pt>
    <dgm:pt modelId="{DA22964F-CB00-4F26-BEAF-EA81DB97BCC4}" type="pres">
      <dgm:prSet presAssocID="{9F8736AA-D2A0-4556-8819-FA86DC9E9084}" presName="Accent5" presStyleLbl="node1" presStyleIdx="4" presStyleCnt="17"/>
      <dgm:spPr/>
    </dgm:pt>
    <dgm:pt modelId="{34B1D585-222B-42D6-8886-7CA080A0BAB1}" type="pres">
      <dgm:prSet presAssocID="{9F8736AA-D2A0-4556-8819-FA86DC9E9084}" presName="Accent6" presStyleLbl="node1" presStyleIdx="5" presStyleCnt="17"/>
      <dgm:spPr/>
    </dgm:pt>
    <dgm:pt modelId="{0722EE2E-7C86-46EA-851B-74F57E729D9D}" type="pres">
      <dgm:prSet presAssocID="{DD5718EF-E617-49DD-981C-5FB2D18B9CDC}" presName="Child1" presStyleLbl="node1" presStyleIdx="6" presStyleCnt="17" custScaleX="107311" custScaleY="110979">
        <dgm:presLayoutVars>
          <dgm:chMax val="0"/>
          <dgm:chPref val="0"/>
        </dgm:presLayoutVars>
      </dgm:prSet>
      <dgm:spPr/>
    </dgm:pt>
    <dgm:pt modelId="{683B9017-94F4-4225-B7E7-CC7ACD2075D4}" type="pres">
      <dgm:prSet presAssocID="{DD5718EF-E617-49DD-981C-5FB2D18B9CDC}" presName="Accent7" presStyleCnt="0"/>
      <dgm:spPr/>
    </dgm:pt>
    <dgm:pt modelId="{4DFDED80-240C-4947-AC44-23409A977ECC}" type="pres">
      <dgm:prSet presAssocID="{DD5718EF-E617-49DD-981C-5FB2D18B9CDC}" presName="AccentHold1" presStyleLbl="node1" presStyleIdx="7" presStyleCnt="17"/>
      <dgm:spPr/>
    </dgm:pt>
    <dgm:pt modelId="{3D2E7C63-C1CF-4A2B-9910-60EB7C95A2C9}" type="pres">
      <dgm:prSet presAssocID="{DD5718EF-E617-49DD-981C-5FB2D18B9CDC}" presName="Accent8" presStyleCnt="0"/>
      <dgm:spPr/>
    </dgm:pt>
    <dgm:pt modelId="{C8300E67-57C7-4131-89F3-CE8FFAAD14FF}" type="pres">
      <dgm:prSet presAssocID="{DD5718EF-E617-49DD-981C-5FB2D18B9CDC}" presName="AccentHold2" presStyleLbl="node1" presStyleIdx="8" presStyleCnt="17"/>
      <dgm:spPr/>
    </dgm:pt>
    <dgm:pt modelId="{F6E11398-1A4F-4227-AD75-6993AC57A925}" type="pres">
      <dgm:prSet presAssocID="{2ACA0E29-7F02-42A4-BFDD-03CE89225E90}" presName="Child2" presStyleLbl="node1" presStyleIdx="9" presStyleCnt="17" custScaleX="144727" custScaleY="147074" custLinFactNeighborX="24194" custLinFactNeighborY="6973">
        <dgm:presLayoutVars>
          <dgm:chMax val="0"/>
          <dgm:chPref val="0"/>
        </dgm:presLayoutVars>
      </dgm:prSet>
      <dgm:spPr/>
    </dgm:pt>
    <dgm:pt modelId="{915A80AE-F6F6-4A5C-A533-2F2FEF3F3601}" type="pres">
      <dgm:prSet presAssocID="{2ACA0E29-7F02-42A4-BFDD-03CE89225E90}" presName="Accent9" presStyleCnt="0"/>
      <dgm:spPr/>
    </dgm:pt>
    <dgm:pt modelId="{661F16EC-C55B-4625-A4A7-1C17F6718284}" type="pres">
      <dgm:prSet presAssocID="{2ACA0E29-7F02-42A4-BFDD-03CE89225E90}" presName="AccentHold1" presStyleLbl="node1" presStyleIdx="10" presStyleCnt="17"/>
      <dgm:spPr/>
    </dgm:pt>
    <dgm:pt modelId="{C4134A2E-2499-426D-A1DE-BD327FA5E936}" type="pres">
      <dgm:prSet presAssocID="{2ACA0E29-7F02-42A4-BFDD-03CE89225E90}" presName="Accent10" presStyleCnt="0"/>
      <dgm:spPr/>
    </dgm:pt>
    <dgm:pt modelId="{D37AA301-DD25-438E-8304-1E58641545FC}" type="pres">
      <dgm:prSet presAssocID="{2ACA0E29-7F02-42A4-BFDD-03CE89225E90}" presName="AccentHold2" presStyleLbl="node1" presStyleIdx="11" presStyleCnt="17"/>
      <dgm:spPr/>
    </dgm:pt>
    <dgm:pt modelId="{0E6290D4-CEEE-4B10-9BF5-DB617A2EF5F4}" type="pres">
      <dgm:prSet presAssocID="{2ACA0E29-7F02-42A4-BFDD-03CE89225E90}" presName="Accent11" presStyleCnt="0"/>
      <dgm:spPr/>
    </dgm:pt>
    <dgm:pt modelId="{75D0FE1C-9ACD-4C05-B653-0079C853EC3A}" type="pres">
      <dgm:prSet presAssocID="{2ACA0E29-7F02-42A4-BFDD-03CE89225E90}" presName="AccentHold3" presStyleLbl="node1" presStyleIdx="12" presStyleCnt="17"/>
      <dgm:spPr/>
    </dgm:pt>
    <dgm:pt modelId="{9C944812-04A8-4231-8822-2AF263E6855A}" type="pres">
      <dgm:prSet presAssocID="{A9F96BB6-B102-41F6-8219-D718F3FB4016}" presName="Child3" presStyleLbl="node1" presStyleIdx="13" presStyleCnt="17" custScaleX="138049" custScaleY="134665">
        <dgm:presLayoutVars>
          <dgm:chMax val="0"/>
          <dgm:chPref val="0"/>
        </dgm:presLayoutVars>
      </dgm:prSet>
      <dgm:spPr/>
    </dgm:pt>
    <dgm:pt modelId="{D26BF4DA-D609-46AD-9771-5C9DF16486D4}" type="pres">
      <dgm:prSet presAssocID="{A9F96BB6-B102-41F6-8219-D718F3FB4016}" presName="Accent12" presStyleCnt="0"/>
      <dgm:spPr/>
    </dgm:pt>
    <dgm:pt modelId="{975499B1-281D-43F1-BFD4-F1CA08B153B1}" type="pres">
      <dgm:prSet presAssocID="{A9F96BB6-B102-41F6-8219-D718F3FB4016}" presName="AccentHold1" presStyleLbl="node1" presStyleIdx="14" presStyleCnt="17"/>
      <dgm:spPr/>
    </dgm:pt>
    <dgm:pt modelId="{9A9981A3-9037-4322-933F-40E344B9620A}" type="pres">
      <dgm:prSet presAssocID="{7F7EDCE3-AB58-4EE2-A578-7AAB6186ABF3}" presName="Child4" presStyleLbl="node1" presStyleIdx="15" presStyleCnt="17" custScaleX="127749" custScaleY="124816" custLinFactNeighborX="-29124" custLinFactNeighborY="-1323">
        <dgm:presLayoutVars>
          <dgm:chMax val="0"/>
          <dgm:chPref val="0"/>
        </dgm:presLayoutVars>
      </dgm:prSet>
      <dgm:spPr/>
    </dgm:pt>
    <dgm:pt modelId="{202643A3-8C26-45F4-854B-2B723565D17E}" type="pres">
      <dgm:prSet presAssocID="{7F7EDCE3-AB58-4EE2-A578-7AAB6186ABF3}" presName="Accent13" presStyleCnt="0"/>
      <dgm:spPr/>
    </dgm:pt>
    <dgm:pt modelId="{71D6B218-3182-48C4-9A52-50B0C64C8D07}" type="pres">
      <dgm:prSet presAssocID="{7F7EDCE3-AB58-4EE2-A578-7AAB6186ABF3}" presName="AccentHold1" presStyleLbl="node1" presStyleIdx="16" presStyleCnt="17"/>
      <dgm:spPr/>
    </dgm:pt>
  </dgm:ptLst>
  <dgm:cxnLst>
    <dgm:cxn modelId="{ECE08300-E3FF-4F77-A0E7-DC89A33709FB}" type="presOf" srcId="{A9B05A90-7153-4AE5-B484-8ECD523783EC}" destId="{9587D731-972B-42B6-A2CF-34A0881EA52A}" srcOrd="0" destOrd="0" presId="urn:microsoft.com/office/officeart/2009/3/layout/CircleRelationship"/>
    <dgm:cxn modelId="{E2EF9D10-CB4D-42CE-A4F5-F8C5D5CB1D7A}" srcId="{9F8736AA-D2A0-4556-8819-FA86DC9E9084}" destId="{7F7EDCE3-AB58-4EE2-A578-7AAB6186ABF3}" srcOrd="3" destOrd="0" parTransId="{4F9E487E-97B3-473B-ABD7-AC8DD4B3D5ED}" sibTransId="{EDDB343C-123F-4EBB-A0C5-D4F3275E264A}"/>
    <dgm:cxn modelId="{35638E1C-2638-411D-B2CE-70A8DDF37907}" srcId="{9F8736AA-D2A0-4556-8819-FA86DC9E9084}" destId="{2ACA0E29-7F02-42A4-BFDD-03CE89225E90}" srcOrd="1" destOrd="0" parTransId="{1A72FD61-DA8C-4C00-871A-EB1A1B2BEFDD}" sibTransId="{8058D915-743C-4352-B9CC-AB73E6CFB50F}"/>
    <dgm:cxn modelId="{13B9F87B-253F-4C9D-ADD2-70DB639A7B1F}" type="presOf" srcId="{2ACA0E29-7F02-42A4-BFDD-03CE89225E90}" destId="{F6E11398-1A4F-4227-AD75-6993AC57A925}" srcOrd="0" destOrd="0" presId="urn:microsoft.com/office/officeart/2009/3/layout/CircleRelationship"/>
    <dgm:cxn modelId="{A9DA0581-245D-4A75-BD3F-87BA385235B0}" type="presOf" srcId="{DD5718EF-E617-49DD-981C-5FB2D18B9CDC}" destId="{0722EE2E-7C86-46EA-851B-74F57E729D9D}" srcOrd="0" destOrd="0" presId="urn:microsoft.com/office/officeart/2009/3/layout/CircleRelationship"/>
    <dgm:cxn modelId="{A15B349C-5AE6-4A24-A1A0-38D5920E0553}" srcId="{9F8736AA-D2A0-4556-8819-FA86DC9E9084}" destId="{DD5718EF-E617-49DD-981C-5FB2D18B9CDC}" srcOrd="0" destOrd="0" parTransId="{21F9BA0E-79CA-4307-B5FA-83F9CC81D47C}" sibTransId="{BDFF3F19-E20A-4656-9E7B-2FD1FCD1CE85}"/>
    <dgm:cxn modelId="{4D99B2A8-10A1-4F06-8464-650474C6DEA2}" srcId="{A9B05A90-7153-4AE5-B484-8ECD523783EC}" destId="{9F8736AA-D2A0-4556-8819-FA86DC9E9084}" srcOrd="0" destOrd="0" parTransId="{06AB5CCA-CE29-4954-BF00-B5F0BED7FCB4}" sibTransId="{0F2E43CE-F04C-46AF-A1EE-1301CD1194C6}"/>
    <dgm:cxn modelId="{454C79B6-9B72-42A9-90AC-C4C28ED04A89}" srcId="{9F8736AA-D2A0-4556-8819-FA86DC9E9084}" destId="{A9F96BB6-B102-41F6-8219-D718F3FB4016}" srcOrd="2" destOrd="0" parTransId="{B05E02B3-4A45-4135-A478-D8E7FF6DF2D6}" sibTransId="{C2A67268-2DC7-4BA8-855C-0DDB71DA3214}"/>
    <dgm:cxn modelId="{392801B9-7B7E-42A4-878A-15872B066F1C}" type="presOf" srcId="{9F8736AA-D2A0-4556-8819-FA86DC9E9084}" destId="{96595A69-5793-437E-85CE-42191FA33E0E}" srcOrd="0" destOrd="0" presId="urn:microsoft.com/office/officeart/2009/3/layout/CircleRelationship"/>
    <dgm:cxn modelId="{3EE846DB-D309-4327-9B18-86FE3D908656}" type="presOf" srcId="{7F7EDCE3-AB58-4EE2-A578-7AAB6186ABF3}" destId="{9A9981A3-9037-4322-933F-40E344B9620A}" srcOrd="0" destOrd="0" presId="urn:microsoft.com/office/officeart/2009/3/layout/CircleRelationship"/>
    <dgm:cxn modelId="{78708CF6-FFB7-4416-98F1-5CD84F830C69}" type="presOf" srcId="{A9F96BB6-B102-41F6-8219-D718F3FB4016}" destId="{9C944812-04A8-4231-8822-2AF263E6855A}" srcOrd="0" destOrd="0" presId="urn:microsoft.com/office/officeart/2009/3/layout/CircleRelationship"/>
    <dgm:cxn modelId="{0AF234DB-43C1-4AC1-96CE-3A39F0BACD37}" type="presParOf" srcId="{9587D731-972B-42B6-A2CF-34A0881EA52A}" destId="{96595A69-5793-437E-85CE-42191FA33E0E}" srcOrd="0" destOrd="0" presId="urn:microsoft.com/office/officeart/2009/3/layout/CircleRelationship"/>
    <dgm:cxn modelId="{B2C7F8B5-60F9-4294-B903-445F2AEEDA13}" type="presParOf" srcId="{9587D731-972B-42B6-A2CF-34A0881EA52A}" destId="{7495D601-B783-41DD-BAEE-4325D15DA04D}" srcOrd="1" destOrd="0" presId="urn:microsoft.com/office/officeart/2009/3/layout/CircleRelationship"/>
    <dgm:cxn modelId="{76115F79-C535-4DF0-9475-8DA99BF8BA46}" type="presParOf" srcId="{9587D731-972B-42B6-A2CF-34A0881EA52A}" destId="{19F12A5D-197F-42FC-8600-4CD7B86DB6E7}" srcOrd="2" destOrd="0" presId="urn:microsoft.com/office/officeart/2009/3/layout/CircleRelationship"/>
    <dgm:cxn modelId="{33E6318C-9A9D-4EF7-9D28-8A932B776B0A}" type="presParOf" srcId="{9587D731-972B-42B6-A2CF-34A0881EA52A}" destId="{7D805164-D42F-406D-B786-9CCF2DEFB4E8}" srcOrd="3" destOrd="0" presId="urn:microsoft.com/office/officeart/2009/3/layout/CircleRelationship"/>
    <dgm:cxn modelId="{9FC660F8-A795-43AA-B3C2-03C2007AED8B}" type="presParOf" srcId="{9587D731-972B-42B6-A2CF-34A0881EA52A}" destId="{4F0DA4C1-0A63-4932-BD80-27C3094C2D1A}" srcOrd="4" destOrd="0" presId="urn:microsoft.com/office/officeart/2009/3/layout/CircleRelationship"/>
    <dgm:cxn modelId="{F833B595-B7B2-4DDE-B5EE-E771DD04D20E}" type="presParOf" srcId="{9587D731-972B-42B6-A2CF-34A0881EA52A}" destId="{DA22964F-CB00-4F26-BEAF-EA81DB97BCC4}" srcOrd="5" destOrd="0" presId="urn:microsoft.com/office/officeart/2009/3/layout/CircleRelationship"/>
    <dgm:cxn modelId="{EB7A4B7E-6A35-4B22-9112-5D922250BE86}" type="presParOf" srcId="{9587D731-972B-42B6-A2CF-34A0881EA52A}" destId="{34B1D585-222B-42D6-8886-7CA080A0BAB1}" srcOrd="6" destOrd="0" presId="urn:microsoft.com/office/officeart/2009/3/layout/CircleRelationship"/>
    <dgm:cxn modelId="{1A262F60-4A6D-4773-898A-6C494BAAA37A}" type="presParOf" srcId="{9587D731-972B-42B6-A2CF-34A0881EA52A}" destId="{0722EE2E-7C86-46EA-851B-74F57E729D9D}" srcOrd="7" destOrd="0" presId="urn:microsoft.com/office/officeart/2009/3/layout/CircleRelationship"/>
    <dgm:cxn modelId="{1D1F6066-58D7-4DD5-AEAE-6F8BFFAA6AC8}" type="presParOf" srcId="{9587D731-972B-42B6-A2CF-34A0881EA52A}" destId="{683B9017-94F4-4225-B7E7-CC7ACD2075D4}" srcOrd="8" destOrd="0" presId="urn:microsoft.com/office/officeart/2009/3/layout/CircleRelationship"/>
    <dgm:cxn modelId="{1FCC8C3D-99EC-40D9-B64E-1FD3FBE85C85}" type="presParOf" srcId="{683B9017-94F4-4225-B7E7-CC7ACD2075D4}" destId="{4DFDED80-240C-4947-AC44-23409A977ECC}" srcOrd="0" destOrd="0" presId="urn:microsoft.com/office/officeart/2009/3/layout/CircleRelationship"/>
    <dgm:cxn modelId="{344071F9-AA55-4251-969A-7D9C2BB3BC68}" type="presParOf" srcId="{9587D731-972B-42B6-A2CF-34A0881EA52A}" destId="{3D2E7C63-C1CF-4A2B-9910-60EB7C95A2C9}" srcOrd="9" destOrd="0" presId="urn:microsoft.com/office/officeart/2009/3/layout/CircleRelationship"/>
    <dgm:cxn modelId="{CEF34450-5BD3-42BC-8380-821798784797}" type="presParOf" srcId="{3D2E7C63-C1CF-4A2B-9910-60EB7C95A2C9}" destId="{C8300E67-57C7-4131-89F3-CE8FFAAD14FF}" srcOrd="0" destOrd="0" presId="urn:microsoft.com/office/officeart/2009/3/layout/CircleRelationship"/>
    <dgm:cxn modelId="{3AF54E5F-F68C-4385-A2C7-C5AAC65B3C37}" type="presParOf" srcId="{9587D731-972B-42B6-A2CF-34A0881EA52A}" destId="{F6E11398-1A4F-4227-AD75-6993AC57A925}" srcOrd="10" destOrd="0" presId="urn:microsoft.com/office/officeart/2009/3/layout/CircleRelationship"/>
    <dgm:cxn modelId="{5B6CA33C-B1DB-48E2-BBBF-DA6CCAD36340}" type="presParOf" srcId="{9587D731-972B-42B6-A2CF-34A0881EA52A}" destId="{915A80AE-F6F6-4A5C-A533-2F2FEF3F3601}" srcOrd="11" destOrd="0" presId="urn:microsoft.com/office/officeart/2009/3/layout/CircleRelationship"/>
    <dgm:cxn modelId="{D6B80B7A-6D5C-482B-8024-73AF1EF45C16}" type="presParOf" srcId="{915A80AE-F6F6-4A5C-A533-2F2FEF3F3601}" destId="{661F16EC-C55B-4625-A4A7-1C17F6718284}" srcOrd="0" destOrd="0" presId="urn:microsoft.com/office/officeart/2009/3/layout/CircleRelationship"/>
    <dgm:cxn modelId="{13F2B8AF-92EF-4D74-83CA-31A4A678CDB0}" type="presParOf" srcId="{9587D731-972B-42B6-A2CF-34A0881EA52A}" destId="{C4134A2E-2499-426D-A1DE-BD327FA5E936}" srcOrd="12" destOrd="0" presId="urn:microsoft.com/office/officeart/2009/3/layout/CircleRelationship"/>
    <dgm:cxn modelId="{6776DB3D-DF29-4D84-A693-DD74D31E5905}" type="presParOf" srcId="{C4134A2E-2499-426D-A1DE-BD327FA5E936}" destId="{D37AA301-DD25-438E-8304-1E58641545FC}" srcOrd="0" destOrd="0" presId="urn:microsoft.com/office/officeart/2009/3/layout/CircleRelationship"/>
    <dgm:cxn modelId="{E9DB5F58-1B5F-4CFB-91C3-2BEC276E9E1A}" type="presParOf" srcId="{9587D731-972B-42B6-A2CF-34A0881EA52A}" destId="{0E6290D4-CEEE-4B10-9BF5-DB617A2EF5F4}" srcOrd="13" destOrd="0" presId="urn:microsoft.com/office/officeart/2009/3/layout/CircleRelationship"/>
    <dgm:cxn modelId="{BE23EBE7-5988-4C65-B309-5D6625F9EA03}" type="presParOf" srcId="{0E6290D4-CEEE-4B10-9BF5-DB617A2EF5F4}" destId="{75D0FE1C-9ACD-4C05-B653-0079C853EC3A}" srcOrd="0" destOrd="0" presId="urn:microsoft.com/office/officeart/2009/3/layout/CircleRelationship"/>
    <dgm:cxn modelId="{BF9AF339-301A-499C-97EF-D3E4ACA3B2D6}" type="presParOf" srcId="{9587D731-972B-42B6-A2CF-34A0881EA52A}" destId="{9C944812-04A8-4231-8822-2AF263E6855A}" srcOrd="14" destOrd="0" presId="urn:microsoft.com/office/officeart/2009/3/layout/CircleRelationship"/>
    <dgm:cxn modelId="{3661ED2E-0841-4983-B5CE-CBC439F38BC1}" type="presParOf" srcId="{9587D731-972B-42B6-A2CF-34A0881EA52A}" destId="{D26BF4DA-D609-46AD-9771-5C9DF16486D4}" srcOrd="15" destOrd="0" presId="urn:microsoft.com/office/officeart/2009/3/layout/CircleRelationship"/>
    <dgm:cxn modelId="{216BC8A2-3530-4C1E-A65B-CDF1380E5D3F}" type="presParOf" srcId="{D26BF4DA-D609-46AD-9771-5C9DF16486D4}" destId="{975499B1-281D-43F1-BFD4-F1CA08B153B1}" srcOrd="0" destOrd="0" presId="urn:microsoft.com/office/officeart/2009/3/layout/CircleRelationship"/>
    <dgm:cxn modelId="{69231306-F4BE-48EE-854A-E917561E4284}" type="presParOf" srcId="{9587D731-972B-42B6-A2CF-34A0881EA52A}" destId="{9A9981A3-9037-4322-933F-40E344B9620A}" srcOrd="16" destOrd="0" presId="urn:microsoft.com/office/officeart/2009/3/layout/CircleRelationship"/>
    <dgm:cxn modelId="{D161B2EC-2239-4CD6-9764-1A6A1D28FD20}" type="presParOf" srcId="{9587D731-972B-42B6-A2CF-34A0881EA52A}" destId="{202643A3-8C26-45F4-854B-2B723565D17E}" srcOrd="17" destOrd="0" presId="urn:microsoft.com/office/officeart/2009/3/layout/CircleRelationship"/>
    <dgm:cxn modelId="{BA4AAC0A-6045-4E8A-94B8-632EE6729460}" type="presParOf" srcId="{202643A3-8C26-45F4-854B-2B723565D17E}" destId="{71D6B218-3182-48C4-9A52-50B0C64C8D07}"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B41483-FE50-476E-B869-9D77EEDA06AB}"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BF1D9F76-F275-4D14-B3B9-B82A827F8311}">
      <dgm:prSet/>
      <dgm:spPr>
        <a:solidFill>
          <a:schemeClr val="accent1">
            <a:lumMod val="50000"/>
          </a:schemeClr>
        </a:solidFill>
      </dgm:spPr>
      <dgm:t>
        <a:bodyPr/>
        <a:lstStyle/>
        <a:p>
          <a:r>
            <a:rPr lang="en-US"/>
            <a:t>2-week free trial for Qradar Cloud edition</a:t>
          </a:r>
        </a:p>
      </dgm:t>
    </dgm:pt>
    <dgm:pt modelId="{B0566098-31BB-4F05-ADF1-8AB29A9926F8}" type="parTrans" cxnId="{EEB97565-8C72-4532-83FB-A7D1FF3F7849}">
      <dgm:prSet/>
      <dgm:spPr/>
      <dgm:t>
        <a:bodyPr/>
        <a:lstStyle/>
        <a:p>
          <a:endParaRPr lang="en-US"/>
        </a:p>
      </dgm:t>
    </dgm:pt>
    <dgm:pt modelId="{FF96D2B3-903A-43D5-8DBE-E30AB6B23E72}" type="sibTrans" cxnId="{EEB97565-8C72-4532-83FB-A7D1FF3F7849}">
      <dgm:prSet/>
      <dgm:spPr/>
      <dgm:t>
        <a:bodyPr/>
        <a:lstStyle/>
        <a:p>
          <a:endParaRPr lang="en-US"/>
        </a:p>
      </dgm:t>
    </dgm:pt>
    <dgm:pt modelId="{2D95065E-EEEF-465E-854F-B2DC77C825CB}">
      <dgm:prSet/>
      <dgm:spPr>
        <a:solidFill>
          <a:schemeClr val="accent1">
            <a:lumMod val="50000"/>
          </a:schemeClr>
        </a:solidFill>
      </dgm:spPr>
      <dgm:t>
        <a:bodyPr/>
        <a:lstStyle/>
        <a:p>
          <a:r>
            <a:rPr lang="en-US"/>
            <a:t>Exact purchase price available during a consultation with IBM sales representative</a:t>
          </a:r>
        </a:p>
      </dgm:t>
    </dgm:pt>
    <dgm:pt modelId="{084F1542-9871-4F11-BCD2-2FEBB8075BEF}" type="parTrans" cxnId="{C7C690CF-67E2-4F18-99AB-7370ED637AFB}">
      <dgm:prSet/>
      <dgm:spPr/>
      <dgm:t>
        <a:bodyPr/>
        <a:lstStyle/>
        <a:p>
          <a:endParaRPr lang="en-US"/>
        </a:p>
      </dgm:t>
    </dgm:pt>
    <dgm:pt modelId="{74D35AF9-AB9C-49B4-B308-7A8E609CC2E2}" type="sibTrans" cxnId="{C7C690CF-67E2-4F18-99AB-7370ED637AFB}">
      <dgm:prSet/>
      <dgm:spPr/>
      <dgm:t>
        <a:bodyPr/>
        <a:lstStyle/>
        <a:p>
          <a:endParaRPr lang="en-US"/>
        </a:p>
      </dgm:t>
    </dgm:pt>
    <dgm:pt modelId="{5FC548CD-0E82-4DF9-8428-8753AC277636}">
      <dgm:prSet/>
      <dgm:spPr>
        <a:solidFill>
          <a:schemeClr val="accent1">
            <a:lumMod val="50000"/>
          </a:schemeClr>
        </a:solidFill>
      </dgm:spPr>
      <dgm:t>
        <a:bodyPr/>
        <a:lstStyle/>
        <a:p>
          <a:r>
            <a:rPr lang="en-US"/>
            <a:t>According to g2.com, pricing for IBM Qradar on Cloud standard starts at $800 per month</a:t>
          </a:r>
        </a:p>
      </dgm:t>
    </dgm:pt>
    <dgm:pt modelId="{9BA58EBD-EB7D-424C-A5AD-09B6917EEF94}" type="parTrans" cxnId="{E7B3AF98-5261-4ADB-86A1-F3E53D919C81}">
      <dgm:prSet/>
      <dgm:spPr/>
      <dgm:t>
        <a:bodyPr/>
        <a:lstStyle/>
        <a:p>
          <a:endParaRPr lang="en-US"/>
        </a:p>
      </dgm:t>
    </dgm:pt>
    <dgm:pt modelId="{A31D13B2-EE64-45F0-BB56-58B592D0E76F}" type="sibTrans" cxnId="{E7B3AF98-5261-4ADB-86A1-F3E53D919C81}">
      <dgm:prSet/>
      <dgm:spPr/>
      <dgm:t>
        <a:bodyPr/>
        <a:lstStyle/>
        <a:p>
          <a:endParaRPr lang="en-US"/>
        </a:p>
      </dgm:t>
    </dgm:pt>
    <dgm:pt modelId="{71158FF2-CAEC-41B3-95DF-33A4CA3D98D8}" type="pres">
      <dgm:prSet presAssocID="{15B41483-FE50-476E-B869-9D77EEDA06AB}" presName="linear" presStyleCnt="0">
        <dgm:presLayoutVars>
          <dgm:animLvl val="lvl"/>
          <dgm:resizeHandles val="exact"/>
        </dgm:presLayoutVars>
      </dgm:prSet>
      <dgm:spPr/>
    </dgm:pt>
    <dgm:pt modelId="{7EDED184-738B-43A5-8DAB-50D23BB2A408}" type="pres">
      <dgm:prSet presAssocID="{BF1D9F76-F275-4D14-B3B9-B82A827F8311}" presName="parentText" presStyleLbl="node1" presStyleIdx="0" presStyleCnt="3">
        <dgm:presLayoutVars>
          <dgm:chMax val="0"/>
          <dgm:bulletEnabled val="1"/>
        </dgm:presLayoutVars>
      </dgm:prSet>
      <dgm:spPr/>
    </dgm:pt>
    <dgm:pt modelId="{3C1D8A94-B54D-4006-B4C5-EE6C60AEBD1A}" type="pres">
      <dgm:prSet presAssocID="{FF96D2B3-903A-43D5-8DBE-E30AB6B23E72}" presName="spacer" presStyleCnt="0"/>
      <dgm:spPr/>
    </dgm:pt>
    <dgm:pt modelId="{E2E834D2-95B5-4393-A2A1-6FAA807FCDF6}" type="pres">
      <dgm:prSet presAssocID="{2D95065E-EEEF-465E-854F-B2DC77C825CB}" presName="parentText" presStyleLbl="node1" presStyleIdx="1" presStyleCnt="3">
        <dgm:presLayoutVars>
          <dgm:chMax val="0"/>
          <dgm:bulletEnabled val="1"/>
        </dgm:presLayoutVars>
      </dgm:prSet>
      <dgm:spPr/>
    </dgm:pt>
    <dgm:pt modelId="{DDF10830-207A-4608-9970-EF5B12D6ADE4}" type="pres">
      <dgm:prSet presAssocID="{74D35AF9-AB9C-49B4-B308-7A8E609CC2E2}" presName="spacer" presStyleCnt="0"/>
      <dgm:spPr/>
    </dgm:pt>
    <dgm:pt modelId="{F68A2434-8FB8-4CFF-9304-1303323E2753}" type="pres">
      <dgm:prSet presAssocID="{5FC548CD-0E82-4DF9-8428-8753AC277636}" presName="parentText" presStyleLbl="node1" presStyleIdx="2" presStyleCnt="3">
        <dgm:presLayoutVars>
          <dgm:chMax val="0"/>
          <dgm:bulletEnabled val="1"/>
        </dgm:presLayoutVars>
      </dgm:prSet>
      <dgm:spPr/>
    </dgm:pt>
  </dgm:ptLst>
  <dgm:cxnLst>
    <dgm:cxn modelId="{459E7310-8BC8-46F1-9882-65CEA9920DBB}" type="presOf" srcId="{BF1D9F76-F275-4D14-B3B9-B82A827F8311}" destId="{7EDED184-738B-43A5-8DAB-50D23BB2A408}" srcOrd="0" destOrd="0" presId="urn:microsoft.com/office/officeart/2005/8/layout/vList2"/>
    <dgm:cxn modelId="{1EE13638-DC04-4736-820A-D188E73B2318}" type="presOf" srcId="{2D95065E-EEEF-465E-854F-B2DC77C825CB}" destId="{E2E834D2-95B5-4393-A2A1-6FAA807FCDF6}" srcOrd="0" destOrd="0" presId="urn:microsoft.com/office/officeart/2005/8/layout/vList2"/>
    <dgm:cxn modelId="{EEB97565-8C72-4532-83FB-A7D1FF3F7849}" srcId="{15B41483-FE50-476E-B869-9D77EEDA06AB}" destId="{BF1D9F76-F275-4D14-B3B9-B82A827F8311}" srcOrd="0" destOrd="0" parTransId="{B0566098-31BB-4F05-ADF1-8AB29A9926F8}" sibTransId="{FF96D2B3-903A-43D5-8DBE-E30AB6B23E72}"/>
    <dgm:cxn modelId="{F3A52E68-5D71-49EE-A0D5-BBE56B237F5B}" type="presOf" srcId="{5FC548CD-0E82-4DF9-8428-8753AC277636}" destId="{F68A2434-8FB8-4CFF-9304-1303323E2753}" srcOrd="0" destOrd="0" presId="urn:microsoft.com/office/officeart/2005/8/layout/vList2"/>
    <dgm:cxn modelId="{E7B3AF98-5261-4ADB-86A1-F3E53D919C81}" srcId="{15B41483-FE50-476E-B869-9D77EEDA06AB}" destId="{5FC548CD-0E82-4DF9-8428-8753AC277636}" srcOrd="2" destOrd="0" parTransId="{9BA58EBD-EB7D-424C-A5AD-09B6917EEF94}" sibTransId="{A31D13B2-EE64-45F0-BB56-58B592D0E76F}"/>
    <dgm:cxn modelId="{353D26CD-31F7-4279-8AF8-EC9B9A18B2CF}" type="presOf" srcId="{15B41483-FE50-476E-B869-9D77EEDA06AB}" destId="{71158FF2-CAEC-41B3-95DF-33A4CA3D98D8}" srcOrd="0" destOrd="0" presId="urn:microsoft.com/office/officeart/2005/8/layout/vList2"/>
    <dgm:cxn modelId="{C7C690CF-67E2-4F18-99AB-7370ED637AFB}" srcId="{15B41483-FE50-476E-B869-9D77EEDA06AB}" destId="{2D95065E-EEEF-465E-854F-B2DC77C825CB}" srcOrd="1" destOrd="0" parTransId="{084F1542-9871-4F11-BCD2-2FEBB8075BEF}" sibTransId="{74D35AF9-AB9C-49B4-B308-7A8E609CC2E2}"/>
    <dgm:cxn modelId="{15FED994-1532-48A4-BC17-8C61A889BEC4}" type="presParOf" srcId="{71158FF2-CAEC-41B3-95DF-33A4CA3D98D8}" destId="{7EDED184-738B-43A5-8DAB-50D23BB2A408}" srcOrd="0" destOrd="0" presId="urn:microsoft.com/office/officeart/2005/8/layout/vList2"/>
    <dgm:cxn modelId="{C4DDB711-A568-46E3-8DED-59E24BA0B438}" type="presParOf" srcId="{71158FF2-CAEC-41B3-95DF-33A4CA3D98D8}" destId="{3C1D8A94-B54D-4006-B4C5-EE6C60AEBD1A}" srcOrd="1" destOrd="0" presId="urn:microsoft.com/office/officeart/2005/8/layout/vList2"/>
    <dgm:cxn modelId="{C7E6974D-DD86-4324-8A16-DC2A2C926996}" type="presParOf" srcId="{71158FF2-CAEC-41B3-95DF-33A4CA3D98D8}" destId="{E2E834D2-95B5-4393-A2A1-6FAA807FCDF6}" srcOrd="2" destOrd="0" presId="urn:microsoft.com/office/officeart/2005/8/layout/vList2"/>
    <dgm:cxn modelId="{B910740B-82D8-48A0-9C3E-83D77DBB1C54}" type="presParOf" srcId="{71158FF2-CAEC-41B3-95DF-33A4CA3D98D8}" destId="{DDF10830-207A-4608-9970-EF5B12D6ADE4}" srcOrd="3" destOrd="0" presId="urn:microsoft.com/office/officeart/2005/8/layout/vList2"/>
    <dgm:cxn modelId="{4FAEE6E2-5226-43DD-A1D3-AD4F8296E7BE}" type="presParOf" srcId="{71158FF2-CAEC-41B3-95DF-33A4CA3D98D8}" destId="{F68A2434-8FB8-4CFF-9304-1303323E275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F65A5F-C9CC-4845-AA1A-22FA9E261D71}"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156B793-376D-4BFF-8746-9E77D3BE7273}">
      <dgm:prSet custT="1"/>
      <dgm:spPr>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400" b="1">
              <a:solidFill>
                <a:schemeClr val="bg1"/>
              </a:solidFill>
            </a:rPr>
            <a:t>Purposes:</a:t>
          </a:r>
        </a:p>
      </dgm:t>
    </dgm:pt>
    <dgm:pt modelId="{4FECB1F0-9BE9-4361-92EA-110B42A4097E}" type="parTrans" cxnId="{9F0272D4-79A9-4BBF-8197-21BA183FEC7A}">
      <dgm:prSet/>
      <dgm:spPr/>
      <dgm:t>
        <a:bodyPr/>
        <a:lstStyle/>
        <a:p>
          <a:endParaRPr lang="en-US"/>
        </a:p>
      </dgm:t>
    </dgm:pt>
    <dgm:pt modelId="{BE5A8214-23CF-42E0-AE81-FBA39EB67CC8}" type="sibTrans" cxnId="{9F0272D4-79A9-4BBF-8197-21BA183FEC7A}">
      <dgm:prSet/>
      <dgm:spPr/>
      <dgm:t>
        <a:bodyPr/>
        <a:lstStyle/>
        <a:p>
          <a:endParaRPr lang="en-US"/>
        </a:p>
      </dgm:t>
    </dgm:pt>
    <dgm:pt modelId="{B0369C00-56A5-4F3B-A2AF-200A0B0E36AE}">
      <dgm:prSet/>
      <dgm:spPr>
        <a:solidFill>
          <a:schemeClr val="tx1">
            <a:lumMod val="85000"/>
            <a:alpha val="90000"/>
          </a:schemeClr>
        </a:solidFill>
        <a:ln>
          <a:solidFill>
            <a:schemeClr val="tx1">
              <a:lumMod val="50000"/>
            </a:schemeClr>
          </a:solidFill>
        </a:ln>
        <a:scene3d>
          <a:camera prst="orthographicFront"/>
          <a:lightRig rig="threePt" dir="t"/>
        </a:scene3d>
        <a:sp3d>
          <a:bevelT/>
        </a:sp3d>
      </dgm:spPr>
      <dgm:t>
        <a:bodyPr/>
        <a:lstStyle/>
        <a:p>
          <a:r>
            <a:rPr lang="en-US" dirty="0"/>
            <a:t>Records networks, events, processes, files, commands and other data points</a:t>
          </a:r>
        </a:p>
      </dgm:t>
    </dgm:pt>
    <dgm:pt modelId="{58A5140A-3259-48B8-8E93-09012E0D67D1}" type="parTrans" cxnId="{57F14BFB-2C3D-4B06-B065-02DE029B76CF}">
      <dgm:prSet/>
      <dgm:spPr/>
      <dgm:t>
        <a:bodyPr/>
        <a:lstStyle/>
        <a:p>
          <a:endParaRPr lang="en-US"/>
        </a:p>
      </dgm:t>
    </dgm:pt>
    <dgm:pt modelId="{33F771E9-C686-41B3-AC83-C01644414376}" type="sibTrans" cxnId="{57F14BFB-2C3D-4B06-B065-02DE029B76CF}">
      <dgm:prSet/>
      <dgm:spPr/>
      <dgm:t>
        <a:bodyPr/>
        <a:lstStyle/>
        <a:p>
          <a:endParaRPr lang="en-US"/>
        </a:p>
      </dgm:t>
    </dgm:pt>
    <dgm:pt modelId="{7AF8DC85-9F2A-47B6-9A77-37A5EC144B19}">
      <dgm:prSet/>
      <dgm:spPr>
        <a:solidFill>
          <a:schemeClr val="tx1">
            <a:lumMod val="85000"/>
            <a:alpha val="90000"/>
          </a:schemeClr>
        </a:solidFill>
        <a:ln>
          <a:solidFill>
            <a:schemeClr val="tx1">
              <a:lumMod val="50000"/>
            </a:schemeClr>
          </a:solidFill>
        </a:ln>
        <a:scene3d>
          <a:camera prst="orthographicFront"/>
          <a:lightRig rig="threePt" dir="t"/>
        </a:scene3d>
        <a:sp3d>
          <a:bevelT/>
        </a:sp3d>
      </dgm:spPr>
      <dgm:t>
        <a:bodyPr/>
        <a:lstStyle/>
        <a:p>
          <a:r>
            <a:rPr lang="en-US" dirty="0"/>
            <a:t>Searches for indicators of compromise</a:t>
          </a:r>
        </a:p>
      </dgm:t>
    </dgm:pt>
    <dgm:pt modelId="{2135CBC5-D99D-464B-BCA2-49BF83196660}" type="parTrans" cxnId="{0A87BE44-9E0E-4E98-8EBA-38D01E1C8A9A}">
      <dgm:prSet/>
      <dgm:spPr/>
      <dgm:t>
        <a:bodyPr/>
        <a:lstStyle/>
        <a:p>
          <a:endParaRPr lang="en-US"/>
        </a:p>
      </dgm:t>
    </dgm:pt>
    <dgm:pt modelId="{47552125-F58C-4643-837C-C52782BA2638}" type="sibTrans" cxnId="{0A87BE44-9E0E-4E98-8EBA-38D01E1C8A9A}">
      <dgm:prSet/>
      <dgm:spPr/>
      <dgm:t>
        <a:bodyPr/>
        <a:lstStyle/>
        <a:p>
          <a:endParaRPr lang="en-US"/>
        </a:p>
      </dgm:t>
    </dgm:pt>
    <dgm:pt modelId="{EDC6E995-64C3-48D3-B494-C5F0A839417D}">
      <dgm:prSet/>
      <dgm:spPr>
        <a:solidFill>
          <a:schemeClr val="tx1">
            <a:lumMod val="85000"/>
            <a:alpha val="90000"/>
          </a:schemeClr>
        </a:solidFill>
        <a:ln>
          <a:solidFill>
            <a:schemeClr val="tx1">
              <a:lumMod val="50000"/>
            </a:schemeClr>
          </a:solidFill>
        </a:ln>
        <a:scene3d>
          <a:camera prst="orthographicFront"/>
          <a:lightRig rig="threePt" dir="t"/>
        </a:scene3d>
        <a:sp3d>
          <a:bevelT/>
        </a:sp3d>
      </dgm:spPr>
      <dgm:t>
        <a:bodyPr/>
        <a:lstStyle/>
        <a:p>
          <a:r>
            <a:rPr lang="en-US" dirty="0"/>
            <a:t>Determine root cause of detection and investigate</a:t>
          </a:r>
        </a:p>
      </dgm:t>
    </dgm:pt>
    <dgm:pt modelId="{99987AE6-2304-4735-9295-0CF0205B0055}" type="parTrans" cxnId="{DB57442F-8623-4E7E-AE61-D2AFECC7989E}">
      <dgm:prSet/>
      <dgm:spPr/>
      <dgm:t>
        <a:bodyPr/>
        <a:lstStyle/>
        <a:p>
          <a:endParaRPr lang="en-US"/>
        </a:p>
      </dgm:t>
    </dgm:pt>
    <dgm:pt modelId="{C1C784C4-D185-4651-B0CB-2379EE7FADCF}" type="sibTrans" cxnId="{DB57442F-8623-4E7E-AE61-D2AFECC7989E}">
      <dgm:prSet/>
      <dgm:spPr/>
      <dgm:t>
        <a:bodyPr/>
        <a:lstStyle/>
        <a:p>
          <a:endParaRPr lang="en-US"/>
        </a:p>
      </dgm:t>
    </dgm:pt>
    <dgm:pt modelId="{802A4858-4B5A-4DD1-8B54-31867974C580}" type="pres">
      <dgm:prSet presAssocID="{BAF65A5F-C9CC-4845-AA1A-22FA9E261D71}" presName="linear" presStyleCnt="0">
        <dgm:presLayoutVars>
          <dgm:dir/>
          <dgm:animLvl val="lvl"/>
          <dgm:resizeHandles val="exact"/>
        </dgm:presLayoutVars>
      </dgm:prSet>
      <dgm:spPr/>
    </dgm:pt>
    <dgm:pt modelId="{B47E4F53-B9D0-4F28-988D-065FC8A39FD6}" type="pres">
      <dgm:prSet presAssocID="{E156B793-376D-4BFF-8746-9E77D3BE7273}" presName="parentLin" presStyleCnt="0"/>
      <dgm:spPr/>
    </dgm:pt>
    <dgm:pt modelId="{6E6DD89B-D3E7-4677-9B9F-1CBEE6178BF3}" type="pres">
      <dgm:prSet presAssocID="{E156B793-376D-4BFF-8746-9E77D3BE7273}" presName="parentLeftMargin" presStyleLbl="node1" presStyleIdx="0" presStyleCnt="1"/>
      <dgm:spPr/>
    </dgm:pt>
    <dgm:pt modelId="{EFF071E1-115E-4A81-A64A-C73412BC9129}" type="pres">
      <dgm:prSet presAssocID="{E156B793-376D-4BFF-8746-9E77D3BE7273}" presName="parentText" presStyleLbl="node1" presStyleIdx="0" presStyleCnt="1">
        <dgm:presLayoutVars>
          <dgm:chMax val="0"/>
          <dgm:bulletEnabled val="1"/>
        </dgm:presLayoutVars>
      </dgm:prSet>
      <dgm:spPr/>
    </dgm:pt>
    <dgm:pt modelId="{F0569DE4-C512-4BD7-8152-330412E4ACB3}" type="pres">
      <dgm:prSet presAssocID="{E156B793-376D-4BFF-8746-9E77D3BE7273}" presName="negativeSpace" presStyleCnt="0"/>
      <dgm:spPr/>
    </dgm:pt>
    <dgm:pt modelId="{BD3E9C53-EBC3-4219-8C0B-33D07603FCA0}" type="pres">
      <dgm:prSet presAssocID="{E156B793-376D-4BFF-8746-9E77D3BE7273}" presName="childText" presStyleLbl="conFgAcc1" presStyleIdx="0" presStyleCnt="1">
        <dgm:presLayoutVars>
          <dgm:bulletEnabled val="1"/>
        </dgm:presLayoutVars>
      </dgm:prSet>
      <dgm:spPr/>
    </dgm:pt>
  </dgm:ptLst>
  <dgm:cxnLst>
    <dgm:cxn modelId="{98938D0D-F557-428A-B0D6-B4D60B6992FC}" type="presOf" srcId="{E156B793-376D-4BFF-8746-9E77D3BE7273}" destId="{EFF071E1-115E-4A81-A64A-C73412BC9129}" srcOrd="1" destOrd="0" presId="urn:microsoft.com/office/officeart/2005/8/layout/list1"/>
    <dgm:cxn modelId="{DB57442F-8623-4E7E-AE61-D2AFECC7989E}" srcId="{E156B793-376D-4BFF-8746-9E77D3BE7273}" destId="{EDC6E995-64C3-48D3-B494-C5F0A839417D}" srcOrd="2" destOrd="0" parTransId="{99987AE6-2304-4735-9295-0CF0205B0055}" sibTransId="{C1C784C4-D185-4651-B0CB-2379EE7FADCF}"/>
    <dgm:cxn modelId="{BD249E34-8D6D-4851-AF7A-44216DC643F4}" type="presOf" srcId="{7AF8DC85-9F2A-47B6-9A77-37A5EC144B19}" destId="{BD3E9C53-EBC3-4219-8C0B-33D07603FCA0}" srcOrd="0" destOrd="1" presId="urn:microsoft.com/office/officeart/2005/8/layout/list1"/>
    <dgm:cxn modelId="{0A87BE44-9E0E-4E98-8EBA-38D01E1C8A9A}" srcId="{E156B793-376D-4BFF-8746-9E77D3BE7273}" destId="{7AF8DC85-9F2A-47B6-9A77-37A5EC144B19}" srcOrd="1" destOrd="0" parTransId="{2135CBC5-D99D-464B-BCA2-49BF83196660}" sibTransId="{47552125-F58C-4643-837C-C52782BA2638}"/>
    <dgm:cxn modelId="{4DACE59F-70C0-4F1E-B83A-F8CA00EA25FF}" type="presOf" srcId="{B0369C00-56A5-4F3B-A2AF-200A0B0E36AE}" destId="{BD3E9C53-EBC3-4219-8C0B-33D07603FCA0}" srcOrd="0" destOrd="0" presId="urn:microsoft.com/office/officeart/2005/8/layout/list1"/>
    <dgm:cxn modelId="{75EF2FBB-CC3B-4475-AAAB-DD7CE81768C1}" type="presOf" srcId="{EDC6E995-64C3-48D3-B494-C5F0A839417D}" destId="{BD3E9C53-EBC3-4219-8C0B-33D07603FCA0}" srcOrd="0" destOrd="2" presId="urn:microsoft.com/office/officeart/2005/8/layout/list1"/>
    <dgm:cxn modelId="{1FFA0EBD-046B-4098-A026-FE0BBE11B585}" type="presOf" srcId="{E156B793-376D-4BFF-8746-9E77D3BE7273}" destId="{6E6DD89B-D3E7-4677-9B9F-1CBEE6178BF3}" srcOrd="0" destOrd="0" presId="urn:microsoft.com/office/officeart/2005/8/layout/list1"/>
    <dgm:cxn modelId="{9F0272D4-79A9-4BBF-8197-21BA183FEC7A}" srcId="{BAF65A5F-C9CC-4845-AA1A-22FA9E261D71}" destId="{E156B793-376D-4BFF-8746-9E77D3BE7273}" srcOrd="0" destOrd="0" parTransId="{4FECB1F0-9BE9-4361-92EA-110B42A4097E}" sibTransId="{BE5A8214-23CF-42E0-AE81-FBA39EB67CC8}"/>
    <dgm:cxn modelId="{AC57CBE0-FD3E-44F9-8D49-7EFE4B23B4DA}" type="presOf" srcId="{BAF65A5F-C9CC-4845-AA1A-22FA9E261D71}" destId="{802A4858-4B5A-4DD1-8B54-31867974C580}" srcOrd="0" destOrd="0" presId="urn:microsoft.com/office/officeart/2005/8/layout/list1"/>
    <dgm:cxn modelId="{57F14BFB-2C3D-4B06-B065-02DE029B76CF}" srcId="{E156B793-376D-4BFF-8746-9E77D3BE7273}" destId="{B0369C00-56A5-4F3B-A2AF-200A0B0E36AE}" srcOrd="0" destOrd="0" parTransId="{58A5140A-3259-48B8-8E93-09012E0D67D1}" sibTransId="{33F771E9-C686-41B3-AC83-C01644414376}"/>
    <dgm:cxn modelId="{F7DFAAEE-9032-4735-AAB8-A0FEFCC81243}" type="presParOf" srcId="{802A4858-4B5A-4DD1-8B54-31867974C580}" destId="{B47E4F53-B9D0-4F28-988D-065FC8A39FD6}" srcOrd="0" destOrd="0" presId="urn:microsoft.com/office/officeart/2005/8/layout/list1"/>
    <dgm:cxn modelId="{859A381F-E93E-466A-BB5E-3A94DE39411F}" type="presParOf" srcId="{B47E4F53-B9D0-4F28-988D-065FC8A39FD6}" destId="{6E6DD89B-D3E7-4677-9B9F-1CBEE6178BF3}" srcOrd="0" destOrd="0" presId="urn:microsoft.com/office/officeart/2005/8/layout/list1"/>
    <dgm:cxn modelId="{C6B3616D-2E95-4852-A10F-3415F156A968}" type="presParOf" srcId="{B47E4F53-B9D0-4F28-988D-065FC8A39FD6}" destId="{EFF071E1-115E-4A81-A64A-C73412BC9129}" srcOrd="1" destOrd="0" presId="urn:microsoft.com/office/officeart/2005/8/layout/list1"/>
    <dgm:cxn modelId="{644D04F2-3A92-4A4B-BDED-C8F3FDE90452}" type="presParOf" srcId="{802A4858-4B5A-4DD1-8B54-31867974C580}" destId="{F0569DE4-C512-4BD7-8152-330412E4ACB3}" srcOrd="1" destOrd="0" presId="urn:microsoft.com/office/officeart/2005/8/layout/list1"/>
    <dgm:cxn modelId="{9A85C3E7-332C-49B1-942D-B8C0ACC88B46}" type="presParOf" srcId="{802A4858-4B5A-4DD1-8B54-31867974C580}" destId="{BD3E9C53-EBC3-4219-8C0B-33D07603FCA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8E14ED-9B81-42C1-BBBA-B702637370F8}" type="doc">
      <dgm:prSet loTypeId="urn:microsoft.com/office/officeart/2005/8/layout/vList2" loCatId="list" qsTypeId="urn:microsoft.com/office/officeart/2005/8/quickstyle/3d2" qsCatId="3D" csTypeId="urn:microsoft.com/office/officeart/2005/8/colors/accent1_4" csCatId="accent1" phldr="1"/>
      <dgm:spPr/>
      <dgm:t>
        <a:bodyPr/>
        <a:lstStyle/>
        <a:p>
          <a:endParaRPr lang="en-US"/>
        </a:p>
      </dgm:t>
    </dgm:pt>
    <dgm:pt modelId="{0E308AA3-1088-4880-8FDF-D6FA56100852}">
      <dgm:prSet/>
      <dgm:spPr>
        <a:solidFill>
          <a:schemeClr val="accent1">
            <a:lumMod val="50000"/>
          </a:schemeClr>
        </a:solidFill>
      </dgm:spPr>
      <dgm:t>
        <a:bodyPr/>
        <a:lstStyle/>
        <a:p>
          <a:r>
            <a:rPr lang="en-US" dirty="0"/>
            <a:t>EDR tools uses machine learning and AI models to detect threats from any source, including managed and unmanaged devices. </a:t>
          </a:r>
        </a:p>
      </dgm:t>
    </dgm:pt>
    <dgm:pt modelId="{EB8A6BDB-F23E-4741-8FB0-5D2E6DEE0395}" type="parTrans" cxnId="{8A247F77-0300-43EE-B71B-B429B7AE7224}">
      <dgm:prSet/>
      <dgm:spPr/>
      <dgm:t>
        <a:bodyPr/>
        <a:lstStyle/>
        <a:p>
          <a:endParaRPr lang="en-US"/>
        </a:p>
      </dgm:t>
    </dgm:pt>
    <dgm:pt modelId="{154FF11B-EF77-45EC-8958-2851690F1CFE}" type="sibTrans" cxnId="{8A247F77-0300-43EE-B71B-B429B7AE7224}">
      <dgm:prSet/>
      <dgm:spPr/>
      <dgm:t>
        <a:bodyPr/>
        <a:lstStyle/>
        <a:p>
          <a:endParaRPr lang="en-US"/>
        </a:p>
      </dgm:t>
    </dgm:pt>
    <dgm:pt modelId="{ECBF4E6E-AF1E-44FA-A072-ABF305BA4F32}" type="pres">
      <dgm:prSet presAssocID="{C58E14ED-9B81-42C1-BBBA-B702637370F8}" presName="linear" presStyleCnt="0">
        <dgm:presLayoutVars>
          <dgm:animLvl val="lvl"/>
          <dgm:resizeHandles val="exact"/>
        </dgm:presLayoutVars>
      </dgm:prSet>
      <dgm:spPr/>
    </dgm:pt>
    <dgm:pt modelId="{CD4F3CA1-ED33-488B-89E1-41080E5325AA}" type="pres">
      <dgm:prSet presAssocID="{0E308AA3-1088-4880-8FDF-D6FA56100852}" presName="parentText" presStyleLbl="node1" presStyleIdx="0" presStyleCnt="1">
        <dgm:presLayoutVars>
          <dgm:chMax val="0"/>
          <dgm:bulletEnabled val="1"/>
        </dgm:presLayoutVars>
      </dgm:prSet>
      <dgm:spPr/>
    </dgm:pt>
  </dgm:ptLst>
  <dgm:cxnLst>
    <dgm:cxn modelId="{8A247F77-0300-43EE-B71B-B429B7AE7224}" srcId="{C58E14ED-9B81-42C1-BBBA-B702637370F8}" destId="{0E308AA3-1088-4880-8FDF-D6FA56100852}" srcOrd="0" destOrd="0" parTransId="{EB8A6BDB-F23E-4741-8FB0-5D2E6DEE0395}" sibTransId="{154FF11B-EF77-45EC-8958-2851690F1CFE}"/>
    <dgm:cxn modelId="{34820C9A-D445-4BF3-867E-A4E69DA431E5}" type="presOf" srcId="{C58E14ED-9B81-42C1-BBBA-B702637370F8}" destId="{ECBF4E6E-AF1E-44FA-A072-ABF305BA4F32}" srcOrd="0" destOrd="0" presId="urn:microsoft.com/office/officeart/2005/8/layout/vList2"/>
    <dgm:cxn modelId="{396CC0C3-115C-40A4-8A7D-722E159D3E06}" type="presOf" srcId="{0E308AA3-1088-4880-8FDF-D6FA56100852}" destId="{CD4F3CA1-ED33-488B-89E1-41080E5325AA}" srcOrd="0" destOrd="0" presId="urn:microsoft.com/office/officeart/2005/8/layout/vList2"/>
    <dgm:cxn modelId="{B367493C-AB3D-42A3-9002-21AC5158B120}" type="presParOf" srcId="{ECBF4E6E-AF1E-44FA-A072-ABF305BA4F32}" destId="{CD4F3CA1-ED33-488B-89E1-41080E5325AA}"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9B05A90-7153-4AE5-B484-8ECD523783EC}" type="doc">
      <dgm:prSet loTypeId="urn:microsoft.com/office/officeart/2009/3/layout/CircleRelationship" loCatId="relationship" qsTypeId="urn:microsoft.com/office/officeart/2005/8/quickstyle/3d1" qsCatId="3D" csTypeId="urn:microsoft.com/office/officeart/2005/8/colors/accent1_2" csCatId="accent1" phldr="1"/>
      <dgm:spPr/>
      <dgm:t>
        <a:bodyPr/>
        <a:lstStyle/>
        <a:p>
          <a:endParaRPr lang="en-US"/>
        </a:p>
      </dgm:t>
    </dgm:pt>
    <dgm:pt modelId="{DD5718EF-E617-49DD-981C-5FB2D18B9CDC}">
      <dgm:prSet custT="1"/>
      <dgm:spPr>
        <a:solidFill>
          <a:schemeClr val="accent1">
            <a:lumMod val="75000"/>
          </a:schemeClr>
        </a:solidFill>
      </dgm:spPr>
      <dgm:t>
        <a:bodyPr/>
        <a:lstStyle/>
        <a:p>
          <a:r>
            <a:rPr lang="en-US" sz="1200" dirty="0">
              <a:latin typeface="Consolas" panose="020B0609020204030204" pitchFamily="49" charset="0"/>
            </a:rPr>
            <a:t>Safeguard endpoints with NGAV, host firewall, disk encryption and USB device control</a:t>
          </a:r>
        </a:p>
      </dgm:t>
    </dgm:pt>
    <dgm:pt modelId="{21F9BA0E-79CA-4307-B5FA-83F9CC81D47C}" type="parTrans" cxnId="{A15B349C-5AE6-4A24-A1A0-38D5920E0553}">
      <dgm:prSet/>
      <dgm:spPr/>
      <dgm:t>
        <a:bodyPr/>
        <a:lstStyle/>
        <a:p>
          <a:endParaRPr lang="en-US">
            <a:solidFill>
              <a:sysClr val="windowText" lastClr="000000"/>
            </a:solidFill>
            <a:latin typeface="Consolas" panose="020B0609020204030204" pitchFamily="49" charset="0"/>
          </a:endParaRPr>
        </a:p>
      </dgm:t>
    </dgm:pt>
    <dgm:pt modelId="{BDFF3F19-E20A-4656-9E7B-2FD1FCD1CE85}" type="sibTrans" cxnId="{A15B349C-5AE6-4A24-A1A0-38D5920E0553}">
      <dgm:prSet/>
      <dgm:spPr/>
      <dgm:t>
        <a:bodyPr/>
        <a:lstStyle/>
        <a:p>
          <a:endParaRPr lang="en-US">
            <a:solidFill>
              <a:sysClr val="windowText" lastClr="000000"/>
            </a:solidFill>
            <a:latin typeface="Consolas" panose="020B0609020204030204" pitchFamily="49" charset="0"/>
          </a:endParaRPr>
        </a:p>
      </dgm:t>
    </dgm:pt>
    <dgm:pt modelId="{2ACA0E29-7F02-42A4-BFDD-03CE89225E90}">
      <dgm:prSet custT="1"/>
      <dgm:spPr>
        <a:solidFill>
          <a:schemeClr val="accent1">
            <a:lumMod val="75000"/>
          </a:schemeClr>
        </a:solidFill>
      </dgm:spPr>
      <dgm:t>
        <a:bodyPr/>
        <a:lstStyle/>
        <a:p>
          <a:r>
            <a:rPr lang="en-US" sz="1200" dirty="0">
              <a:latin typeface="Consolas" panose="020B0609020204030204" pitchFamily="49" charset="0"/>
            </a:rPr>
            <a:t>Using advanced ML and behavioral analytics, detect hidden threats such as insider abuse, credential attacks, malware and exfiltration</a:t>
          </a:r>
        </a:p>
      </dgm:t>
    </dgm:pt>
    <dgm:pt modelId="{1A72FD61-DA8C-4C00-871A-EB1A1B2BEFDD}" type="parTrans" cxnId="{35638E1C-2638-411D-B2CE-70A8DDF37907}">
      <dgm:prSet/>
      <dgm:spPr/>
      <dgm:t>
        <a:bodyPr/>
        <a:lstStyle/>
        <a:p>
          <a:endParaRPr lang="en-US">
            <a:solidFill>
              <a:sysClr val="windowText" lastClr="000000"/>
            </a:solidFill>
            <a:latin typeface="Consolas" panose="020B0609020204030204" pitchFamily="49" charset="0"/>
          </a:endParaRPr>
        </a:p>
      </dgm:t>
    </dgm:pt>
    <dgm:pt modelId="{8058D915-743C-4352-B9CC-AB73E6CFB50F}" type="sibTrans" cxnId="{35638E1C-2638-411D-B2CE-70A8DDF37907}">
      <dgm:prSet/>
      <dgm:spPr/>
      <dgm:t>
        <a:bodyPr/>
        <a:lstStyle/>
        <a:p>
          <a:endParaRPr lang="en-US">
            <a:solidFill>
              <a:sysClr val="windowText" lastClr="000000"/>
            </a:solidFill>
            <a:latin typeface="Consolas" panose="020B0609020204030204" pitchFamily="49" charset="0"/>
          </a:endParaRPr>
        </a:p>
      </dgm:t>
    </dgm:pt>
    <dgm:pt modelId="{A9F96BB6-B102-41F6-8219-D718F3FB4016}">
      <dgm:prSet custT="1"/>
      <dgm:spPr>
        <a:solidFill>
          <a:schemeClr val="accent1">
            <a:lumMod val="75000"/>
          </a:schemeClr>
        </a:solidFill>
      </dgm:spPr>
      <dgm:t>
        <a:bodyPr/>
        <a:lstStyle/>
        <a:p>
          <a:r>
            <a:rPr lang="en-US" sz="1200" dirty="0">
              <a:latin typeface="Consolas" panose="020B0609020204030204" pitchFamily="49" charset="0"/>
            </a:rPr>
            <a:t>Quickly verifies threats by determining root cause, sequence of events and investigative details</a:t>
          </a:r>
        </a:p>
      </dgm:t>
    </dgm:pt>
    <dgm:pt modelId="{B05E02B3-4A45-4135-A478-D8E7FF6DF2D6}" type="parTrans" cxnId="{454C79B6-9B72-42A9-90AC-C4C28ED04A89}">
      <dgm:prSet/>
      <dgm:spPr/>
      <dgm:t>
        <a:bodyPr/>
        <a:lstStyle/>
        <a:p>
          <a:endParaRPr lang="en-US">
            <a:solidFill>
              <a:sysClr val="windowText" lastClr="000000"/>
            </a:solidFill>
            <a:latin typeface="Consolas" panose="020B0609020204030204" pitchFamily="49" charset="0"/>
          </a:endParaRPr>
        </a:p>
      </dgm:t>
    </dgm:pt>
    <dgm:pt modelId="{C2A67268-2DC7-4BA8-855C-0DDB71DA3214}" type="sibTrans" cxnId="{454C79B6-9B72-42A9-90AC-C4C28ED04A89}">
      <dgm:prSet/>
      <dgm:spPr/>
      <dgm:t>
        <a:bodyPr/>
        <a:lstStyle/>
        <a:p>
          <a:endParaRPr lang="en-US">
            <a:solidFill>
              <a:sysClr val="windowText" lastClr="000000"/>
            </a:solidFill>
            <a:latin typeface="Consolas" panose="020B0609020204030204" pitchFamily="49" charset="0"/>
          </a:endParaRPr>
        </a:p>
      </dgm:t>
    </dgm:pt>
    <dgm:pt modelId="{7F7EDCE3-AB58-4EE2-A578-7AAB6186ABF3}">
      <dgm:prSet custT="1"/>
      <dgm:spPr>
        <a:solidFill>
          <a:schemeClr val="accent1">
            <a:lumMod val="75000"/>
          </a:schemeClr>
        </a:solidFill>
      </dgm:spPr>
      <dgm:t>
        <a:bodyPr/>
        <a:lstStyle/>
        <a:p>
          <a:r>
            <a:rPr lang="en-US" sz="1200" dirty="0">
              <a:latin typeface="Consolas" panose="020B0609020204030204" pitchFamily="49" charset="0"/>
            </a:rPr>
            <a:t>Block</a:t>
          </a:r>
          <a:r>
            <a:rPr lang="en-US" sz="1200" baseline="0" dirty="0">
              <a:latin typeface="Consolas" panose="020B0609020204030204" pitchFamily="49" charset="0"/>
            </a:rPr>
            <a:t> fast-moving attacks, isolate endpoints, execute scripts to contain threats in real time.</a:t>
          </a:r>
          <a:endParaRPr lang="en-US" sz="1200" dirty="0">
            <a:latin typeface="Consolas" panose="020B0609020204030204" pitchFamily="49" charset="0"/>
          </a:endParaRPr>
        </a:p>
      </dgm:t>
    </dgm:pt>
    <dgm:pt modelId="{4F9E487E-97B3-473B-ABD7-AC8DD4B3D5ED}" type="parTrans" cxnId="{E2EF9D10-CB4D-42CE-A4F5-F8C5D5CB1D7A}">
      <dgm:prSet/>
      <dgm:spPr/>
      <dgm:t>
        <a:bodyPr/>
        <a:lstStyle/>
        <a:p>
          <a:endParaRPr lang="en-US">
            <a:solidFill>
              <a:sysClr val="windowText" lastClr="000000"/>
            </a:solidFill>
            <a:latin typeface="Consolas" panose="020B0609020204030204" pitchFamily="49" charset="0"/>
          </a:endParaRPr>
        </a:p>
      </dgm:t>
    </dgm:pt>
    <dgm:pt modelId="{EDDB343C-123F-4EBB-A0C5-D4F3275E264A}" type="sibTrans" cxnId="{E2EF9D10-CB4D-42CE-A4F5-F8C5D5CB1D7A}">
      <dgm:prSet/>
      <dgm:spPr/>
      <dgm:t>
        <a:bodyPr/>
        <a:lstStyle/>
        <a:p>
          <a:endParaRPr lang="en-US">
            <a:solidFill>
              <a:sysClr val="windowText" lastClr="000000"/>
            </a:solidFill>
            <a:latin typeface="Consolas" panose="020B0609020204030204" pitchFamily="49" charset="0"/>
          </a:endParaRPr>
        </a:p>
      </dgm:t>
    </dgm:pt>
    <dgm:pt modelId="{9F8736AA-D2A0-4556-8819-FA86DC9E9084}">
      <dgm:prSet custT="1"/>
      <dgm:spPr>
        <a:solidFill>
          <a:schemeClr val="accent1">
            <a:lumMod val="50000"/>
          </a:schemeClr>
        </a:solidFill>
      </dgm:spPr>
      <dgm:t>
        <a:bodyPr/>
        <a:lstStyle/>
        <a:p>
          <a:r>
            <a:rPr lang="en-US" sz="2000" b="0">
              <a:latin typeface="Consolas" panose="020B0609020204030204" pitchFamily="49" charset="0"/>
            </a:rPr>
            <a:t>Highlights</a:t>
          </a:r>
          <a:endParaRPr lang="en-US" sz="2000" b="0" dirty="0">
            <a:latin typeface="Consolas" panose="020B0609020204030204" pitchFamily="49" charset="0"/>
          </a:endParaRPr>
        </a:p>
      </dgm:t>
    </dgm:pt>
    <dgm:pt modelId="{06AB5CCA-CE29-4954-BF00-B5F0BED7FCB4}" type="parTrans" cxnId="{4D99B2A8-10A1-4F06-8464-650474C6DEA2}">
      <dgm:prSet/>
      <dgm:spPr/>
      <dgm:t>
        <a:bodyPr/>
        <a:lstStyle/>
        <a:p>
          <a:endParaRPr lang="en-US"/>
        </a:p>
      </dgm:t>
    </dgm:pt>
    <dgm:pt modelId="{0F2E43CE-F04C-46AF-A1EE-1301CD1194C6}" type="sibTrans" cxnId="{4D99B2A8-10A1-4F06-8464-650474C6DEA2}">
      <dgm:prSet/>
      <dgm:spPr/>
      <dgm:t>
        <a:bodyPr/>
        <a:lstStyle/>
        <a:p>
          <a:endParaRPr lang="en-US"/>
        </a:p>
      </dgm:t>
    </dgm:pt>
    <dgm:pt modelId="{9587D731-972B-42B6-A2CF-34A0881EA52A}" type="pres">
      <dgm:prSet presAssocID="{A9B05A90-7153-4AE5-B484-8ECD523783EC}" presName="Name0" presStyleCnt="0">
        <dgm:presLayoutVars>
          <dgm:chMax val="1"/>
          <dgm:chPref val="1"/>
        </dgm:presLayoutVars>
      </dgm:prSet>
      <dgm:spPr/>
    </dgm:pt>
    <dgm:pt modelId="{96595A69-5793-437E-85CE-42191FA33E0E}" type="pres">
      <dgm:prSet presAssocID="{9F8736AA-D2A0-4556-8819-FA86DC9E9084}" presName="Parent" presStyleLbl="node0" presStyleIdx="0" presStyleCnt="1" custScaleX="72865" custScaleY="71241">
        <dgm:presLayoutVars>
          <dgm:chMax val="5"/>
          <dgm:chPref val="5"/>
        </dgm:presLayoutVars>
      </dgm:prSet>
      <dgm:spPr/>
    </dgm:pt>
    <dgm:pt modelId="{7495D601-B783-41DD-BAEE-4325D15DA04D}" type="pres">
      <dgm:prSet presAssocID="{9F8736AA-D2A0-4556-8819-FA86DC9E9084}" presName="Accent1" presStyleLbl="node1" presStyleIdx="0" presStyleCnt="17"/>
      <dgm:spPr/>
    </dgm:pt>
    <dgm:pt modelId="{19F12A5D-197F-42FC-8600-4CD7B86DB6E7}" type="pres">
      <dgm:prSet presAssocID="{9F8736AA-D2A0-4556-8819-FA86DC9E9084}" presName="Accent2" presStyleLbl="node1" presStyleIdx="1" presStyleCnt="17"/>
      <dgm:spPr/>
    </dgm:pt>
    <dgm:pt modelId="{7D805164-D42F-406D-B786-9CCF2DEFB4E8}" type="pres">
      <dgm:prSet presAssocID="{9F8736AA-D2A0-4556-8819-FA86DC9E9084}" presName="Accent3" presStyleLbl="node1" presStyleIdx="2" presStyleCnt="17"/>
      <dgm:spPr/>
    </dgm:pt>
    <dgm:pt modelId="{4F0DA4C1-0A63-4932-BD80-27C3094C2D1A}" type="pres">
      <dgm:prSet presAssocID="{9F8736AA-D2A0-4556-8819-FA86DC9E9084}" presName="Accent4" presStyleLbl="node1" presStyleIdx="3" presStyleCnt="17"/>
      <dgm:spPr/>
    </dgm:pt>
    <dgm:pt modelId="{DA22964F-CB00-4F26-BEAF-EA81DB97BCC4}" type="pres">
      <dgm:prSet presAssocID="{9F8736AA-D2A0-4556-8819-FA86DC9E9084}" presName="Accent5" presStyleLbl="node1" presStyleIdx="4" presStyleCnt="17"/>
      <dgm:spPr/>
    </dgm:pt>
    <dgm:pt modelId="{34B1D585-222B-42D6-8886-7CA080A0BAB1}" type="pres">
      <dgm:prSet presAssocID="{9F8736AA-D2A0-4556-8819-FA86DC9E9084}" presName="Accent6" presStyleLbl="node1" presStyleIdx="5" presStyleCnt="17"/>
      <dgm:spPr/>
    </dgm:pt>
    <dgm:pt modelId="{0722EE2E-7C86-46EA-851B-74F57E729D9D}" type="pres">
      <dgm:prSet presAssocID="{DD5718EF-E617-49DD-981C-5FB2D18B9CDC}" presName="Child1" presStyleLbl="node1" presStyleIdx="6" presStyleCnt="17" custScaleX="147442" custScaleY="142771" custLinFactNeighborX="-30468" custLinFactNeighborY="-11741">
        <dgm:presLayoutVars>
          <dgm:chMax val="0"/>
          <dgm:chPref val="0"/>
        </dgm:presLayoutVars>
      </dgm:prSet>
      <dgm:spPr/>
    </dgm:pt>
    <dgm:pt modelId="{683B9017-94F4-4225-B7E7-CC7ACD2075D4}" type="pres">
      <dgm:prSet presAssocID="{DD5718EF-E617-49DD-981C-5FB2D18B9CDC}" presName="Accent7" presStyleCnt="0"/>
      <dgm:spPr/>
    </dgm:pt>
    <dgm:pt modelId="{4DFDED80-240C-4947-AC44-23409A977ECC}" type="pres">
      <dgm:prSet presAssocID="{DD5718EF-E617-49DD-981C-5FB2D18B9CDC}" presName="AccentHold1" presStyleLbl="node1" presStyleIdx="7" presStyleCnt="17"/>
      <dgm:spPr/>
    </dgm:pt>
    <dgm:pt modelId="{3D2E7C63-C1CF-4A2B-9910-60EB7C95A2C9}" type="pres">
      <dgm:prSet presAssocID="{DD5718EF-E617-49DD-981C-5FB2D18B9CDC}" presName="Accent8" presStyleCnt="0"/>
      <dgm:spPr/>
    </dgm:pt>
    <dgm:pt modelId="{C8300E67-57C7-4131-89F3-CE8FFAAD14FF}" type="pres">
      <dgm:prSet presAssocID="{DD5718EF-E617-49DD-981C-5FB2D18B9CDC}" presName="AccentHold2" presStyleLbl="node1" presStyleIdx="8" presStyleCnt="17"/>
      <dgm:spPr/>
    </dgm:pt>
    <dgm:pt modelId="{F6E11398-1A4F-4227-AD75-6993AC57A925}" type="pres">
      <dgm:prSet presAssocID="{2ACA0E29-7F02-42A4-BFDD-03CE89225E90}" presName="Child2" presStyleLbl="node1" presStyleIdx="9" presStyleCnt="17" custScaleX="165339" custScaleY="168924" custLinFactNeighborX="24194" custLinFactNeighborY="6973">
        <dgm:presLayoutVars>
          <dgm:chMax val="0"/>
          <dgm:chPref val="0"/>
        </dgm:presLayoutVars>
      </dgm:prSet>
      <dgm:spPr/>
    </dgm:pt>
    <dgm:pt modelId="{915A80AE-F6F6-4A5C-A533-2F2FEF3F3601}" type="pres">
      <dgm:prSet presAssocID="{2ACA0E29-7F02-42A4-BFDD-03CE89225E90}" presName="Accent9" presStyleCnt="0"/>
      <dgm:spPr/>
    </dgm:pt>
    <dgm:pt modelId="{661F16EC-C55B-4625-A4A7-1C17F6718284}" type="pres">
      <dgm:prSet presAssocID="{2ACA0E29-7F02-42A4-BFDD-03CE89225E90}" presName="AccentHold1" presStyleLbl="node1" presStyleIdx="10" presStyleCnt="17"/>
      <dgm:spPr/>
    </dgm:pt>
    <dgm:pt modelId="{C4134A2E-2499-426D-A1DE-BD327FA5E936}" type="pres">
      <dgm:prSet presAssocID="{2ACA0E29-7F02-42A4-BFDD-03CE89225E90}" presName="Accent10" presStyleCnt="0"/>
      <dgm:spPr/>
    </dgm:pt>
    <dgm:pt modelId="{D37AA301-DD25-438E-8304-1E58641545FC}" type="pres">
      <dgm:prSet presAssocID="{2ACA0E29-7F02-42A4-BFDD-03CE89225E90}" presName="AccentHold2" presStyleLbl="node1" presStyleIdx="11" presStyleCnt="17"/>
      <dgm:spPr/>
    </dgm:pt>
    <dgm:pt modelId="{0E6290D4-CEEE-4B10-9BF5-DB617A2EF5F4}" type="pres">
      <dgm:prSet presAssocID="{2ACA0E29-7F02-42A4-BFDD-03CE89225E90}" presName="Accent11" presStyleCnt="0"/>
      <dgm:spPr/>
    </dgm:pt>
    <dgm:pt modelId="{75D0FE1C-9ACD-4C05-B653-0079C853EC3A}" type="pres">
      <dgm:prSet presAssocID="{2ACA0E29-7F02-42A4-BFDD-03CE89225E90}" presName="AccentHold3" presStyleLbl="node1" presStyleIdx="12" presStyleCnt="17"/>
      <dgm:spPr/>
    </dgm:pt>
    <dgm:pt modelId="{9C944812-04A8-4231-8822-2AF263E6855A}" type="pres">
      <dgm:prSet presAssocID="{A9F96BB6-B102-41F6-8219-D718F3FB4016}" presName="Child3" presStyleLbl="node1" presStyleIdx="13" presStyleCnt="17" custScaleX="146965" custScaleY="141458">
        <dgm:presLayoutVars>
          <dgm:chMax val="0"/>
          <dgm:chPref val="0"/>
        </dgm:presLayoutVars>
      </dgm:prSet>
      <dgm:spPr/>
    </dgm:pt>
    <dgm:pt modelId="{D26BF4DA-D609-46AD-9771-5C9DF16486D4}" type="pres">
      <dgm:prSet presAssocID="{A9F96BB6-B102-41F6-8219-D718F3FB4016}" presName="Accent12" presStyleCnt="0"/>
      <dgm:spPr/>
    </dgm:pt>
    <dgm:pt modelId="{975499B1-281D-43F1-BFD4-F1CA08B153B1}" type="pres">
      <dgm:prSet presAssocID="{A9F96BB6-B102-41F6-8219-D718F3FB4016}" presName="AccentHold1" presStyleLbl="node1" presStyleIdx="14" presStyleCnt="17"/>
      <dgm:spPr/>
    </dgm:pt>
    <dgm:pt modelId="{9A9981A3-9037-4322-933F-40E344B9620A}" type="pres">
      <dgm:prSet presAssocID="{7F7EDCE3-AB58-4EE2-A578-7AAB6186ABF3}" presName="Child4" presStyleLbl="node1" presStyleIdx="15" presStyleCnt="17" custScaleX="150196" custScaleY="143885" custLinFactNeighborX="-59498" custLinFactNeighborY="-627">
        <dgm:presLayoutVars>
          <dgm:chMax val="0"/>
          <dgm:chPref val="0"/>
        </dgm:presLayoutVars>
      </dgm:prSet>
      <dgm:spPr/>
    </dgm:pt>
    <dgm:pt modelId="{202643A3-8C26-45F4-854B-2B723565D17E}" type="pres">
      <dgm:prSet presAssocID="{7F7EDCE3-AB58-4EE2-A578-7AAB6186ABF3}" presName="Accent13" presStyleCnt="0"/>
      <dgm:spPr/>
    </dgm:pt>
    <dgm:pt modelId="{71D6B218-3182-48C4-9A52-50B0C64C8D07}" type="pres">
      <dgm:prSet presAssocID="{7F7EDCE3-AB58-4EE2-A578-7AAB6186ABF3}" presName="AccentHold1" presStyleLbl="node1" presStyleIdx="16" presStyleCnt="17"/>
      <dgm:spPr/>
    </dgm:pt>
  </dgm:ptLst>
  <dgm:cxnLst>
    <dgm:cxn modelId="{ECE08300-E3FF-4F77-A0E7-DC89A33709FB}" type="presOf" srcId="{A9B05A90-7153-4AE5-B484-8ECD523783EC}" destId="{9587D731-972B-42B6-A2CF-34A0881EA52A}" srcOrd="0" destOrd="0" presId="urn:microsoft.com/office/officeart/2009/3/layout/CircleRelationship"/>
    <dgm:cxn modelId="{E2EF9D10-CB4D-42CE-A4F5-F8C5D5CB1D7A}" srcId="{9F8736AA-D2A0-4556-8819-FA86DC9E9084}" destId="{7F7EDCE3-AB58-4EE2-A578-7AAB6186ABF3}" srcOrd="3" destOrd="0" parTransId="{4F9E487E-97B3-473B-ABD7-AC8DD4B3D5ED}" sibTransId="{EDDB343C-123F-4EBB-A0C5-D4F3275E264A}"/>
    <dgm:cxn modelId="{35638E1C-2638-411D-B2CE-70A8DDF37907}" srcId="{9F8736AA-D2A0-4556-8819-FA86DC9E9084}" destId="{2ACA0E29-7F02-42A4-BFDD-03CE89225E90}" srcOrd="1" destOrd="0" parTransId="{1A72FD61-DA8C-4C00-871A-EB1A1B2BEFDD}" sibTransId="{8058D915-743C-4352-B9CC-AB73E6CFB50F}"/>
    <dgm:cxn modelId="{13B9F87B-253F-4C9D-ADD2-70DB639A7B1F}" type="presOf" srcId="{2ACA0E29-7F02-42A4-BFDD-03CE89225E90}" destId="{F6E11398-1A4F-4227-AD75-6993AC57A925}" srcOrd="0" destOrd="0" presId="urn:microsoft.com/office/officeart/2009/3/layout/CircleRelationship"/>
    <dgm:cxn modelId="{A9DA0581-245D-4A75-BD3F-87BA385235B0}" type="presOf" srcId="{DD5718EF-E617-49DD-981C-5FB2D18B9CDC}" destId="{0722EE2E-7C86-46EA-851B-74F57E729D9D}" srcOrd="0" destOrd="0" presId="urn:microsoft.com/office/officeart/2009/3/layout/CircleRelationship"/>
    <dgm:cxn modelId="{A15B349C-5AE6-4A24-A1A0-38D5920E0553}" srcId="{9F8736AA-D2A0-4556-8819-FA86DC9E9084}" destId="{DD5718EF-E617-49DD-981C-5FB2D18B9CDC}" srcOrd="0" destOrd="0" parTransId="{21F9BA0E-79CA-4307-B5FA-83F9CC81D47C}" sibTransId="{BDFF3F19-E20A-4656-9E7B-2FD1FCD1CE85}"/>
    <dgm:cxn modelId="{4D99B2A8-10A1-4F06-8464-650474C6DEA2}" srcId="{A9B05A90-7153-4AE5-B484-8ECD523783EC}" destId="{9F8736AA-D2A0-4556-8819-FA86DC9E9084}" srcOrd="0" destOrd="0" parTransId="{06AB5CCA-CE29-4954-BF00-B5F0BED7FCB4}" sibTransId="{0F2E43CE-F04C-46AF-A1EE-1301CD1194C6}"/>
    <dgm:cxn modelId="{454C79B6-9B72-42A9-90AC-C4C28ED04A89}" srcId="{9F8736AA-D2A0-4556-8819-FA86DC9E9084}" destId="{A9F96BB6-B102-41F6-8219-D718F3FB4016}" srcOrd="2" destOrd="0" parTransId="{B05E02B3-4A45-4135-A478-D8E7FF6DF2D6}" sibTransId="{C2A67268-2DC7-4BA8-855C-0DDB71DA3214}"/>
    <dgm:cxn modelId="{392801B9-7B7E-42A4-878A-15872B066F1C}" type="presOf" srcId="{9F8736AA-D2A0-4556-8819-FA86DC9E9084}" destId="{96595A69-5793-437E-85CE-42191FA33E0E}" srcOrd="0" destOrd="0" presId="urn:microsoft.com/office/officeart/2009/3/layout/CircleRelationship"/>
    <dgm:cxn modelId="{3EE846DB-D309-4327-9B18-86FE3D908656}" type="presOf" srcId="{7F7EDCE3-AB58-4EE2-A578-7AAB6186ABF3}" destId="{9A9981A3-9037-4322-933F-40E344B9620A}" srcOrd="0" destOrd="0" presId="urn:microsoft.com/office/officeart/2009/3/layout/CircleRelationship"/>
    <dgm:cxn modelId="{78708CF6-FFB7-4416-98F1-5CD84F830C69}" type="presOf" srcId="{A9F96BB6-B102-41F6-8219-D718F3FB4016}" destId="{9C944812-04A8-4231-8822-2AF263E6855A}" srcOrd="0" destOrd="0" presId="urn:microsoft.com/office/officeart/2009/3/layout/CircleRelationship"/>
    <dgm:cxn modelId="{0AF234DB-43C1-4AC1-96CE-3A39F0BACD37}" type="presParOf" srcId="{9587D731-972B-42B6-A2CF-34A0881EA52A}" destId="{96595A69-5793-437E-85CE-42191FA33E0E}" srcOrd="0" destOrd="0" presId="urn:microsoft.com/office/officeart/2009/3/layout/CircleRelationship"/>
    <dgm:cxn modelId="{B2C7F8B5-60F9-4294-B903-445F2AEEDA13}" type="presParOf" srcId="{9587D731-972B-42B6-A2CF-34A0881EA52A}" destId="{7495D601-B783-41DD-BAEE-4325D15DA04D}" srcOrd="1" destOrd="0" presId="urn:microsoft.com/office/officeart/2009/3/layout/CircleRelationship"/>
    <dgm:cxn modelId="{76115F79-C535-4DF0-9475-8DA99BF8BA46}" type="presParOf" srcId="{9587D731-972B-42B6-A2CF-34A0881EA52A}" destId="{19F12A5D-197F-42FC-8600-4CD7B86DB6E7}" srcOrd="2" destOrd="0" presId="urn:microsoft.com/office/officeart/2009/3/layout/CircleRelationship"/>
    <dgm:cxn modelId="{33E6318C-9A9D-4EF7-9D28-8A932B776B0A}" type="presParOf" srcId="{9587D731-972B-42B6-A2CF-34A0881EA52A}" destId="{7D805164-D42F-406D-B786-9CCF2DEFB4E8}" srcOrd="3" destOrd="0" presId="urn:microsoft.com/office/officeart/2009/3/layout/CircleRelationship"/>
    <dgm:cxn modelId="{9FC660F8-A795-43AA-B3C2-03C2007AED8B}" type="presParOf" srcId="{9587D731-972B-42B6-A2CF-34A0881EA52A}" destId="{4F0DA4C1-0A63-4932-BD80-27C3094C2D1A}" srcOrd="4" destOrd="0" presId="urn:microsoft.com/office/officeart/2009/3/layout/CircleRelationship"/>
    <dgm:cxn modelId="{F833B595-B7B2-4DDE-B5EE-E771DD04D20E}" type="presParOf" srcId="{9587D731-972B-42B6-A2CF-34A0881EA52A}" destId="{DA22964F-CB00-4F26-BEAF-EA81DB97BCC4}" srcOrd="5" destOrd="0" presId="urn:microsoft.com/office/officeart/2009/3/layout/CircleRelationship"/>
    <dgm:cxn modelId="{EB7A4B7E-6A35-4B22-9112-5D922250BE86}" type="presParOf" srcId="{9587D731-972B-42B6-A2CF-34A0881EA52A}" destId="{34B1D585-222B-42D6-8886-7CA080A0BAB1}" srcOrd="6" destOrd="0" presId="urn:microsoft.com/office/officeart/2009/3/layout/CircleRelationship"/>
    <dgm:cxn modelId="{1A262F60-4A6D-4773-898A-6C494BAAA37A}" type="presParOf" srcId="{9587D731-972B-42B6-A2CF-34A0881EA52A}" destId="{0722EE2E-7C86-46EA-851B-74F57E729D9D}" srcOrd="7" destOrd="0" presId="urn:microsoft.com/office/officeart/2009/3/layout/CircleRelationship"/>
    <dgm:cxn modelId="{1D1F6066-58D7-4DD5-AEAE-6F8BFFAA6AC8}" type="presParOf" srcId="{9587D731-972B-42B6-A2CF-34A0881EA52A}" destId="{683B9017-94F4-4225-B7E7-CC7ACD2075D4}" srcOrd="8" destOrd="0" presId="urn:microsoft.com/office/officeart/2009/3/layout/CircleRelationship"/>
    <dgm:cxn modelId="{1FCC8C3D-99EC-40D9-B64E-1FD3FBE85C85}" type="presParOf" srcId="{683B9017-94F4-4225-B7E7-CC7ACD2075D4}" destId="{4DFDED80-240C-4947-AC44-23409A977ECC}" srcOrd="0" destOrd="0" presId="urn:microsoft.com/office/officeart/2009/3/layout/CircleRelationship"/>
    <dgm:cxn modelId="{344071F9-AA55-4251-969A-7D9C2BB3BC68}" type="presParOf" srcId="{9587D731-972B-42B6-A2CF-34A0881EA52A}" destId="{3D2E7C63-C1CF-4A2B-9910-60EB7C95A2C9}" srcOrd="9" destOrd="0" presId="urn:microsoft.com/office/officeart/2009/3/layout/CircleRelationship"/>
    <dgm:cxn modelId="{CEF34450-5BD3-42BC-8380-821798784797}" type="presParOf" srcId="{3D2E7C63-C1CF-4A2B-9910-60EB7C95A2C9}" destId="{C8300E67-57C7-4131-89F3-CE8FFAAD14FF}" srcOrd="0" destOrd="0" presId="urn:microsoft.com/office/officeart/2009/3/layout/CircleRelationship"/>
    <dgm:cxn modelId="{3AF54E5F-F68C-4385-A2C7-C5AAC65B3C37}" type="presParOf" srcId="{9587D731-972B-42B6-A2CF-34A0881EA52A}" destId="{F6E11398-1A4F-4227-AD75-6993AC57A925}" srcOrd="10" destOrd="0" presId="urn:microsoft.com/office/officeart/2009/3/layout/CircleRelationship"/>
    <dgm:cxn modelId="{5B6CA33C-B1DB-48E2-BBBF-DA6CCAD36340}" type="presParOf" srcId="{9587D731-972B-42B6-A2CF-34A0881EA52A}" destId="{915A80AE-F6F6-4A5C-A533-2F2FEF3F3601}" srcOrd="11" destOrd="0" presId="urn:microsoft.com/office/officeart/2009/3/layout/CircleRelationship"/>
    <dgm:cxn modelId="{D6B80B7A-6D5C-482B-8024-73AF1EF45C16}" type="presParOf" srcId="{915A80AE-F6F6-4A5C-A533-2F2FEF3F3601}" destId="{661F16EC-C55B-4625-A4A7-1C17F6718284}" srcOrd="0" destOrd="0" presId="urn:microsoft.com/office/officeart/2009/3/layout/CircleRelationship"/>
    <dgm:cxn modelId="{13F2B8AF-92EF-4D74-83CA-31A4A678CDB0}" type="presParOf" srcId="{9587D731-972B-42B6-A2CF-34A0881EA52A}" destId="{C4134A2E-2499-426D-A1DE-BD327FA5E936}" srcOrd="12" destOrd="0" presId="urn:microsoft.com/office/officeart/2009/3/layout/CircleRelationship"/>
    <dgm:cxn modelId="{6776DB3D-DF29-4D84-A693-DD74D31E5905}" type="presParOf" srcId="{C4134A2E-2499-426D-A1DE-BD327FA5E936}" destId="{D37AA301-DD25-438E-8304-1E58641545FC}" srcOrd="0" destOrd="0" presId="urn:microsoft.com/office/officeart/2009/3/layout/CircleRelationship"/>
    <dgm:cxn modelId="{E9DB5F58-1B5F-4CFB-91C3-2BEC276E9E1A}" type="presParOf" srcId="{9587D731-972B-42B6-A2CF-34A0881EA52A}" destId="{0E6290D4-CEEE-4B10-9BF5-DB617A2EF5F4}" srcOrd="13" destOrd="0" presId="urn:microsoft.com/office/officeart/2009/3/layout/CircleRelationship"/>
    <dgm:cxn modelId="{BE23EBE7-5988-4C65-B309-5D6625F9EA03}" type="presParOf" srcId="{0E6290D4-CEEE-4B10-9BF5-DB617A2EF5F4}" destId="{75D0FE1C-9ACD-4C05-B653-0079C853EC3A}" srcOrd="0" destOrd="0" presId="urn:microsoft.com/office/officeart/2009/3/layout/CircleRelationship"/>
    <dgm:cxn modelId="{BF9AF339-301A-499C-97EF-D3E4ACA3B2D6}" type="presParOf" srcId="{9587D731-972B-42B6-A2CF-34A0881EA52A}" destId="{9C944812-04A8-4231-8822-2AF263E6855A}" srcOrd="14" destOrd="0" presId="urn:microsoft.com/office/officeart/2009/3/layout/CircleRelationship"/>
    <dgm:cxn modelId="{3661ED2E-0841-4983-B5CE-CBC439F38BC1}" type="presParOf" srcId="{9587D731-972B-42B6-A2CF-34A0881EA52A}" destId="{D26BF4DA-D609-46AD-9771-5C9DF16486D4}" srcOrd="15" destOrd="0" presId="urn:microsoft.com/office/officeart/2009/3/layout/CircleRelationship"/>
    <dgm:cxn modelId="{216BC8A2-3530-4C1E-A65B-CDF1380E5D3F}" type="presParOf" srcId="{D26BF4DA-D609-46AD-9771-5C9DF16486D4}" destId="{975499B1-281D-43F1-BFD4-F1CA08B153B1}" srcOrd="0" destOrd="0" presId="urn:microsoft.com/office/officeart/2009/3/layout/CircleRelationship"/>
    <dgm:cxn modelId="{69231306-F4BE-48EE-854A-E917561E4284}" type="presParOf" srcId="{9587D731-972B-42B6-A2CF-34A0881EA52A}" destId="{9A9981A3-9037-4322-933F-40E344B9620A}" srcOrd="16" destOrd="0" presId="urn:microsoft.com/office/officeart/2009/3/layout/CircleRelationship"/>
    <dgm:cxn modelId="{D161B2EC-2239-4CD6-9764-1A6A1D28FD20}" type="presParOf" srcId="{9587D731-972B-42B6-A2CF-34A0881EA52A}" destId="{202643A3-8C26-45F4-854B-2B723565D17E}" srcOrd="17" destOrd="0" presId="urn:microsoft.com/office/officeart/2009/3/layout/CircleRelationship"/>
    <dgm:cxn modelId="{BA4AAC0A-6045-4E8A-94B8-632EE6729460}" type="presParOf" srcId="{202643A3-8C26-45F4-854B-2B723565D17E}" destId="{71D6B218-3182-48C4-9A52-50B0C64C8D07}"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C8FB0B1-1A0C-4FF3-8AF7-6CDD9B7CB6F1}" type="doc">
      <dgm:prSet loTypeId="urn:microsoft.com/office/officeart/2005/8/layout/target3" loCatId="relationship" qsTypeId="urn:microsoft.com/office/officeart/2005/8/quickstyle/3d2" qsCatId="3D" csTypeId="urn:microsoft.com/office/officeart/2005/8/colors/accent1_4" csCatId="accent1"/>
      <dgm:spPr/>
      <dgm:t>
        <a:bodyPr/>
        <a:lstStyle/>
        <a:p>
          <a:endParaRPr lang="en-US"/>
        </a:p>
      </dgm:t>
    </dgm:pt>
    <dgm:pt modelId="{5F385A01-144A-451E-9701-CD54B7A93512}">
      <dgm:prSet/>
      <dgm:spPr/>
      <dgm:t>
        <a:bodyPr/>
        <a:lstStyle/>
        <a:p>
          <a:r>
            <a:rPr lang="en-US"/>
            <a:t>Cortex XDR pricing must be discussed with a sales representative</a:t>
          </a:r>
        </a:p>
      </dgm:t>
    </dgm:pt>
    <dgm:pt modelId="{344E2771-0186-4A69-9C47-340CC4D4F4DE}" type="parTrans" cxnId="{F719E52E-86EB-49E6-9204-ADB705201C67}">
      <dgm:prSet/>
      <dgm:spPr/>
      <dgm:t>
        <a:bodyPr/>
        <a:lstStyle/>
        <a:p>
          <a:endParaRPr lang="en-US"/>
        </a:p>
      </dgm:t>
    </dgm:pt>
    <dgm:pt modelId="{59C9B39D-557B-4D0C-AD68-71E2A3DB12C0}" type="sibTrans" cxnId="{F719E52E-86EB-49E6-9204-ADB705201C67}">
      <dgm:prSet/>
      <dgm:spPr/>
      <dgm:t>
        <a:bodyPr/>
        <a:lstStyle/>
        <a:p>
          <a:endParaRPr lang="en-US"/>
        </a:p>
      </dgm:t>
    </dgm:pt>
    <dgm:pt modelId="{7D905D7C-0788-41D3-8C4E-EE53978F7794}">
      <dgm:prSet/>
      <dgm:spPr/>
      <dgm:t>
        <a:bodyPr/>
        <a:lstStyle/>
        <a:p>
          <a:r>
            <a:rPr lang="en-US"/>
            <a:t>According to peerspot.com, Cortex XDR costs approximately $55 to $90 a month</a:t>
          </a:r>
        </a:p>
      </dgm:t>
    </dgm:pt>
    <dgm:pt modelId="{4030229A-9E59-4D2F-B254-83040BD3E36B}" type="parTrans" cxnId="{3435D920-96BE-46CE-88FB-BE72EF3ECB41}">
      <dgm:prSet/>
      <dgm:spPr/>
      <dgm:t>
        <a:bodyPr/>
        <a:lstStyle/>
        <a:p>
          <a:endParaRPr lang="en-US"/>
        </a:p>
      </dgm:t>
    </dgm:pt>
    <dgm:pt modelId="{BF25C85E-31AA-4AE6-8872-4A22ECD34B8B}" type="sibTrans" cxnId="{3435D920-96BE-46CE-88FB-BE72EF3ECB41}">
      <dgm:prSet/>
      <dgm:spPr/>
      <dgm:t>
        <a:bodyPr/>
        <a:lstStyle/>
        <a:p>
          <a:endParaRPr lang="en-US"/>
        </a:p>
      </dgm:t>
    </dgm:pt>
    <dgm:pt modelId="{B7004FFA-D7C6-466F-BBE1-70C876D10EEE}" type="pres">
      <dgm:prSet presAssocID="{DC8FB0B1-1A0C-4FF3-8AF7-6CDD9B7CB6F1}" presName="Name0" presStyleCnt="0">
        <dgm:presLayoutVars>
          <dgm:chMax val="7"/>
          <dgm:dir/>
          <dgm:animLvl val="lvl"/>
          <dgm:resizeHandles val="exact"/>
        </dgm:presLayoutVars>
      </dgm:prSet>
      <dgm:spPr/>
    </dgm:pt>
    <dgm:pt modelId="{E3F7EE03-ABFD-43E7-B981-742F977CFA70}" type="pres">
      <dgm:prSet presAssocID="{5F385A01-144A-451E-9701-CD54B7A93512}" presName="circle1" presStyleLbl="node1" presStyleIdx="0" presStyleCnt="2"/>
      <dgm:spPr/>
    </dgm:pt>
    <dgm:pt modelId="{9ECDC494-3DBF-4AD7-8ABF-45186DA31C02}" type="pres">
      <dgm:prSet presAssocID="{5F385A01-144A-451E-9701-CD54B7A93512}" presName="space" presStyleCnt="0"/>
      <dgm:spPr/>
    </dgm:pt>
    <dgm:pt modelId="{BD92806D-4416-4035-BC25-2603823D0020}" type="pres">
      <dgm:prSet presAssocID="{5F385A01-144A-451E-9701-CD54B7A93512}" presName="rect1" presStyleLbl="alignAcc1" presStyleIdx="0" presStyleCnt="2"/>
      <dgm:spPr/>
    </dgm:pt>
    <dgm:pt modelId="{569DC904-D3A8-42F5-BD72-9075BC49B7DD}" type="pres">
      <dgm:prSet presAssocID="{7D905D7C-0788-41D3-8C4E-EE53978F7794}" presName="vertSpace2" presStyleLbl="node1" presStyleIdx="0" presStyleCnt="2"/>
      <dgm:spPr/>
    </dgm:pt>
    <dgm:pt modelId="{025ABD52-37E3-4203-8E6E-192EF19FDB26}" type="pres">
      <dgm:prSet presAssocID="{7D905D7C-0788-41D3-8C4E-EE53978F7794}" presName="circle2" presStyleLbl="node1" presStyleIdx="1" presStyleCnt="2"/>
      <dgm:spPr/>
    </dgm:pt>
    <dgm:pt modelId="{1FCD39AE-0886-4759-B659-E04A34EC6C3F}" type="pres">
      <dgm:prSet presAssocID="{7D905D7C-0788-41D3-8C4E-EE53978F7794}" presName="rect2" presStyleLbl="alignAcc1" presStyleIdx="1" presStyleCnt="2"/>
      <dgm:spPr/>
    </dgm:pt>
    <dgm:pt modelId="{D09DC25F-4B1F-4F5F-BCBD-24A655744AE4}" type="pres">
      <dgm:prSet presAssocID="{5F385A01-144A-451E-9701-CD54B7A93512}" presName="rect1ParTxNoCh" presStyleLbl="alignAcc1" presStyleIdx="1" presStyleCnt="2">
        <dgm:presLayoutVars>
          <dgm:chMax val="1"/>
          <dgm:bulletEnabled val="1"/>
        </dgm:presLayoutVars>
      </dgm:prSet>
      <dgm:spPr/>
    </dgm:pt>
    <dgm:pt modelId="{7338728A-F6D4-4FE3-9048-7C79CDBB4FBA}" type="pres">
      <dgm:prSet presAssocID="{7D905D7C-0788-41D3-8C4E-EE53978F7794}" presName="rect2ParTxNoCh" presStyleLbl="alignAcc1" presStyleIdx="1" presStyleCnt="2">
        <dgm:presLayoutVars>
          <dgm:chMax val="1"/>
          <dgm:bulletEnabled val="1"/>
        </dgm:presLayoutVars>
      </dgm:prSet>
      <dgm:spPr/>
    </dgm:pt>
  </dgm:ptLst>
  <dgm:cxnLst>
    <dgm:cxn modelId="{A1E8AA08-06FD-4A6D-B351-568666F9DE91}" type="presOf" srcId="{5F385A01-144A-451E-9701-CD54B7A93512}" destId="{BD92806D-4416-4035-BC25-2603823D0020}" srcOrd="0" destOrd="0" presId="urn:microsoft.com/office/officeart/2005/8/layout/target3"/>
    <dgm:cxn modelId="{3435D920-96BE-46CE-88FB-BE72EF3ECB41}" srcId="{DC8FB0B1-1A0C-4FF3-8AF7-6CDD9B7CB6F1}" destId="{7D905D7C-0788-41D3-8C4E-EE53978F7794}" srcOrd="1" destOrd="0" parTransId="{4030229A-9E59-4D2F-B254-83040BD3E36B}" sibTransId="{BF25C85E-31AA-4AE6-8872-4A22ECD34B8B}"/>
    <dgm:cxn modelId="{F719E52E-86EB-49E6-9204-ADB705201C67}" srcId="{DC8FB0B1-1A0C-4FF3-8AF7-6CDD9B7CB6F1}" destId="{5F385A01-144A-451E-9701-CD54B7A93512}" srcOrd="0" destOrd="0" parTransId="{344E2771-0186-4A69-9C47-340CC4D4F4DE}" sibTransId="{59C9B39D-557B-4D0C-AD68-71E2A3DB12C0}"/>
    <dgm:cxn modelId="{87879D38-1BD9-4E8E-90D7-C007BA8D35F0}" type="presOf" srcId="{7D905D7C-0788-41D3-8C4E-EE53978F7794}" destId="{1FCD39AE-0886-4759-B659-E04A34EC6C3F}" srcOrd="0" destOrd="0" presId="urn:microsoft.com/office/officeart/2005/8/layout/target3"/>
    <dgm:cxn modelId="{8896C875-C699-41A5-9AD4-0A017B5E93DD}" type="presOf" srcId="{5F385A01-144A-451E-9701-CD54B7A93512}" destId="{D09DC25F-4B1F-4F5F-BCBD-24A655744AE4}" srcOrd="1" destOrd="0" presId="urn:microsoft.com/office/officeart/2005/8/layout/target3"/>
    <dgm:cxn modelId="{4AEC9391-C79B-4294-A556-3CCE2002AB66}" type="presOf" srcId="{DC8FB0B1-1A0C-4FF3-8AF7-6CDD9B7CB6F1}" destId="{B7004FFA-D7C6-466F-BBE1-70C876D10EEE}" srcOrd="0" destOrd="0" presId="urn:microsoft.com/office/officeart/2005/8/layout/target3"/>
    <dgm:cxn modelId="{08E550C6-3299-4EB8-B3EC-139D75784C12}" type="presOf" srcId="{7D905D7C-0788-41D3-8C4E-EE53978F7794}" destId="{7338728A-F6D4-4FE3-9048-7C79CDBB4FBA}" srcOrd="1" destOrd="0" presId="urn:microsoft.com/office/officeart/2005/8/layout/target3"/>
    <dgm:cxn modelId="{39BD7049-06E6-45B8-84BD-54F86460DADE}" type="presParOf" srcId="{B7004FFA-D7C6-466F-BBE1-70C876D10EEE}" destId="{E3F7EE03-ABFD-43E7-B981-742F977CFA70}" srcOrd="0" destOrd="0" presId="urn:microsoft.com/office/officeart/2005/8/layout/target3"/>
    <dgm:cxn modelId="{9821F28E-BF55-4FED-820E-20B6318EA22B}" type="presParOf" srcId="{B7004FFA-D7C6-466F-BBE1-70C876D10EEE}" destId="{9ECDC494-3DBF-4AD7-8ABF-45186DA31C02}" srcOrd="1" destOrd="0" presId="urn:microsoft.com/office/officeart/2005/8/layout/target3"/>
    <dgm:cxn modelId="{3B94E7A7-1C50-44B2-A55F-115C176ABFBC}" type="presParOf" srcId="{B7004FFA-D7C6-466F-BBE1-70C876D10EEE}" destId="{BD92806D-4416-4035-BC25-2603823D0020}" srcOrd="2" destOrd="0" presId="urn:microsoft.com/office/officeart/2005/8/layout/target3"/>
    <dgm:cxn modelId="{0CC4E94C-F7BC-487F-A033-44C2637ECAFE}" type="presParOf" srcId="{B7004FFA-D7C6-466F-BBE1-70C876D10EEE}" destId="{569DC904-D3A8-42F5-BD72-9075BC49B7DD}" srcOrd="3" destOrd="0" presId="urn:microsoft.com/office/officeart/2005/8/layout/target3"/>
    <dgm:cxn modelId="{9E3F5AC3-F1EC-486B-97BD-0C22625B61EE}" type="presParOf" srcId="{B7004FFA-D7C6-466F-BBE1-70C876D10EEE}" destId="{025ABD52-37E3-4203-8E6E-192EF19FDB26}" srcOrd="4" destOrd="0" presId="urn:microsoft.com/office/officeart/2005/8/layout/target3"/>
    <dgm:cxn modelId="{67AD467A-1557-4E03-B7AE-A6489B314BFD}" type="presParOf" srcId="{B7004FFA-D7C6-466F-BBE1-70C876D10EEE}" destId="{1FCD39AE-0886-4759-B659-E04A34EC6C3F}" srcOrd="5" destOrd="0" presId="urn:microsoft.com/office/officeart/2005/8/layout/target3"/>
    <dgm:cxn modelId="{78D9D806-3C57-491E-841F-E140F11BC92C}" type="presParOf" srcId="{B7004FFA-D7C6-466F-BBE1-70C876D10EEE}" destId="{D09DC25F-4B1F-4F5F-BCBD-24A655744AE4}" srcOrd="6" destOrd="0" presId="urn:microsoft.com/office/officeart/2005/8/layout/target3"/>
    <dgm:cxn modelId="{8B30BF54-40E3-42DB-98BE-41522A962BC1}" type="presParOf" srcId="{B7004FFA-D7C6-466F-BBE1-70C876D10EEE}" destId="{7338728A-F6D4-4FE3-9048-7C79CDBB4FBA}"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E9ABF-B5B4-4DE0-8FB6-91DEBAB019D3}">
      <dsp:nvSpPr>
        <dsp:cNvPr id="0" name=""/>
        <dsp:cNvSpPr/>
      </dsp:nvSpPr>
      <dsp:spPr>
        <a:xfrm>
          <a:off x="4018" y="376683"/>
          <a:ext cx="3513832" cy="3513832"/>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93378" tIns="40640" rIns="193378" bIns="40640" numCol="1" spcCol="1270" anchor="ctr" anchorCtr="0">
          <a:noAutofit/>
        </a:bodyPr>
        <a:lstStyle/>
        <a:p>
          <a:pPr marL="0" lvl="0" indent="0" algn="ctr" defTabSz="1422400">
            <a:lnSpc>
              <a:spcPct val="90000"/>
            </a:lnSpc>
            <a:spcBef>
              <a:spcPct val="0"/>
            </a:spcBef>
            <a:spcAft>
              <a:spcPct val="35000"/>
            </a:spcAft>
            <a:buNone/>
          </a:pPr>
          <a:r>
            <a:rPr lang="en-US" sz="3200" b="1" kern="1200" dirty="0"/>
            <a:t>SIEM</a:t>
          </a:r>
          <a:endParaRPr lang="en-US" sz="2800" b="1" kern="1200" dirty="0"/>
        </a:p>
        <a:p>
          <a:pPr marL="0" lvl="0" indent="0" algn="ctr" defTabSz="1422400">
            <a:lnSpc>
              <a:spcPct val="90000"/>
            </a:lnSpc>
            <a:spcBef>
              <a:spcPct val="0"/>
            </a:spcBef>
            <a:spcAft>
              <a:spcPct val="35000"/>
            </a:spcAft>
            <a:buNone/>
          </a:pPr>
          <a:r>
            <a:rPr lang="en-US" sz="2400" kern="1200" dirty="0"/>
            <a:t> Security Information and Event Management </a:t>
          </a:r>
        </a:p>
      </dsp:txBody>
      <dsp:txXfrm>
        <a:off x="518607" y="891272"/>
        <a:ext cx="2484654" cy="2484654"/>
      </dsp:txXfrm>
    </dsp:sp>
    <dsp:sp modelId="{5D7E6F7C-2E71-41A1-B6CE-B55D2CB34E8A}">
      <dsp:nvSpPr>
        <dsp:cNvPr id="0" name=""/>
        <dsp:cNvSpPr/>
      </dsp:nvSpPr>
      <dsp:spPr>
        <a:xfrm>
          <a:off x="2815083" y="376683"/>
          <a:ext cx="3513832" cy="3513832"/>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93378" tIns="40640" rIns="193378" bIns="40640" numCol="1" spcCol="1270" anchor="ctr" anchorCtr="0">
          <a:noAutofit/>
        </a:bodyPr>
        <a:lstStyle/>
        <a:p>
          <a:pPr marL="0" lvl="0" indent="0" algn="ctr" defTabSz="1422400">
            <a:lnSpc>
              <a:spcPct val="90000"/>
            </a:lnSpc>
            <a:spcBef>
              <a:spcPct val="0"/>
            </a:spcBef>
            <a:spcAft>
              <a:spcPct val="35000"/>
            </a:spcAft>
            <a:buNone/>
          </a:pPr>
          <a:r>
            <a:rPr lang="en-US" sz="3200" b="1" kern="1200" dirty="0"/>
            <a:t>EDR Tool</a:t>
          </a:r>
        </a:p>
        <a:p>
          <a:pPr marL="0" lvl="0" indent="0" algn="ctr" defTabSz="1422400">
            <a:lnSpc>
              <a:spcPct val="90000"/>
            </a:lnSpc>
            <a:spcBef>
              <a:spcPct val="0"/>
            </a:spcBef>
            <a:spcAft>
              <a:spcPct val="35000"/>
            </a:spcAft>
            <a:buNone/>
          </a:pPr>
          <a:r>
            <a:rPr lang="en-US" sz="2400" kern="1200" dirty="0"/>
            <a:t>Endpoint Detection and Response tool</a:t>
          </a:r>
        </a:p>
      </dsp:txBody>
      <dsp:txXfrm>
        <a:off x="3329672" y="891272"/>
        <a:ext cx="2484654" cy="2484654"/>
      </dsp:txXfrm>
    </dsp:sp>
    <dsp:sp modelId="{8A5F1218-73E6-42A4-948C-BAC2A31565F0}">
      <dsp:nvSpPr>
        <dsp:cNvPr id="0" name=""/>
        <dsp:cNvSpPr/>
      </dsp:nvSpPr>
      <dsp:spPr>
        <a:xfrm>
          <a:off x="5630167" y="381005"/>
          <a:ext cx="3513832" cy="3513832"/>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93378" tIns="40640" rIns="193378" bIns="40640" numCol="1" spcCol="1270" anchor="ctr" anchorCtr="0">
          <a:noAutofit/>
        </a:bodyPr>
        <a:lstStyle/>
        <a:p>
          <a:pPr marL="0" lvl="0" indent="0" algn="ctr" defTabSz="1422400">
            <a:lnSpc>
              <a:spcPct val="90000"/>
            </a:lnSpc>
            <a:spcBef>
              <a:spcPct val="0"/>
            </a:spcBef>
            <a:spcAft>
              <a:spcPct val="35000"/>
            </a:spcAft>
            <a:buNone/>
          </a:pPr>
          <a:r>
            <a:rPr lang="en-US" sz="3200" b="1" kern="1200" dirty="0"/>
            <a:t>Forensics Tool</a:t>
          </a:r>
        </a:p>
        <a:p>
          <a:pPr marL="0" lvl="0" indent="0" algn="ctr" defTabSz="1422400">
            <a:lnSpc>
              <a:spcPct val="90000"/>
            </a:lnSpc>
            <a:spcBef>
              <a:spcPct val="0"/>
            </a:spcBef>
            <a:spcAft>
              <a:spcPct val="35000"/>
            </a:spcAft>
            <a:buNone/>
          </a:pPr>
          <a:r>
            <a:rPr lang="en-US" sz="2400" kern="1200" dirty="0"/>
            <a:t>Remotely capture memory and disk images</a:t>
          </a:r>
        </a:p>
      </dsp:txBody>
      <dsp:txXfrm>
        <a:off x="6144756" y="895594"/>
        <a:ext cx="2484654" cy="24846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95A69-5793-437E-85CE-42191FA33E0E}">
      <dsp:nvSpPr>
        <dsp:cNvPr id="0" name=""/>
        <dsp:cNvSpPr/>
      </dsp:nvSpPr>
      <dsp:spPr>
        <a:xfrm>
          <a:off x="3200390" y="1320319"/>
          <a:ext cx="2296517" cy="2200980"/>
        </a:xfrm>
        <a:prstGeom prst="ellipse">
          <a:avLst/>
        </a:prstGeom>
        <a:solidFill>
          <a:schemeClr val="accent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Consolas" panose="020B0609020204030204" pitchFamily="49" charset="0"/>
            </a:rPr>
            <a:t>Highlights</a:t>
          </a:r>
        </a:p>
      </dsp:txBody>
      <dsp:txXfrm>
        <a:off x="3536707" y="1642645"/>
        <a:ext cx="1623883" cy="1556328"/>
      </dsp:txXfrm>
    </dsp:sp>
    <dsp:sp modelId="{19F12A5D-197F-42FC-8600-4CD7B86DB6E7}">
      <dsp:nvSpPr>
        <dsp:cNvPr id="0" name=""/>
        <dsp:cNvSpPr/>
      </dsp:nvSpPr>
      <dsp:spPr>
        <a:xfrm>
          <a:off x="3377642" y="3430717"/>
          <a:ext cx="216529" cy="216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D805164-D42F-406D-B786-9CCF2DEFB4E8}">
      <dsp:nvSpPr>
        <dsp:cNvPr id="0" name=""/>
        <dsp:cNvSpPr/>
      </dsp:nvSpPr>
      <dsp:spPr>
        <a:xfrm>
          <a:off x="5410702" y="2034222"/>
          <a:ext cx="216529" cy="216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F0DA4C1-0A63-4932-BD80-27C3094C2D1A}">
      <dsp:nvSpPr>
        <dsp:cNvPr id="0" name=""/>
        <dsp:cNvSpPr/>
      </dsp:nvSpPr>
      <dsp:spPr>
        <a:xfrm>
          <a:off x="4375990" y="3661146"/>
          <a:ext cx="298622" cy="29907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A22964F-CB00-4F26-BEAF-EA81DB97BCC4}">
      <dsp:nvSpPr>
        <dsp:cNvPr id="0" name=""/>
        <dsp:cNvSpPr/>
      </dsp:nvSpPr>
      <dsp:spPr>
        <a:xfrm>
          <a:off x="4419601" y="710711"/>
          <a:ext cx="216529" cy="216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4B1D585-222B-42D6-8886-7CA080A0BAB1}">
      <dsp:nvSpPr>
        <dsp:cNvPr id="0" name=""/>
        <dsp:cNvSpPr/>
      </dsp:nvSpPr>
      <dsp:spPr>
        <a:xfrm>
          <a:off x="2756704" y="2484999"/>
          <a:ext cx="216529" cy="216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722EE2E-7C86-46EA-851B-74F57E729D9D}">
      <dsp:nvSpPr>
        <dsp:cNvPr id="0" name=""/>
        <dsp:cNvSpPr/>
      </dsp:nvSpPr>
      <dsp:spPr>
        <a:xfrm>
          <a:off x="457200" y="1353973"/>
          <a:ext cx="1610084" cy="1559254"/>
        </a:xfrm>
        <a:prstGeom prst="ellipse">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Discreet off-network collection capability</a:t>
          </a:r>
        </a:p>
      </dsp:txBody>
      <dsp:txXfrm>
        <a:off x="692991" y="1582320"/>
        <a:ext cx="1138502" cy="1102560"/>
      </dsp:txXfrm>
    </dsp:sp>
    <dsp:sp modelId="{4DFDED80-240C-4947-AC44-23409A977ECC}">
      <dsp:nvSpPr>
        <dsp:cNvPr id="0" name=""/>
        <dsp:cNvSpPr/>
      </dsp:nvSpPr>
      <dsp:spPr>
        <a:xfrm>
          <a:off x="4571999" y="1320309"/>
          <a:ext cx="298622" cy="29907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8300E67-57C7-4131-89F3-CE8FFAAD14FF}">
      <dsp:nvSpPr>
        <dsp:cNvPr id="0" name=""/>
        <dsp:cNvSpPr/>
      </dsp:nvSpPr>
      <dsp:spPr>
        <a:xfrm>
          <a:off x="2057400" y="2362202"/>
          <a:ext cx="539945" cy="54006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6E11398-1A4F-4227-AD75-6993AC57A925}">
      <dsp:nvSpPr>
        <dsp:cNvPr id="0" name=""/>
        <dsp:cNvSpPr/>
      </dsp:nvSpPr>
      <dsp:spPr>
        <a:xfrm>
          <a:off x="5638801" y="381000"/>
          <a:ext cx="1557755" cy="1540076"/>
        </a:xfrm>
        <a:prstGeom prst="ellipse">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Remote device access across geographies</a:t>
          </a:r>
        </a:p>
      </dsp:txBody>
      <dsp:txXfrm>
        <a:off x="5866929" y="606539"/>
        <a:ext cx="1101499" cy="1088998"/>
      </dsp:txXfrm>
    </dsp:sp>
    <dsp:sp modelId="{661F16EC-C55B-4625-A4A7-1C17F6718284}">
      <dsp:nvSpPr>
        <dsp:cNvPr id="0" name=""/>
        <dsp:cNvSpPr/>
      </dsp:nvSpPr>
      <dsp:spPr>
        <a:xfrm>
          <a:off x="5026129" y="1668897"/>
          <a:ext cx="298622" cy="29907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37AA301-DD25-438E-8304-1E58641545FC}">
      <dsp:nvSpPr>
        <dsp:cNvPr id="0" name=""/>
        <dsp:cNvSpPr/>
      </dsp:nvSpPr>
      <dsp:spPr>
        <a:xfrm>
          <a:off x="1694247" y="2877511"/>
          <a:ext cx="216529" cy="216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5D0FE1C-9ACD-4C05-B653-0079C853EC3A}">
      <dsp:nvSpPr>
        <dsp:cNvPr id="0" name=""/>
        <dsp:cNvSpPr/>
      </dsp:nvSpPr>
      <dsp:spPr>
        <a:xfrm>
          <a:off x="3767174" y="3175325"/>
          <a:ext cx="216529" cy="216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C944812-04A8-4231-8822-2AF263E6855A}">
      <dsp:nvSpPr>
        <dsp:cNvPr id="0" name=""/>
        <dsp:cNvSpPr/>
      </dsp:nvSpPr>
      <dsp:spPr>
        <a:xfrm>
          <a:off x="5867399" y="2463308"/>
          <a:ext cx="1930645" cy="1770156"/>
        </a:xfrm>
        <a:prstGeom prst="ellipse">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Examine the entire data content stored on the target hard drive including encrypted data</a:t>
          </a:r>
        </a:p>
      </dsp:txBody>
      <dsp:txXfrm>
        <a:off x="6150135" y="2722541"/>
        <a:ext cx="1365173" cy="1251690"/>
      </dsp:txXfrm>
    </dsp:sp>
    <dsp:sp modelId="{975499B1-281D-43F1-BFD4-F1CA08B153B1}">
      <dsp:nvSpPr>
        <dsp:cNvPr id="0" name=""/>
        <dsp:cNvSpPr/>
      </dsp:nvSpPr>
      <dsp:spPr>
        <a:xfrm>
          <a:off x="5719242" y="2764394"/>
          <a:ext cx="216529" cy="216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A9981A3-9037-4322-933F-40E344B9620A}">
      <dsp:nvSpPr>
        <dsp:cNvPr id="0" name=""/>
        <dsp:cNvSpPr/>
      </dsp:nvSpPr>
      <dsp:spPr>
        <a:xfrm>
          <a:off x="1524004" y="3328820"/>
          <a:ext cx="1889454" cy="1776578"/>
        </a:xfrm>
        <a:prstGeom prst="ellipse">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Automated analysis results in accelerated investigations</a:t>
          </a:r>
        </a:p>
      </dsp:txBody>
      <dsp:txXfrm>
        <a:off x="1800708" y="3588994"/>
        <a:ext cx="1336046" cy="1256230"/>
      </dsp:txXfrm>
    </dsp:sp>
    <dsp:sp modelId="{71D6B218-3182-48C4-9A52-50B0C64C8D07}">
      <dsp:nvSpPr>
        <dsp:cNvPr id="0" name=""/>
        <dsp:cNvSpPr/>
      </dsp:nvSpPr>
      <dsp:spPr>
        <a:xfrm>
          <a:off x="3868000" y="3700030"/>
          <a:ext cx="216529" cy="216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C2378EF-EECB-4F72-A056-37B8069CE110}">
      <dsp:nvSpPr>
        <dsp:cNvPr id="0" name=""/>
        <dsp:cNvSpPr/>
      </dsp:nvSpPr>
      <dsp:spPr>
        <a:xfrm>
          <a:off x="1828804" y="-76203"/>
          <a:ext cx="2002073" cy="1890706"/>
        </a:xfrm>
        <a:prstGeom prst="ellipse">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Triage remote systems to determine if any relevant information exists on the machine before performing a collection</a:t>
          </a:r>
        </a:p>
      </dsp:txBody>
      <dsp:txXfrm>
        <a:off x="2122001" y="200684"/>
        <a:ext cx="1415679" cy="1336932"/>
      </dsp:txXfrm>
    </dsp:sp>
    <dsp:sp modelId="{C2C9CDEA-18AB-4398-B6E1-A1CC63E4101E}">
      <dsp:nvSpPr>
        <dsp:cNvPr id="0" name=""/>
        <dsp:cNvSpPr/>
      </dsp:nvSpPr>
      <dsp:spPr>
        <a:xfrm>
          <a:off x="3757955" y="1048507"/>
          <a:ext cx="216529" cy="216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606F16D-695F-472E-9602-79877D0E144C}">
      <dsp:nvSpPr>
        <dsp:cNvPr id="0" name=""/>
        <dsp:cNvSpPr/>
      </dsp:nvSpPr>
      <dsp:spPr>
        <a:xfrm>
          <a:off x="5108773" y="297365"/>
          <a:ext cx="216529" cy="216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D2FF5-F6F8-4BDD-8789-49BEB1C1B288}">
      <dsp:nvSpPr>
        <dsp:cNvPr id="0" name=""/>
        <dsp:cNvSpPr/>
      </dsp:nvSpPr>
      <dsp:spPr>
        <a:xfrm>
          <a:off x="0" y="0"/>
          <a:ext cx="4267200" cy="4267200"/>
        </a:xfrm>
        <a:prstGeom prst="pie">
          <a:avLst>
            <a:gd name="adj1" fmla="val 5400000"/>
            <a:gd name="adj2" fmla="val 16200000"/>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8D36BE5-DCFD-4E84-92F3-1539374A89C2}">
      <dsp:nvSpPr>
        <dsp:cNvPr id="0" name=""/>
        <dsp:cNvSpPr/>
      </dsp:nvSpPr>
      <dsp:spPr>
        <a:xfrm>
          <a:off x="2133600" y="0"/>
          <a:ext cx="7010400" cy="4267200"/>
        </a:xfrm>
        <a:prstGeom prst="rect">
          <a:avLst/>
        </a:prstGeom>
        <a:solidFill>
          <a:schemeClr val="lt1">
            <a:alpha val="9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According to </a:t>
          </a:r>
          <a:r>
            <a:rPr lang="en-US" sz="4000" kern="1200" dirty="0" err="1"/>
            <a:t>shi,com</a:t>
          </a:r>
          <a:r>
            <a:rPr lang="en-US" sz="4000" kern="1200" dirty="0"/>
            <a:t>, EnCase Endpoint Investigator is $19,000</a:t>
          </a:r>
        </a:p>
      </dsp:txBody>
      <dsp:txXfrm>
        <a:off x="2133600" y="0"/>
        <a:ext cx="7010400" cy="2026920"/>
      </dsp:txXfrm>
    </dsp:sp>
    <dsp:sp modelId="{C9E834FF-3471-4AC3-8B2C-FBA82218C4C0}">
      <dsp:nvSpPr>
        <dsp:cNvPr id="0" name=""/>
        <dsp:cNvSpPr/>
      </dsp:nvSpPr>
      <dsp:spPr>
        <a:xfrm>
          <a:off x="1120140" y="2026919"/>
          <a:ext cx="2026920" cy="2026920"/>
        </a:xfrm>
        <a:prstGeom prst="pie">
          <a:avLst>
            <a:gd name="adj1" fmla="val 5400000"/>
            <a:gd name="adj2" fmla="val 16200000"/>
          </a:avLst>
        </a:prstGeom>
        <a:gradFill rotWithShape="0">
          <a:gsLst>
            <a:gs pos="0">
              <a:schemeClr val="accent1">
                <a:shade val="50000"/>
                <a:hueOff val="380676"/>
                <a:satOff val="1705"/>
                <a:lumOff val="40887"/>
                <a:alphaOff val="0"/>
                <a:satMod val="103000"/>
                <a:lumMod val="102000"/>
                <a:tint val="94000"/>
              </a:schemeClr>
            </a:gs>
            <a:gs pos="50000">
              <a:schemeClr val="accent1">
                <a:shade val="50000"/>
                <a:hueOff val="380676"/>
                <a:satOff val="1705"/>
                <a:lumOff val="40887"/>
                <a:alphaOff val="0"/>
                <a:satMod val="110000"/>
                <a:lumMod val="100000"/>
                <a:shade val="100000"/>
              </a:schemeClr>
            </a:gs>
            <a:gs pos="100000">
              <a:schemeClr val="accent1">
                <a:shade val="50000"/>
                <a:hueOff val="380676"/>
                <a:satOff val="1705"/>
                <a:lumOff val="4088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5951AC6-B6D6-418F-B6FE-E8440B440A08}">
      <dsp:nvSpPr>
        <dsp:cNvPr id="0" name=""/>
        <dsp:cNvSpPr/>
      </dsp:nvSpPr>
      <dsp:spPr>
        <a:xfrm>
          <a:off x="2133600" y="2026919"/>
          <a:ext cx="7010400" cy="2026920"/>
        </a:xfrm>
        <a:prstGeom prst="rect">
          <a:avLst/>
        </a:prstGeom>
        <a:solidFill>
          <a:schemeClr val="lt1">
            <a:alpha val="90000"/>
            <a:hueOff val="0"/>
            <a:satOff val="0"/>
            <a:lumOff val="0"/>
            <a:alphaOff val="0"/>
          </a:schemeClr>
        </a:solidFill>
        <a:ln w="6350" cap="flat" cmpd="sng" algn="ctr">
          <a:solidFill>
            <a:schemeClr val="accent1">
              <a:shade val="50000"/>
              <a:hueOff val="380676"/>
              <a:satOff val="1705"/>
              <a:lumOff val="40887"/>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License covers 2,000 nodes</a:t>
          </a:r>
        </a:p>
      </dsp:txBody>
      <dsp:txXfrm>
        <a:off x="2133600" y="2026919"/>
        <a:ext cx="7010400" cy="2026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E9C53-EBC3-4219-8C0B-33D07603FCA0}">
      <dsp:nvSpPr>
        <dsp:cNvPr id="0" name=""/>
        <dsp:cNvSpPr/>
      </dsp:nvSpPr>
      <dsp:spPr>
        <a:xfrm>
          <a:off x="0" y="242654"/>
          <a:ext cx="9144000" cy="932400"/>
        </a:xfrm>
        <a:prstGeom prst="rect">
          <a:avLst/>
        </a:prstGeom>
        <a:solidFill>
          <a:schemeClr val="tx1">
            <a:lumMod val="85000"/>
            <a:alpha val="90000"/>
          </a:schemeClr>
        </a:solidFill>
        <a:ln w="6350" cap="flat" cmpd="sng" algn="ctr">
          <a:solidFill>
            <a:schemeClr val="tx1">
              <a:lumMod val="50000"/>
            </a:schemeClr>
          </a:solidFill>
          <a:prstDash val="solid"/>
          <a:miter lim="800000"/>
        </a:ln>
        <a:effectLst/>
        <a:scene3d>
          <a:camera prst="orthographicFront"/>
          <a:lightRig rig="threePt" dir="t"/>
        </a:scene3d>
        <a:sp3d>
          <a:bevelT/>
        </a:sp3d>
      </dsp:spPr>
      <dsp:style>
        <a:lnRef idx="1">
          <a:scrgbClr r="0" g="0" b="0"/>
        </a:lnRef>
        <a:fillRef idx="1">
          <a:scrgbClr r="0" g="0" b="0"/>
        </a:fillRef>
        <a:effectRef idx="2">
          <a:scrgbClr r="0" g="0" b="0"/>
        </a:effectRef>
        <a:fontRef idx="minor"/>
      </dsp:style>
      <dsp:txBody>
        <a:bodyPr spcFirstLastPara="0" vert="horz" wrap="square" lIns="709676" tIns="333248" rIns="70967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Monitor and analyze events in real time</a:t>
          </a:r>
        </a:p>
        <a:p>
          <a:pPr marL="171450" lvl="1" indent="-171450" algn="l" defTabSz="711200">
            <a:lnSpc>
              <a:spcPct val="90000"/>
            </a:lnSpc>
            <a:spcBef>
              <a:spcPct val="0"/>
            </a:spcBef>
            <a:spcAft>
              <a:spcPct val="15000"/>
            </a:spcAft>
            <a:buChar char="•"/>
          </a:pPr>
          <a:r>
            <a:rPr lang="en-US" sz="1600" kern="1200"/>
            <a:t>Track and log security data for compliance and auditing</a:t>
          </a:r>
        </a:p>
      </dsp:txBody>
      <dsp:txXfrm>
        <a:off x="0" y="242654"/>
        <a:ext cx="9144000" cy="932400"/>
      </dsp:txXfrm>
    </dsp:sp>
    <dsp:sp modelId="{EFF071E1-115E-4A81-A64A-C73412BC9129}">
      <dsp:nvSpPr>
        <dsp:cNvPr id="0" name=""/>
        <dsp:cNvSpPr/>
      </dsp:nvSpPr>
      <dsp:spPr>
        <a:xfrm>
          <a:off x="457200" y="6493"/>
          <a:ext cx="6400800" cy="472320"/>
        </a:xfrm>
        <a:prstGeom prst="roundRect">
          <a:avLst/>
        </a:prstGeom>
        <a:solidFill>
          <a:schemeClr val="accent1">
            <a:lumMod val="75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1066800">
            <a:lnSpc>
              <a:spcPct val="90000"/>
            </a:lnSpc>
            <a:spcBef>
              <a:spcPct val="0"/>
            </a:spcBef>
            <a:spcAft>
              <a:spcPct val="35000"/>
            </a:spcAft>
            <a:buNone/>
          </a:pPr>
          <a:r>
            <a:rPr lang="en-US" sz="2400" b="1" kern="1200">
              <a:solidFill>
                <a:schemeClr val="bg1"/>
              </a:solidFill>
            </a:rPr>
            <a:t>Purposes:</a:t>
          </a:r>
        </a:p>
      </dsp:txBody>
      <dsp:txXfrm>
        <a:off x="480257" y="29550"/>
        <a:ext cx="6354686"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F3CA1-ED33-488B-89E1-41080E5325AA}">
      <dsp:nvSpPr>
        <dsp:cNvPr id="0" name=""/>
        <dsp:cNvSpPr/>
      </dsp:nvSpPr>
      <dsp:spPr>
        <a:xfrm>
          <a:off x="0" y="2026"/>
          <a:ext cx="9144000" cy="795600"/>
        </a:xfrm>
        <a:prstGeom prst="roundRect">
          <a:avLst/>
        </a:prstGeom>
        <a:solidFill>
          <a:schemeClr val="accent1">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SIEMs use AI to automate the manual process of threat detection and incident response. </a:t>
          </a:r>
        </a:p>
      </dsp:txBody>
      <dsp:txXfrm>
        <a:off x="38838" y="40864"/>
        <a:ext cx="9066324" cy="7179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95A69-5793-437E-85CE-42191FA33E0E}">
      <dsp:nvSpPr>
        <dsp:cNvPr id="0" name=""/>
        <dsp:cNvSpPr/>
      </dsp:nvSpPr>
      <dsp:spPr>
        <a:xfrm>
          <a:off x="2636405" y="626473"/>
          <a:ext cx="2344553" cy="2292422"/>
        </a:xfrm>
        <a:prstGeom prst="ellipse">
          <a:avLst/>
        </a:prstGeom>
        <a:solidFill>
          <a:schemeClr val="accent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a:latin typeface="Consolas" panose="020B0609020204030204" pitchFamily="49" charset="0"/>
            </a:rPr>
            <a:t>Highlights</a:t>
          </a:r>
          <a:endParaRPr lang="en-US" sz="2000" b="0" kern="1200" dirty="0">
            <a:latin typeface="Consolas" panose="020B0609020204030204" pitchFamily="49" charset="0"/>
          </a:endParaRPr>
        </a:p>
      </dsp:txBody>
      <dsp:txXfrm>
        <a:off x="2979757" y="962190"/>
        <a:ext cx="1657849" cy="1620988"/>
      </dsp:txXfrm>
    </dsp:sp>
    <dsp:sp modelId="{7495D601-B783-41DD-BAEE-4325D15DA04D}">
      <dsp:nvSpPr>
        <dsp:cNvPr id="0" name=""/>
        <dsp:cNvSpPr/>
      </dsp:nvSpPr>
      <dsp:spPr>
        <a:xfrm>
          <a:off x="4036064" y="16865"/>
          <a:ext cx="357738" cy="35812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9F12A5D-197F-42FC-8600-4CD7B86DB6E7}">
      <dsp:nvSpPr>
        <dsp:cNvPr id="0" name=""/>
        <dsp:cNvSpPr/>
      </dsp:nvSpPr>
      <dsp:spPr>
        <a:xfrm>
          <a:off x="3189240" y="3142536"/>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D805164-D42F-406D-B786-9CCF2DEFB4E8}">
      <dsp:nvSpPr>
        <dsp:cNvPr id="0" name=""/>
        <dsp:cNvSpPr/>
      </dsp:nvSpPr>
      <dsp:spPr>
        <a:xfrm>
          <a:off x="5624767" y="1469527"/>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F0DA4C1-0A63-4932-BD80-27C3094C2D1A}">
      <dsp:nvSpPr>
        <dsp:cNvPr id="0" name=""/>
        <dsp:cNvSpPr/>
      </dsp:nvSpPr>
      <dsp:spPr>
        <a:xfrm>
          <a:off x="4385222" y="3418090"/>
          <a:ext cx="357738" cy="35812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A22964F-CB00-4F26-BEAF-EA81DB97BCC4}">
      <dsp:nvSpPr>
        <dsp:cNvPr id="0" name=""/>
        <dsp:cNvSpPr/>
      </dsp:nvSpPr>
      <dsp:spPr>
        <a:xfrm>
          <a:off x="3261843" y="525249"/>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4B1D585-222B-42D6-8886-7CA080A0BAB1}">
      <dsp:nvSpPr>
        <dsp:cNvPr id="0" name=""/>
        <dsp:cNvSpPr/>
      </dsp:nvSpPr>
      <dsp:spPr>
        <a:xfrm>
          <a:off x="2445381" y="2009594"/>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722EE2E-7C86-46EA-851B-74F57E729D9D}">
      <dsp:nvSpPr>
        <dsp:cNvPr id="0" name=""/>
        <dsp:cNvSpPr/>
      </dsp:nvSpPr>
      <dsp:spPr>
        <a:xfrm>
          <a:off x="1146134" y="672345"/>
          <a:ext cx="1403830" cy="1451786"/>
        </a:xfrm>
        <a:prstGeom prst="ellipse">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Consolas" panose="020B0609020204030204" pitchFamily="49" charset="0"/>
            </a:rPr>
            <a:t>Highly scalable self-managing database</a:t>
          </a:r>
          <a:endParaRPr lang="en-US" sz="1200" kern="1200" dirty="0">
            <a:latin typeface="Consolas" panose="020B0609020204030204" pitchFamily="49" charset="0"/>
          </a:endParaRPr>
        </a:p>
      </dsp:txBody>
      <dsp:txXfrm>
        <a:off x="1351720" y="884954"/>
        <a:ext cx="992658" cy="1026568"/>
      </dsp:txXfrm>
    </dsp:sp>
    <dsp:sp modelId="{4DFDED80-240C-4947-AC44-23409A977ECC}">
      <dsp:nvSpPr>
        <dsp:cNvPr id="0" name=""/>
        <dsp:cNvSpPr/>
      </dsp:nvSpPr>
      <dsp:spPr>
        <a:xfrm>
          <a:off x="3674365" y="536770"/>
          <a:ext cx="357738" cy="35812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8300E67-57C7-4131-89F3-CE8FFAAD14FF}">
      <dsp:nvSpPr>
        <dsp:cNvPr id="0" name=""/>
        <dsp:cNvSpPr/>
      </dsp:nvSpPr>
      <dsp:spPr>
        <a:xfrm>
          <a:off x="1317382" y="2435408"/>
          <a:ext cx="646833" cy="64712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6E11398-1A4F-4227-AD75-6993AC57A925}">
      <dsp:nvSpPr>
        <dsp:cNvPr id="0" name=""/>
        <dsp:cNvSpPr/>
      </dsp:nvSpPr>
      <dsp:spPr>
        <a:xfrm>
          <a:off x="5772140" y="-87964"/>
          <a:ext cx="1893301" cy="1923968"/>
        </a:xfrm>
        <a:prstGeom prst="ellipse">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Automatically parses and normalizes logs</a:t>
          </a:r>
        </a:p>
      </dsp:txBody>
      <dsp:txXfrm>
        <a:off x="6049408" y="193795"/>
        <a:ext cx="1338765" cy="1360450"/>
      </dsp:txXfrm>
    </dsp:sp>
    <dsp:sp modelId="{661F16EC-C55B-4625-A4A7-1C17F6718284}">
      <dsp:nvSpPr>
        <dsp:cNvPr id="0" name=""/>
        <dsp:cNvSpPr/>
      </dsp:nvSpPr>
      <dsp:spPr>
        <a:xfrm>
          <a:off x="5164063" y="1032192"/>
          <a:ext cx="357738" cy="35812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37AA301-DD25-438E-8304-1E58641545FC}">
      <dsp:nvSpPr>
        <dsp:cNvPr id="0" name=""/>
        <dsp:cNvSpPr/>
      </dsp:nvSpPr>
      <dsp:spPr>
        <a:xfrm>
          <a:off x="1071189" y="3205424"/>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5D0FE1C-9ACD-4C05-B653-0079C853EC3A}">
      <dsp:nvSpPr>
        <dsp:cNvPr id="0" name=""/>
        <dsp:cNvSpPr/>
      </dsp:nvSpPr>
      <dsp:spPr>
        <a:xfrm>
          <a:off x="3655884" y="2836258"/>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C944812-04A8-4231-8822-2AF263E6855A}">
      <dsp:nvSpPr>
        <dsp:cNvPr id="0" name=""/>
        <dsp:cNvSpPr/>
      </dsp:nvSpPr>
      <dsp:spPr>
        <a:xfrm>
          <a:off x="6114469" y="2163064"/>
          <a:ext cx="1805940" cy="1761638"/>
        </a:xfrm>
        <a:prstGeom prst="ellipse">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Consolas" panose="020B0609020204030204" pitchFamily="49" charset="0"/>
            </a:rPr>
            <a:t>Deployments for cloud, on-premises, and as a managed service</a:t>
          </a:r>
          <a:endParaRPr lang="en-US" sz="1200" kern="1200" dirty="0">
            <a:latin typeface="Consolas" panose="020B0609020204030204" pitchFamily="49" charset="0"/>
          </a:endParaRPr>
        </a:p>
      </dsp:txBody>
      <dsp:txXfrm>
        <a:off x="6378943" y="2421050"/>
        <a:ext cx="1276992" cy="1245666"/>
      </dsp:txXfrm>
    </dsp:sp>
    <dsp:sp modelId="{975499B1-281D-43F1-BFD4-F1CA08B153B1}">
      <dsp:nvSpPr>
        <dsp:cNvPr id="0" name=""/>
        <dsp:cNvSpPr/>
      </dsp:nvSpPr>
      <dsp:spPr>
        <a:xfrm>
          <a:off x="5994386" y="2344196"/>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A9981A3-9037-4322-933F-40E344B9620A}">
      <dsp:nvSpPr>
        <dsp:cNvPr id="0" name=""/>
        <dsp:cNvSpPr/>
      </dsp:nvSpPr>
      <dsp:spPr>
        <a:xfrm>
          <a:off x="2045908" y="3329678"/>
          <a:ext cx="1671197" cy="1632797"/>
        </a:xfrm>
        <a:prstGeom prst="ellipse">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Generates compliance reports for ISO 27001, PCI DSS, NIST RMF 800-53</a:t>
          </a:r>
        </a:p>
      </dsp:txBody>
      <dsp:txXfrm>
        <a:off x="2290649" y="3568796"/>
        <a:ext cx="1181715" cy="1154561"/>
      </dsp:txXfrm>
    </dsp:sp>
    <dsp:sp modelId="{71D6B218-3182-48C4-9A52-50B0C64C8D07}">
      <dsp:nvSpPr>
        <dsp:cNvPr id="0" name=""/>
        <dsp:cNvSpPr/>
      </dsp:nvSpPr>
      <dsp:spPr>
        <a:xfrm>
          <a:off x="3776670" y="3465136"/>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ED184-738B-43A5-8DAB-50D23BB2A408}">
      <dsp:nvSpPr>
        <dsp:cNvPr id="0" name=""/>
        <dsp:cNvSpPr/>
      </dsp:nvSpPr>
      <dsp:spPr>
        <a:xfrm>
          <a:off x="0" y="9697"/>
          <a:ext cx="9144000" cy="1350655"/>
        </a:xfrm>
        <a:prstGeom prst="roundRect">
          <a:avLst/>
        </a:prstGeom>
        <a:solidFill>
          <a:schemeClr val="accent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2-week free trial for Qradar Cloud edition</a:t>
          </a:r>
        </a:p>
      </dsp:txBody>
      <dsp:txXfrm>
        <a:off x="65934" y="75631"/>
        <a:ext cx="9012132" cy="1218787"/>
      </dsp:txXfrm>
    </dsp:sp>
    <dsp:sp modelId="{E2E834D2-95B5-4393-A2A1-6FAA807FCDF6}">
      <dsp:nvSpPr>
        <dsp:cNvPr id="0" name=""/>
        <dsp:cNvSpPr/>
      </dsp:nvSpPr>
      <dsp:spPr>
        <a:xfrm>
          <a:off x="0" y="1458272"/>
          <a:ext cx="9144000" cy="1350655"/>
        </a:xfrm>
        <a:prstGeom prst="roundRect">
          <a:avLst/>
        </a:prstGeom>
        <a:solidFill>
          <a:schemeClr val="accent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Exact purchase price available during a consultation with IBM sales representative</a:t>
          </a:r>
        </a:p>
      </dsp:txBody>
      <dsp:txXfrm>
        <a:off x="65934" y="1524206"/>
        <a:ext cx="9012132" cy="1218787"/>
      </dsp:txXfrm>
    </dsp:sp>
    <dsp:sp modelId="{F68A2434-8FB8-4CFF-9304-1303323E2753}">
      <dsp:nvSpPr>
        <dsp:cNvPr id="0" name=""/>
        <dsp:cNvSpPr/>
      </dsp:nvSpPr>
      <dsp:spPr>
        <a:xfrm>
          <a:off x="0" y="2906847"/>
          <a:ext cx="9144000" cy="1350655"/>
        </a:xfrm>
        <a:prstGeom prst="roundRect">
          <a:avLst/>
        </a:prstGeom>
        <a:solidFill>
          <a:schemeClr val="accent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According to g2.com, pricing for IBM Qradar on Cloud standard starts at $800 per month</a:t>
          </a:r>
        </a:p>
      </dsp:txBody>
      <dsp:txXfrm>
        <a:off x="65934" y="2972781"/>
        <a:ext cx="9012132" cy="12187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E9C53-EBC3-4219-8C0B-33D07603FCA0}">
      <dsp:nvSpPr>
        <dsp:cNvPr id="0" name=""/>
        <dsp:cNvSpPr/>
      </dsp:nvSpPr>
      <dsp:spPr>
        <a:xfrm>
          <a:off x="0" y="248326"/>
          <a:ext cx="9144000" cy="1134000"/>
        </a:xfrm>
        <a:prstGeom prst="rect">
          <a:avLst/>
        </a:prstGeom>
        <a:solidFill>
          <a:schemeClr val="tx1">
            <a:lumMod val="85000"/>
            <a:alpha val="90000"/>
          </a:schemeClr>
        </a:solidFill>
        <a:ln w="6350" cap="flat" cmpd="sng" algn="ctr">
          <a:solidFill>
            <a:schemeClr val="tx1">
              <a:lumMod val="50000"/>
            </a:schemeClr>
          </a:solidFill>
          <a:prstDash val="solid"/>
          <a:miter lim="800000"/>
        </a:ln>
        <a:effectLst/>
        <a:scene3d>
          <a:camera prst="orthographicFront"/>
          <a:lightRig rig="threePt" dir="t"/>
        </a:scene3d>
        <a:sp3d>
          <a:bevelT/>
        </a:sp3d>
      </dsp:spPr>
      <dsp:style>
        <a:lnRef idx="1">
          <a:scrgbClr r="0" g="0" b="0"/>
        </a:lnRef>
        <a:fillRef idx="1">
          <a:scrgbClr r="0" g="0" b="0"/>
        </a:fillRef>
        <a:effectRef idx="2">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Records networks, events, processes, files, commands and other data points</a:t>
          </a:r>
        </a:p>
        <a:p>
          <a:pPr marL="114300" lvl="1" indent="-114300" algn="l" defTabSz="666750">
            <a:lnSpc>
              <a:spcPct val="90000"/>
            </a:lnSpc>
            <a:spcBef>
              <a:spcPct val="0"/>
            </a:spcBef>
            <a:spcAft>
              <a:spcPct val="15000"/>
            </a:spcAft>
            <a:buChar char="•"/>
          </a:pPr>
          <a:r>
            <a:rPr lang="en-US" sz="1500" kern="1200" dirty="0"/>
            <a:t>Searches for indicators of compromise</a:t>
          </a:r>
        </a:p>
        <a:p>
          <a:pPr marL="114300" lvl="1" indent="-114300" algn="l" defTabSz="666750">
            <a:lnSpc>
              <a:spcPct val="90000"/>
            </a:lnSpc>
            <a:spcBef>
              <a:spcPct val="0"/>
            </a:spcBef>
            <a:spcAft>
              <a:spcPct val="15000"/>
            </a:spcAft>
            <a:buChar char="•"/>
          </a:pPr>
          <a:r>
            <a:rPr lang="en-US" sz="1500" kern="1200" dirty="0"/>
            <a:t>Determine root cause of detection and investigate</a:t>
          </a:r>
        </a:p>
      </dsp:txBody>
      <dsp:txXfrm>
        <a:off x="0" y="248326"/>
        <a:ext cx="9144000" cy="1134000"/>
      </dsp:txXfrm>
    </dsp:sp>
    <dsp:sp modelId="{EFF071E1-115E-4A81-A64A-C73412BC9129}">
      <dsp:nvSpPr>
        <dsp:cNvPr id="0" name=""/>
        <dsp:cNvSpPr/>
      </dsp:nvSpPr>
      <dsp:spPr>
        <a:xfrm>
          <a:off x="457200" y="26926"/>
          <a:ext cx="6400800" cy="442800"/>
        </a:xfrm>
        <a:prstGeom prst="roundRect">
          <a:avLst/>
        </a:prstGeom>
        <a:solidFill>
          <a:schemeClr val="accent1">
            <a:lumMod val="7500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1066800">
            <a:lnSpc>
              <a:spcPct val="90000"/>
            </a:lnSpc>
            <a:spcBef>
              <a:spcPct val="0"/>
            </a:spcBef>
            <a:spcAft>
              <a:spcPct val="35000"/>
            </a:spcAft>
            <a:buNone/>
          </a:pPr>
          <a:r>
            <a:rPr lang="en-US" sz="2400" b="1" kern="1200">
              <a:solidFill>
                <a:schemeClr val="bg1"/>
              </a:solidFill>
            </a:rPr>
            <a:t>Purposes:</a:t>
          </a:r>
        </a:p>
      </dsp:txBody>
      <dsp:txXfrm>
        <a:off x="478816" y="48542"/>
        <a:ext cx="6357568"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F3CA1-ED33-488B-89E1-41080E5325AA}">
      <dsp:nvSpPr>
        <dsp:cNvPr id="0" name=""/>
        <dsp:cNvSpPr/>
      </dsp:nvSpPr>
      <dsp:spPr>
        <a:xfrm>
          <a:off x="0" y="5386"/>
          <a:ext cx="9144000" cy="636480"/>
        </a:xfrm>
        <a:prstGeom prst="roundRect">
          <a:avLst/>
        </a:prstGeom>
        <a:solidFill>
          <a:schemeClr val="accent1">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EDR tools uses machine learning and AI models to detect threats from any source, including managed and unmanaged devices. </a:t>
          </a:r>
        </a:p>
      </dsp:txBody>
      <dsp:txXfrm>
        <a:off x="31070" y="36456"/>
        <a:ext cx="9081860" cy="5743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95A69-5793-437E-85CE-42191FA33E0E}">
      <dsp:nvSpPr>
        <dsp:cNvPr id="0" name=""/>
        <dsp:cNvSpPr/>
      </dsp:nvSpPr>
      <dsp:spPr>
        <a:xfrm>
          <a:off x="2701020" y="635568"/>
          <a:ext cx="2344553" cy="2292422"/>
        </a:xfrm>
        <a:prstGeom prst="ellipse">
          <a:avLst/>
        </a:prstGeom>
        <a:solidFill>
          <a:schemeClr val="accent1">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a:latin typeface="Consolas" panose="020B0609020204030204" pitchFamily="49" charset="0"/>
            </a:rPr>
            <a:t>Highlights</a:t>
          </a:r>
          <a:endParaRPr lang="en-US" sz="2000" b="0" kern="1200" dirty="0">
            <a:latin typeface="Consolas" panose="020B0609020204030204" pitchFamily="49" charset="0"/>
          </a:endParaRPr>
        </a:p>
      </dsp:txBody>
      <dsp:txXfrm>
        <a:off x="3044372" y="971285"/>
        <a:ext cx="1657849" cy="1620988"/>
      </dsp:txXfrm>
    </dsp:sp>
    <dsp:sp modelId="{7495D601-B783-41DD-BAEE-4325D15DA04D}">
      <dsp:nvSpPr>
        <dsp:cNvPr id="0" name=""/>
        <dsp:cNvSpPr/>
      </dsp:nvSpPr>
      <dsp:spPr>
        <a:xfrm>
          <a:off x="4100679" y="25960"/>
          <a:ext cx="357738" cy="35812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9F12A5D-197F-42FC-8600-4CD7B86DB6E7}">
      <dsp:nvSpPr>
        <dsp:cNvPr id="0" name=""/>
        <dsp:cNvSpPr/>
      </dsp:nvSpPr>
      <dsp:spPr>
        <a:xfrm>
          <a:off x="3253855" y="3151631"/>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D805164-D42F-406D-B786-9CCF2DEFB4E8}">
      <dsp:nvSpPr>
        <dsp:cNvPr id="0" name=""/>
        <dsp:cNvSpPr/>
      </dsp:nvSpPr>
      <dsp:spPr>
        <a:xfrm>
          <a:off x="5689382" y="1478622"/>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F0DA4C1-0A63-4932-BD80-27C3094C2D1A}">
      <dsp:nvSpPr>
        <dsp:cNvPr id="0" name=""/>
        <dsp:cNvSpPr/>
      </dsp:nvSpPr>
      <dsp:spPr>
        <a:xfrm>
          <a:off x="4449837" y="3427185"/>
          <a:ext cx="357738" cy="35812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A22964F-CB00-4F26-BEAF-EA81DB97BCC4}">
      <dsp:nvSpPr>
        <dsp:cNvPr id="0" name=""/>
        <dsp:cNvSpPr/>
      </dsp:nvSpPr>
      <dsp:spPr>
        <a:xfrm>
          <a:off x="3326458" y="534344"/>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4B1D585-222B-42D6-8886-7CA080A0BAB1}">
      <dsp:nvSpPr>
        <dsp:cNvPr id="0" name=""/>
        <dsp:cNvSpPr/>
      </dsp:nvSpPr>
      <dsp:spPr>
        <a:xfrm>
          <a:off x="2509996" y="2018689"/>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722EE2E-7C86-46EA-851B-74F57E729D9D}">
      <dsp:nvSpPr>
        <dsp:cNvPr id="0" name=""/>
        <dsp:cNvSpPr/>
      </dsp:nvSpPr>
      <dsp:spPr>
        <a:xfrm>
          <a:off x="549676" y="319902"/>
          <a:ext cx="1928819" cy="1867678"/>
        </a:xfrm>
        <a:prstGeom prst="ellipse">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Safeguard endpoints with NGAV, host firewall, disk encryption and USB device control</a:t>
          </a:r>
        </a:p>
      </dsp:txBody>
      <dsp:txXfrm>
        <a:off x="832145" y="593417"/>
        <a:ext cx="1363881" cy="1320648"/>
      </dsp:txXfrm>
    </dsp:sp>
    <dsp:sp modelId="{4DFDED80-240C-4947-AC44-23409A977ECC}">
      <dsp:nvSpPr>
        <dsp:cNvPr id="0" name=""/>
        <dsp:cNvSpPr/>
      </dsp:nvSpPr>
      <dsp:spPr>
        <a:xfrm>
          <a:off x="3738980" y="545865"/>
          <a:ext cx="357738" cy="35812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8300E67-57C7-4131-89F3-CE8FFAAD14FF}">
      <dsp:nvSpPr>
        <dsp:cNvPr id="0" name=""/>
        <dsp:cNvSpPr/>
      </dsp:nvSpPr>
      <dsp:spPr>
        <a:xfrm>
          <a:off x="1381997" y="2444503"/>
          <a:ext cx="646833" cy="64712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6E11398-1A4F-4227-AD75-6993AC57A925}">
      <dsp:nvSpPr>
        <dsp:cNvPr id="0" name=""/>
        <dsp:cNvSpPr/>
      </dsp:nvSpPr>
      <dsp:spPr>
        <a:xfrm>
          <a:off x="5701933" y="-221786"/>
          <a:ext cx="2162945" cy="2209802"/>
        </a:xfrm>
        <a:prstGeom prst="ellipse">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Using advanced ML and behavioral analytics, detect hidden threats such as insider abuse, credential attacks, malware and exfiltration</a:t>
          </a:r>
        </a:p>
      </dsp:txBody>
      <dsp:txXfrm>
        <a:off x="6018689" y="101832"/>
        <a:ext cx="1529433" cy="1562566"/>
      </dsp:txXfrm>
    </dsp:sp>
    <dsp:sp modelId="{661F16EC-C55B-4625-A4A7-1C17F6718284}">
      <dsp:nvSpPr>
        <dsp:cNvPr id="0" name=""/>
        <dsp:cNvSpPr/>
      </dsp:nvSpPr>
      <dsp:spPr>
        <a:xfrm>
          <a:off x="5228678" y="1041287"/>
          <a:ext cx="357738" cy="35812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37AA301-DD25-438E-8304-1E58641545FC}">
      <dsp:nvSpPr>
        <dsp:cNvPr id="0" name=""/>
        <dsp:cNvSpPr/>
      </dsp:nvSpPr>
      <dsp:spPr>
        <a:xfrm>
          <a:off x="1135804" y="3214519"/>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5D0FE1C-9ACD-4C05-B653-0079C853EC3A}">
      <dsp:nvSpPr>
        <dsp:cNvPr id="0" name=""/>
        <dsp:cNvSpPr/>
      </dsp:nvSpPr>
      <dsp:spPr>
        <a:xfrm>
          <a:off x="3720499" y="2845353"/>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C944812-04A8-4231-8822-2AF263E6855A}">
      <dsp:nvSpPr>
        <dsp:cNvPr id="0" name=""/>
        <dsp:cNvSpPr/>
      </dsp:nvSpPr>
      <dsp:spPr>
        <a:xfrm>
          <a:off x="6120765" y="2127728"/>
          <a:ext cx="1922579" cy="1850501"/>
        </a:xfrm>
        <a:prstGeom prst="ellipse">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Quickly verifies threats by determining root cause, sequence of events and investigative details</a:t>
          </a:r>
        </a:p>
      </dsp:txBody>
      <dsp:txXfrm>
        <a:off x="6402320" y="2398728"/>
        <a:ext cx="1359469" cy="1308501"/>
      </dsp:txXfrm>
    </dsp:sp>
    <dsp:sp modelId="{975499B1-281D-43F1-BFD4-F1CA08B153B1}">
      <dsp:nvSpPr>
        <dsp:cNvPr id="0" name=""/>
        <dsp:cNvSpPr/>
      </dsp:nvSpPr>
      <dsp:spPr>
        <a:xfrm>
          <a:off x="6059001" y="2353291"/>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A9981A3-9037-4322-933F-40E344B9620A}">
      <dsp:nvSpPr>
        <dsp:cNvPr id="0" name=""/>
        <dsp:cNvSpPr/>
      </dsp:nvSpPr>
      <dsp:spPr>
        <a:xfrm>
          <a:off x="1566349" y="3223151"/>
          <a:ext cx="1964846" cy="1882251"/>
        </a:xfrm>
        <a:prstGeom prst="ellipse">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Block</a:t>
          </a:r>
          <a:r>
            <a:rPr lang="en-US" sz="1200" kern="1200" baseline="0" dirty="0">
              <a:latin typeface="Consolas" panose="020B0609020204030204" pitchFamily="49" charset="0"/>
            </a:rPr>
            <a:t> fast-moving attacks, isolate endpoints, execute scripts to contain threats in real time.</a:t>
          </a:r>
          <a:endParaRPr lang="en-US" sz="1200" kern="1200" dirty="0">
            <a:latin typeface="Consolas" panose="020B0609020204030204" pitchFamily="49" charset="0"/>
          </a:endParaRPr>
        </a:p>
      </dsp:txBody>
      <dsp:txXfrm>
        <a:off x="1854094" y="3498800"/>
        <a:ext cx="1389356" cy="1330953"/>
      </dsp:txXfrm>
    </dsp:sp>
    <dsp:sp modelId="{71D6B218-3182-48C4-9A52-50B0C64C8D07}">
      <dsp:nvSpPr>
        <dsp:cNvPr id="0" name=""/>
        <dsp:cNvSpPr/>
      </dsp:nvSpPr>
      <dsp:spPr>
        <a:xfrm>
          <a:off x="3841285" y="3474231"/>
          <a:ext cx="259393" cy="259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7EE03-ABFD-43E7-B981-742F977CFA70}">
      <dsp:nvSpPr>
        <dsp:cNvPr id="0" name=""/>
        <dsp:cNvSpPr/>
      </dsp:nvSpPr>
      <dsp:spPr>
        <a:xfrm>
          <a:off x="0" y="0"/>
          <a:ext cx="4267200" cy="4267200"/>
        </a:xfrm>
        <a:prstGeom prst="pie">
          <a:avLst>
            <a:gd name="adj1" fmla="val 5400000"/>
            <a:gd name="adj2" fmla="val 16200000"/>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92806D-4416-4035-BC25-2603823D0020}">
      <dsp:nvSpPr>
        <dsp:cNvPr id="0" name=""/>
        <dsp:cNvSpPr/>
      </dsp:nvSpPr>
      <dsp:spPr>
        <a:xfrm>
          <a:off x="2133600" y="0"/>
          <a:ext cx="7010400" cy="4267200"/>
        </a:xfrm>
        <a:prstGeom prst="rect">
          <a:avLst/>
        </a:prstGeom>
        <a:solidFill>
          <a:schemeClr val="lt1">
            <a:alpha val="9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Cortex XDR pricing must be discussed with a sales representative</a:t>
          </a:r>
        </a:p>
      </dsp:txBody>
      <dsp:txXfrm>
        <a:off x="2133600" y="0"/>
        <a:ext cx="7010400" cy="2026920"/>
      </dsp:txXfrm>
    </dsp:sp>
    <dsp:sp modelId="{025ABD52-37E3-4203-8E6E-192EF19FDB26}">
      <dsp:nvSpPr>
        <dsp:cNvPr id="0" name=""/>
        <dsp:cNvSpPr/>
      </dsp:nvSpPr>
      <dsp:spPr>
        <a:xfrm>
          <a:off x="1120140" y="2026919"/>
          <a:ext cx="2026920" cy="2026920"/>
        </a:xfrm>
        <a:prstGeom prst="pie">
          <a:avLst>
            <a:gd name="adj1" fmla="val 5400000"/>
            <a:gd name="adj2" fmla="val 16200000"/>
          </a:avLst>
        </a:prstGeom>
        <a:gradFill rotWithShape="0">
          <a:gsLst>
            <a:gs pos="0">
              <a:schemeClr val="accent1">
                <a:shade val="50000"/>
                <a:hueOff val="380676"/>
                <a:satOff val="1705"/>
                <a:lumOff val="40887"/>
                <a:alphaOff val="0"/>
                <a:satMod val="103000"/>
                <a:lumMod val="102000"/>
                <a:tint val="94000"/>
              </a:schemeClr>
            </a:gs>
            <a:gs pos="50000">
              <a:schemeClr val="accent1">
                <a:shade val="50000"/>
                <a:hueOff val="380676"/>
                <a:satOff val="1705"/>
                <a:lumOff val="40887"/>
                <a:alphaOff val="0"/>
                <a:satMod val="110000"/>
                <a:lumMod val="100000"/>
                <a:shade val="100000"/>
              </a:schemeClr>
            </a:gs>
            <a:gs pos="100000">
              <a:schemeClr val="accent1">
                <a:shade val="50000"/>
                <a:hueOff val="380676"/>
                <a:satOff val="1705"/>
                <a:lumOff val="4088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FCD39AE-0886-4759-B659-E04A34EC6C3F}">
      <dsp:nvSpPr>
        <dsp:cNvPr id="0" name=""/>
        <dsp:cNvSpPr/>
      </dsp:nvSpPr>
      <dsp:spPr>
        <a:xfrm>
          <a:off x="2133600" y="2026919"/>
          <a:ext cx="7010400" cy="2026920"/>
        </a:xfrm>
        <a:prstGeom prst="rect">
          <a:avLst/>
        </a:prstGeom>
        <a:solidFill>
          <a:schemeClr val="lt1">
            <a:alpha val="90000"/>
            <a:hueOff val="0"/>
            <a:satOff val="0"/>
            <a:lumOff val="0"/>
            <a:alphaOff val="0"/>
          </a:schemeClr>
        </a:solidFill>
        <a:ln w="6350" cap="flat" cmpd="sng" algn="ctr">
          <a:solidFill>
            <a:schemeClr val="accent1">
              <a:shade val="50000"/>
              <a:hueOff val="380676"/>
              <a:satOff val="1705"/>
              <a:lumOff val="40887"/>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According to peerspot.com, Cortex XDR costs approximately $55 to $90 a month</a:t>
          </a:r>
        </a:p>
      </dsp:txBody>
      <dsp:txXfrm>
        <a:off x="2133600" y="2026919"/>
        <a:ext cx="7010400" cy="2026920"/>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2/25/2023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2/25/2023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will be touching on 3 recommendations that are guaranteed to improve our company’s response to cybersecurity incidents.</a:t>
            </a:r>
          </a:p>
          <a:p>
            <a:endParaRPr lang="en-US" dirty="0"/>
          </a:p>
          <a:p>
            <a:r>
              <a:rPr lang="en-US" dirty="0"/>
              <a:t>My first recommendation involves utilizing SIEM technology, which is an acronym for security information and event management. </a:t>
            </a:r>
          </a:p>
          <a:p>
            <a:r>
              <a:rPr lang="en-US" dirty="0"/>
              <a:t>My second recommendation is utilizing an EDR Tool, which is an acronym for Endpoint Detection and Response.</a:t>
            </a:r>
          </a:p>
          <a:p>
            <a:r>
              <a:rPr lang="en-US" dirty="0"/>
              <a:t>My final recommendation is utilizing a forensics tool that can remotely capture both memory and disk images of a computer’s hard drive.</a:t>
            </a:r>
          </a:p>
          <a:p>
            <a:endParaRPr lang="en-US" dirty="0"/>
          </a:p>
          <a:p>
            <a:r>
              <a:rPr lang="en-US" dirty="0"/>
              <a:t>The specific brands of these 3 tools were picked with two concepts at the forefront – efficiency and affordability. Before I get to ahead of myself, Let’s dive deeper into each tool.</a:t>
            </a:r>
          </a:p>
        </p:txBody>
      </p:sp>
      <p:sp>
        <p:nvSpPr>
          <p:cNvPr id="4" name="Slide Number Placeholder 3"/>
          <p:cNvSpPr>
            <a:spLocks noGrp="1"/>
          </p:cNvSpPr>
          <p:nvPr>
            <p:ph type="sldNum" sz="quarter" idx="5"/>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902749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of my recommendations is that we invest in a forensics tool that can remotely capture memory and disk images. For this tool, I recommend using OpenText’s EnCase Endpoint Investigator. In addition to discreetly and remotely capturing memory and disk images, EnCase Endpoint Investigator can audit employee accounts from cloud sources including Microsoft 365 and collect data off-network. The evidence format of the EnCase Endpoint Investigator is court-accepted, meaning if there is a security breach, the evidence provided by this program will be accepted in court. This is extremely important for our legal standpoint in the case that there is a breach. </a:t>
            </a:r>
          </a:p>
          <a:p>
            <a:r>
              <a:rPr lang="en-US" dirty="0"/>
              <a:t>Some highlights listed on the OpenText website include accelerated investigations from automated analysis of data, the ability to examine all data on a target machine, including encrypted data, and finally you can even triage remote systems to determine if any relevant information exists on the machine, before you decide to perform a collection. </a:t>
            </a:r>
          </a:p>
        </p:txBody>
      </p:sp>
      <p:sp>
        <p:nvSpPr>
          <p:cNvPr id="4" name="Slide Number Placeholder 3"/>
          <p:cNvSpPr>
            <a:spLocks noGrp="1"/>
          </p:cNvSpPr>
          <p:nvPr>
            <p:ph type="sldNum" sz="quarter" idx="5"/>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607256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image of EnCase Endpoint Investigator in action. Using EnCase Endpoint Investigator, you have remote access to laptops, desktops and servers that data can be captured discreetly. </a:t>
            </a:r>
          </a:p>
        </p:txBody>
      </p:sp>
      <p:sp>
        <p:nvSpPr>
          <p:cNvPr id="4" name="Slide Number Placeholder 3"/>
          <p:cNvSpPr>
            <a:spLocks noGrp="1"/>
          </p:cNvSpPr>
          <p:nvPr>
            <p:ph type="sldNum" sz="quarter" idx="5"/>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475402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shi.com, EnCase is quite pricey, however, as it costs around $19,000 for a license, but I would like to reiterate that 99% of detections are made in real-time using EnCase Endpoint Security. This license will cover up to 2,000 nodes which means there is plenty of growing room for our company. </a:t>
            </a:r>
          </a:p>
        </p:txBody>
      </p:sp>
      <p:sp>
        <p:nvSpPr>
          <p:cNvPr id="4" name="Slide Number Placeholder 3"/>
          <p:cNvSpPr>
            <a:spLocks noGrp="1"/>
          </p:cNvSpPr>
          <p:nvPr>
            <p:ph type="sldNum" sz="quarter" idx="5"/>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1811425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already emailed everyone a copy of this presentation, feel free to review any material that I’ve mentioned using the links on this reference page. Thank you all for attending this presentation!</a:t>
            </a:r>
          </a:p>
        </p:txBody>
      </p:sp>
      <p:sp>
        <p:nvSpPr>
          <p:cNvPr id="4" name="Slide Number Placeholder 3"/>
          <p:cNvSpPr>
            <a:spLocks noGrp="1"/>
          </p:cNvSpPr>
          <p:nvPr>
            <p:ph type="sldNum" sz="quarter" idx="5"/>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507664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before I tell you which exact SIEM I’d like to recommend, let’s answer the question – what is a SIEM and why is it important? SIEM is a technology that utilizes artificial intelligence and machine learning to automate the manual process of threat detection and incident response. With the ever-evolving threat landscape, SIEMs are now a staple in SOCs. Human error will always be a risk, utilizing a SIEM that automates manual processes means that our organization is much less likely to miss suspicious events that could potentially result in a cybersecurity incident.</a:t>
            </a:r>
          </a:p>
        </p:txBody>
      </p:sp>
      <p:sp>
        <p:nvSpPr>
          <p:cNvPr id="4" name="Slide Number Placeholder 3"/>
          <p:cNvSpPr>
            <a:spLocks noGrp="1"/>
          </p:cNvSpPr>
          <p:nvPr>
            <p:ph type="sldNum" sz="quarter" idx="5"/>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276082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IBM Security </a:t>
            </a:r>
            <a:r>
              <a:rPr lang="en-US" dirty="0" err="1"/>
              <a:t>QRadar</a:t>
            </a:r>
            <a:r>
              <a:rPr lang="en-US" dirty="0"/>
              <a:t> XDR SIEM is a highly-scalable, self managing database that will remove the need for database administrations so our security team can focus on other operations. IBM XDR automatically parses and normalizes logs, requiring little to no manual effort. Since our company utilizes a hybrid work setting, we can utilize the cloud deployments as well as the on-premises deployments. By generating our required compliance reports through IBM Security </a:t>
            </a:r>
            <a:r>
              <a:rPr lang="en-US" dirty="0" err="1"/>
              <a:t>QRadar</a:t>
            </a:r>
            <a:r>
              <a:rPr lang="en-US" dirty="0"/>
              <a:t> XDR, our reports will become more accurate, and our security auditing team can spend less time generating the reports and more time focusing on how we can improve our audit reports. </a:t>
            </a:r>
          </a:p>
        </p:txBody>
      </p:sp>
      <p:sp>
        <p:nvSpPr>
          <p:cNvPr id="4" name="Slide Number Placeholder 3"/>
          <p:cNvSpPr>
            <a:spLocks noGrp="1"/>
          </p:cNvSpPr>
          <p:nvPr>
            <p:ph type="sldNum" sz="quarter" idx="5"/>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2478002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screenshot of the IBM </a:t>
            </a:r>
            <a:r>
              <a:rPr lang="en-US" dirty="0" err="1"/>
              <a:t>Qradar</a:t>
            </a:r>
            <a:r>
              <a:rPr lang="en-US" dirty="0"/>
              <a:t> XDR. There are many other analytics from IBM </a:t>
            </a:r>
            <a:r>
              <a:rPr lang="en-US" dirty="0" err="1"/>
              <a:t>QRadar</a:t>
            </a:r>
            <a:r>
              <a:rPr lang="en-US" dirty="0"/>
              <a:t> that are not pictured on this dashboard.</a:t>
            </a:r>
          </a:p>
        </p:txBody>
      </p:sp>
      <p:sp>
        <p:nvSpPr>
          <p:cNvPr id="4" name="Slide Number Placeholder 3"/>
          <p:cNvSpPr>
            <a:spLocks noGrp="1"/>
          </p:cNvSpPr>
          <p:nvPr>
            <p:ph type="sldNum" sz="quarter" idx="5"/>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156653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Investing in a SIEM is rather expensive, on average it ranges anywhere from $20,000 up to $75,000, however I would like to stress that utilizing a SIEM could prevent a data breach that could potentially cost millions. One of the main reasons I chose IBM Security </a:t>
            </a:r>
            <a:r>
              <a:rPr lang="en-US" dirty="0" err="1"/>
              <a:t>QRadar</a:t>
            </a:r>
            <a:r>
              <a:rPr lang="en-US" dirty="0"/>
              <a:t> XDR is because they offer a 2-week trial period where we can determine whether we would like to continue with this SIEM or try another one. If we would like to continue with this SIEM, according to online sources, pricing will start at approximately $800 per month.</a:t>
            </a: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5EE2CF44-2B13-41B4-A334-1CDF534EEBBF}" type="slidenum">
              <a:rPr lang="en-US"/>
              <a:t>6</a:t>
            </a:fld>
            <a:endParaRPr lang="en-US"/>
          </a:p>
        </p:txBody>
      </p:sp>
    </p:spTree>
    <p:extLst>
      <p:ext uri="{BB962C8B-B14F-4D97-AF65-F5344CB8AC3E}">
        <p14:creationId xmlns:p14="http://schemas.microsoft.com/office/powerpoint/2010/main" val="1567566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move on to the EDR Tool. As I mentioned before, EDR stands for endpoint detection and response, which is exactly what an EDR tool does - it automates some of the more manual aspects of endpoint detection and response using machine learning and artificial intelligence. The purpose is to record network events, processes, files, </a:t>
            </a:r>
            <a:r>
              <a:rPr lang="en-US" i="0" dirty="0"/>
              <a:t>commands, and many other data points. From here, it searches for indicators of compromise, and if compromise is detected, it will work to determine the root cause of the detection and finally will investigate that root cause. I would like to share a quote from Palo Alto </a:t>
            </a:r>
            <a:r>
              <a:rPr lang="en-US" i="0" dirty="0" err="1"/>
              <a:t>Netoworks</a:t>
            </a:r>
            <a:r>
              <a:rPr lang="en-US" i="0" dirty="0"/>
              <a:t> – “</a:t>
            </a:r>
            <a:r>
              <a:rPr lang="en-US" sz="1200" i="0" dirty="0"/>
              <a:t>EDR security solutions analyze events from laptops, desktop PCs, mobile devices, servers, and even IoT and cloud workloads, to identify suspicious activity. They generate alerts to help security operations analysts uncover, investigate and remediate issues. EDR tools also collect telemetry data on suspicious activity and may enrich that data with other contextual information from correlated events. Through these functions, EDR is instrumental in shortening response times for incident response teams, and ideally, eliminating threats before damage is done.”</a:t>
            </a:r>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1351206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EDR tool, I would like to recommend us using Cortex XDR by Palo Alto Networks. </a:t>
            </a:r>
          </a:p>
          <a:p>
            <a:r>
              <a:rPr lang="en-US" dirty="0"/>
              <a:t>According to Palo Alto Networks, using Cortex XDR will result in 8 times faster investigations, 98% reduction in alerts, and 44% lower costs compared to a data breach. Some features of this EDR tool is that you can safeguard endpoints with NGAV, host firewall, disk encryption and USB device control, and to block fast-moving attacks you can isolate endpoints and execute scripts to contain threats in real time. Cortex XDR can also quickly verify threats by determining root cause, sequence of events and other investigative details. Using advanced machine learning and behavioral analytics, Cortex XDR can detect insider threats such as insider abuse, credential attacks, malware and exfiltration</a:t>
            </a:r>
          </a:p>
        </p:txBody>
      </p:sp>
      <p:sp>
        <p:nvSpPr>
          <p:cNvPr id="4" name="Slide Number Placeholder 3"/>
          <p:cNvSpPr>
            <a:spLocks noGrp="1"/>
          </p:cNvSpPr>
          <p:nvPr>
            <p:ph type="sldNum" sz="quarter" idx="5"/>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2630366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image of the Cortex XDR dashboard, which is completely customizable. As you can see, there are very powerful charts and graphs that are generated automatically from collected data. </a:t>
            </a:r>
          </a:p>
        </p:txBody>
      </p:sp>
      <p:sp>
        <p:nvSpPr>
          <p:cNvPr id="4" name="Slide Number Placeholder 3"/>
          <p:cNvSpPr>
            <a:spLocks noGrp="1"/>
          </p:cNvSpPr>
          <p:nvPr>
            <p:ph type="sldNum" sz="quarter" idx="5"/>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3939206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Cortex XDR pricing must be discussed in a consultation with a sales representative, however, according to peerspot.com, Cortex XDR costs approximately $55 to $90 per month.</a:t>
            </a:r>
          </a:p>
        </p:txBody>
      </p:sp>
      <p:sp>
        <p:nvSpPr>
          <p:cNvPr id="4" name="Slide Number Placeholder 3"/>
          <p:cNvSpPr>
            <a:spLocks noGrp="1"/>
          </p:cNvSpPr>
          <p:nvPr>
            <p:ph type="sldNum" sz="quarter" idx="5"/>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1458797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2/25/2023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2/25/2023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2/25/2023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2/25/2023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image" Target="../media/image2.png"/><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SIEMs and EDRs</a:t>
            </a:r>
            <a:endParaRPr dirty="0"/>
          </a:p>
        </p:txBody>
      </p:sp>
      <p:sp>
        <p:nvSpPr>
          <p:cNvPr id="3" name="Subtitle 2"/>
          <p:cNvSpPr>
            <a:spLocks noGrp="1"/>
          </p:cNvSpPr>
          <p:nvPr>
            <p:ph type="subTitle" idx="1"/>
          </p:nvPr>
        </p:nvSpPr>
        <p:spPr/>
        <p:txBody>
          <a:bodyPr/>
          <a:lstStyle/>
          <a:p>
            <a:r>
              <a:rPr lang="en-US" dirty="0"/>
              <a:t>Lathan Birmingham</a:t>
            </a:r>
          </a:p>
          <a:p>
            <a:r>
              <a:rPr lang="en-US" dirty="0"/>
              <a:t>CYBR 440 – Intrusion Detection and Response</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6C13-C008-8DE2-1FE7-30D0CDF2E7EC}"/>
              </a:ext>
            </a:extLst>
          </p:cNvPr>
          <p:cNvSpPr>
            <a:spLocks noGrp="1"/>
          </p:cNvSpPr>
          <p:nvPr>
            <p:ph type="title"/>
          </p:nvPr>
        </p:nvSpPr>
        <p:spPr/>
        <p:txBody>
          <a:bodyPr/>
          <a:lstStyle/>
          <a:p>
            <a:r>
              <a:rPr lang="en-US" dirty="0"/>
              <a:t>Cortex XDR - Pricing</a:t>
            </a:r>
          </a:p>
        </p:txBody>
      </p:sp>
      <p:graphicFrame>
        <p:nvGraphicFramePr>
          <p:cNvPr id="4" name="Content Placeholder 3">
            <a:extLst>
              <a:ext uri="{FF2B5EF4-FFF2-40B4-BE49-F238E27FC236}">
                <a16:creationId xmlns:a16="http://schemas.microsoft.com/office/drawing/2014/main" id="{9D74E12F-8122-EF06-DAAF-9D2F648A107F}"/>
              </a:ext>
            </a:extLst>
          </p:cNvPr>
          <p:cNvGraphicFramePr>
            <a:graphicFrameLocks noGrp="1"/>
          </p:cNvGraphicFramePr>
          <p:nvPr>
            <p:ph idx="1"/>
            <p:extLst>
              <p:ext uri="{D42A27DB-BD31-4B8C-83A1-F6EECF244321}">
                <p14:modId xmlns:p14="http://schemas.microsoft.com/office/powerpoint/2010/main" val="1142537939"/>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64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6CF4-651E-FADB-19E8-DF5888851817}"/>
              </a:ext>
            </a:extLst>
          </p:cNvPr>
          <p:cNvSpPr>
            <a:spLocks noGrp="1"/>
          </p:cNvSpPr>
          <p:nvPr>
            <p:ph type="title"/>
          </p:nvPr>
        </p:nvSpPr>
        <p:spPr>
          <a:xfrm>
            <a:off x="1524000" y="457200"/>
            <a:ext cx="9144000" cy="609600"/>
          </a:xfrm>
        </p:spPr>
        <p:txBody>
          <a:bodyPr>
            <a:normAutofit fontScale="90000"/>
          </a:bodyPr>
          <a:lstStyle/>
          <a:p>
            <a:r>
              <a:rPr lang="en-US" dirty="0"/>
              <a:t>EnCase Endpoint Investigator - OpenText</a:t>
            </a:r>
          </a:p>
        </p:txBody>
      </p:sp>
      <p:graphicFrame>
        <p:nvGraphicFramePr>
          <p:cNvPr id="4" name="Content Placeholder 3">
            <a:extLst>
              <a:ext uri="{FF2B5EF4-FFF2-40B4-BE49-F238E27FC236}">
                <a16:creationId xmlns:a16="http://schemas.microsoft.com/office/drawing/2014/main" id="{48E7F4EF-3947-EAFA-DC66-947E6654A626}"/>
              </a:ext>
            </a:extLst>
          </p:cNvPr>
          <p:cNvGraphicFramePr>
            <a:graphicFrameLocks noGrp="1"/>
          </p:cNvGraphicFramePr>
          <p:nvPr>
            <p:ph idx="1"/>
            <p:extLst>
              <p:ext uri="{D42A27DB-BD31-4B8C-83A1-F6EECF244321}">
                <p14:modId xmlns:p14="http://schemas.microsoft.com/office/powerpoint/2010/main" val="3759687279"/>
              </p:ext>
            </p:extLst>
          </p:nvPr>
        </p:nvGraphicFramePr>
        <p:xfrm>
          <a:off x="1676400" y="1295400"/>
          <a:ext cx="8991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549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1220DA-F1F5-8F85-D2AF-9EE79BF3A55D}"/>
              </a:ext>
            </a:extLst>
          </p:cNvPr>
          <p:cNvPicPr>
            <a:picLocks noChangeAspect="1"/>
          </p:cNvPicPr>
          <p:nvPr/>
        </p:nvPicPr>
        <p:blipFill>
          <a:blip r:embed="rId3"/>
          <a:stretch>
            <a:fillRect/>
          </a:stretch>
        </p:blipFill>
        <p:spPr>
          <a:xfrm>
            <a:off x="-16748" y="0"/>
            <a:ext cx="12208747" cy="6877203"/>
          </a:xfrm>
          <a:prstGeom prst="rect">
            <a:avLst/>
          </a:prstGeom>
        </p:spPr>
      </p:pic>
    </p:spTree>
    <p:extLst>
      <p:ext uri="{BB962C8B-B14F-4D97-AF65-F5344CB8AC3E}">
        <p14:creationId xmlns:p14="http://schemas.microsoft.com/office/powerpoint/2010/main" val="126099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C1A2-B29D-84A5-D2C0-E60D4B9542BF}"/>
              </a:ext>
            </a:extLst>
          </p:cNvPr>
          <p:cNvSpPr>
            <a:spLocks noGrp="1"/>
          </p:cNvSpPr>
          <p:nvPr>
            <p:ph type="title"/>
          </p:nvPr>
        </p:nvSpPr>
        <p:spPr/>
        <p:txBody>
          <a:bodyPr>
            <a:normAutofit/>
          </a:bodyPr>
          <a:lstStyle/>
          <a:p>
            <a:r>
              <a:rPr lang="en-US" sz="3200" dirty="0"/>
              <a:t>EnCase Endpoint Investigator - Pricing</a:t>
            </a:r>
          </a:p>
        </p:txBody>
      </p:sp>
      <p:graphicFrame>
        <p:nvGraphicFramePr>
          <p:cNvPr id="4" name="Content Placeholder 3">
            <a:extLst>
              <a:ext uri="{FF2B5EF4-FFF2-40B4-BE49-F238E27FC236}">
                <a16:creationId xmlns:a16="http://schemas.microsoft.com/office/drawing/2014/main" id="{09862CF3-F6D5-DBE1-0A63-1C8041F9B377}"/>
              </a:ext>
            </a:extLst>
          </p:cNvPr>
          <p:cNvGraphicFramePr>
            <a:graphicFrameLocks noGrp="1"/>
          </p:cNvGraphicFramePr>
          <p:nvPr>
            <p:ph idx="1"/>
            <p:extLst>
              <p:ext uri="{D42A27DB-BD31-4B8C-83A1-F6EECF244321}">
                <p14:modId xmlns:p14="http://schemas.microsoft.com/office/powerpoint/2010/main" val="989727875"/>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56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609600"/>
          </a:xfrm>
        </p:spPr>
        <p:txBody>
          <a:bodyPr/>
          <a:lstStyle/>
          <a:p>
            <a:r>
              <a:rPr lang="en-US" dirty="0"/>
              <a:t>References</a:t>
            </a:r>
            <a:endParaRPr dirty="0"/>
          </a:p>
        </p:txBody>
      </p:sp>
      <p:sp>
        <p:nvSpPr>
          <p:cNvPr id="14" name="Content Placeholder 13"/>
          <p:cNvSpPr>
            <a:spLocks noGrp="1"/>
          </p:cNvSpPr>
          <p:nvPr>
            <p:ph idx="1"/>
          </p:nvPr>
        </p:nvSpPr>
        <p:spPr>
          <a:xfrm>
            <a:off x="1524000" y="1143000"/>
            <a:ext cx="9144000" cy="5410200"/>
          </a:xfrm>
        </p:spPr>
        <p:txBody>
          <a:bodyPr>
            <a:normAutofit lnSpcReduction="10000"/>
          </a:bodyPr>
          <a:lstStyle/>
          <a:p>
            <a:pPr marL="0" indent="0">
              <a:buNone/>
            </a:pPr>
            <a:r>
              <a:rPr lang="en-US" sz="1200" dirty="0"/>
              <a:t>IBM. </a:t>
            </a:r>
            <a:r>
              <a:rPr lang="en-US" sz="1200" i="1" dirty="0"/>
              <a:t>Why is SIEM important? </a:t>
            </a:r>
            <a:r>
              <a:rPr lang="en-US" sz="1200" dirty="0"/>
              <a:t>IBM. Retrieved November 3, 2022, from  https://www.ibm.com/topics/siem#:~:text=SIEM%20solutions%20allow%20organizations%20to,implement%20more%20effective%20security%20processes.</a:t>
            </a:r>
          </a:p>
          <a:p>
            <a:pPr marL="0" indent="0">
              <a:buNone/>
            </a:pPr>
            <a:r>
              <a:rPr lang="en-US" sz="1200" dirty="0"/>
              <a:t>IBM. </a:t>
            </a:r>
            <a:r>
              <a:rPr lang="en-US" sz="1200" i="1" dirty="0"/>
              <a:t>IBM Security </a:t>
            </a:r>
            <a:r>
              <a:rPr lang="en-US" sz="1200" i="1" dirty="0" err="1"/>
              <a:t>Qradar</a:t>
            </a:r>
            <a:r>
              <a:rPr lang="en-US" sz="1200" i="1" dirty="0"/>
              <a:t> SIEM. </a:t>
            </a:r>
            <a:r>
              <a:rPr lang="en-US" sz="1200" dirty="0"/>
              <a:t>IBM Retrieved November 3, 2022 from https://www.ibm.com/products/qradar-siem?utm_content=SRCWW&amp;p1=Search&amp;p4=43700068110904447&amp;p5=p&amp;gclid=EAIaIQobChMIs8HaxNqS-wIVyhTUAR3AyAzLEAAYASAAEgJ0WPD_BwE&amp;gclsrc=aw.ds</a:t>
            </a:r>
          </a:p>
          <a:p>
            <a:pPr marL="0" indent="0">
              <a:buNone/>
            </a:pPr>
            <a:r>
              <a:rPr lang="en-US" sz="1200" dirty="0"/>
              <a:t>IBM. </a:t>
            </a:r>
            <a:r>
              <a:rPr lang="en-US" sz="1200" i="1" dirty="0"/>
              <a:t>IBM Security </a:t>
            </a:r>
            <a:r>
              <a:rPr lang="en-US" sz="1200" i="1" dirty="0" err="1"/>
              <a:t>QRadar</a:t>
            </a:r>
            <a:r>
              <a:rPr lang="en-US" sz="1200" i="1" dirty="0"/>
              <a:t> SIEM – Features</a:t>
            </a:r>
            <a:r>
              <a:rPr lang="en-US" sz="1200" dirty="0"/>
              <a:t>. IBM. Retrieved November 3, 2022, from https://www.ibm.com/products/qradar-siem/features</a:t>
            </a:r>
            <a:endParaRPr lang="en-US" sz="1200" dirty="0">
              <a:effectLst/>
            </a:endParaRPr>
          </a:p>
          <a:p>
            <a:pPr marL="0" indent="0">
              <a:buNone/>
            </a:pPr>
            <a:r>
              <a:rPr lang="en-US" sz="1200" dirty="0">
                <a:effectLst/>
              </a:rPr>
              <a:t>Exterro. (n.d.). </a:t>
            </a:r>
            <a:r>
              <a:rPr lang="en-US" sz="1200" i="1" dirty="0">
                <a:effectLst/>
              </a:rPr>
              <a:t>FTK® Forensic toolkit</a:t>
            </a:r>
            <a:r>
              <a:rPr lang="en-US" sz="1200" dirty="0">
                <a:effectLst/>
              </a:rPr>
              <a:t>. Exterro. Retrieved October 31, 2022, from https://www.exterro.com/</a:t>
            </a:r>
            <a:r>
              <a:rPr lang="en-US" sz="1200" i="1" dirty="0"/>
              <a:t>forensic-toolkit</a:t>
            </a:r>
            <a:r>
              <a:rPr lang="en-US" sz="1200" dirty="0">
                <a:effectLst/>
              </a:rPr>
              <a:t> </a:t>
            </a:r>
          </a:p>
          <a:p>
            <a:pPr marL="0" indent="0">
              <a:buNone/>
            </a:pPr>
            <a:r>
              <a:rPr lang="en-US" sz="1200" dirty="0">
                <a:effectLst/>
              </a:rPr>
              <a:t>G2. </a:t>
            </a:r>
            <a:r>
              <a:rPr lang="en-US" sz="1200" i="1" dirty="0">
                <a:effectLst/>
              </a:rPr>
              <a:t>IBM Security </a:t>
            </a:r>
            <a:r>
              <a:rPr lang="en-US" sz="1200" i="1" dirty="0" err="1">
                <a:effectLst/>
              </a:rPr>
              <a:t>QRadar</a:t>
            </a:r>
            <a:r>
              <a:rPr lang="en-US" sz="1200" dirty="0">
                <a:effectLst/>
              </a:rPr>
              <a:t>. G2. Retrieved November 6, 2022, from https://www.g2.com/products/ibm-security-qradar/reviews</a:t>
            </a:r>
          </a:p>
          <a:p>
            <a:pPr marL="0" indent="0">
              <a:buNone/>
            </a:pPr>
            <a:r>
              <a:rPr lang="en-US" sz="1200" dirty="0" err="1"/>
              <a:t>Cynet</a:t>
            </a:r>
            <a:r>
              <a:rPr lang="en-US" sz="1200" dirty="0"/>
              <a:t>. </a:t>
            </a:r>
            <a:r>
              <a:rPr lang="en-US" sz="1200" i="1" dirty="0"/>
              <a:t>What are Endpoint Detection and Response (EDR) Tools? Definitions, Features &amp; Top 6 Tools [2022]</a:t>
            </a:r>
            <a:r>
              <a:rPr lang="en-US" sz="1200" dirty="0"/>
              <a:t>. </a:t>
            </a:r>
            <a:r>
              <a:rPr lang="en-US" sz="1200" dirty="0" err="1"/>
              <a:t>Cynet</a:t>
            </a:r>
            <a:r>
              <a:rPr lang="en-US" sz="1200" dirty="0"/>
              <a:t>. Retrieved November 6, 2022, from https://www.cynet.com/endpoint-protection-and-edr/top-6-edr-tools-compared/</a:t>
            </a:r>
          </a:p>
          <a:p>
            <a:pPr marL="0" indent="0">
              <a:buNone/>
            </a:pPr>
            <a:r>
              <a:rPr lang="en-US" sz="1200" dirty="0">
                <a:effectLst/>
              </a:rPr>
              <a:t>Palo Alto Networks. </a:t>
            </a:r>
            <a:r>
              <a:rPr lang="en-US" sz="1200" i="1" dirty="0">
                <a:effectLst/>
              </a:rPr>
              <a:t>Cortex XDR</a:t>
            </a:r>
            <a:r>
              <a:rPr lang="en-US" sz="1200" dirty="0">
                <a:effectLst/>
              </a:rPr>
              <a:t>. Retrieved November 6, 2022, from https://www.paloaltonetworks.com/cortex/cortex-xdr</a:t>
            </a:r>
          </a:p>
          <a:p>
            <a:pPr marL="0" indent="0">
              <a:buNone/>
            </a:pPr>
            <a:r>
              <a:rPr lang="en-US" sz="1200" dirty="0"/>
              <a:t>Palo Alto Networks. </a:t>
            </a:r>
            <a:r>
              <a:rPr lang="en-US" sz="1200" i="1" dirty="0"/>
              <a:t>What is endpoint detection and response? (EDR). </a:t>
            </a:r>
            <a:r>
              <a:rPr lang="en-US" sz="1200" dirty="0"/>
              <a:t>Retrieved November 6, 2022, from https://www.paloaltonetworks.com/cyberpedia/what-is-endpoint-detection-and-response-edr</a:t>
            </a:r>
          </a:p>
          <a:p>
            <a:pPr marL="0" indent="0">
              <a:buNone/>
            </a:pPr>
            <a:r>
              <a:rPr lang="en-US" sz="1200" dirty="0">
                <a:effectLst/>
              </a:rPr>
              <a:t>OpenText. </a:t>
            </a:r>
            <a:r>
              <a:rPr lang="en-US" sz="1200" i="1" dirty="0">
                <a:effectLst/>
              </a:rPr>
              <a:t>Product Overview – OpenText EnCase Endpoint Investigator</a:t>
            </a:r>
            <a:r>
              <a:rPr lang="en-US" sz="1200" dirty="0">
                <a:effectLst/>
              </a:rPr>
              <a:t>. Retrieved November 6, 2022, from https://www.opentext.com/assets/documents/en-US/pdf/opentext-po-encase-endpoint-investigator-en.pdf</a:t>
            </a:r>
          </a:p>
          <a:p>
            <a:pPr marL="0" indent="0">
              <a:buNone/>
            </a:pPr>
            <a:r>
              <a:rPr lang="en-US" sz="1200" dirty="0" err="1">
                <a:effectLst/>
              </a:rPr>
              <a:t>PeerSpot</a:t>
            </a:r>
            <a:r>
              <a:rPr lang="en-US" sz="1200" dirty="0">
                <a:effectLst/>
              </a:rPr>
              <a:t>. </a:t>
            </a:r>
            <a:r>
              <a:rPr lang="en-US" sz="1200" i="1" dirty="0">
                <a:effectLst/>
              </a:rPr>
              <a:t>What is your experience regarding pricing and costs for Cortex XDR by Palo Alto Networks</a:t>
            </a:r>
            <a:r>
              <a:rPr lang="en-US" sz="1200" dirty="0">
                <a:effectLst/>
              </a:rPr>
              <a:t>?. </a:t>
            </a:r>
            <a:r>
              <a:rPr lang="en-US" sz="1200" dirty="0"/>
              <a:t>Retrieved November 6, 2022, from https://www.peerspot.com/questions/what-is-your-experience-regarding-pricing-and-costs-for-cortex-xdr-by-palo-alto-networks</a:t>
            </a:r>
            <a:endParaRPr lang="en-US" sz="1200" b="1" dirty="0">
              <a:solidFill>
                <a:schemeClr val="tx1"/>
              </a:solidFill>
            </a:endParaRPr>
          </a:p>
          <a:p>
            <a:pPr marL="0" indent="0">
              <a:buNone/>
            </a:pPr>
            <a:r>
              <a:rPr lang="en-US" sz="1200" dirty="0"/>
              <a:t>Shi. </a:t>
            </a:r>
            <a:r>
              <a:rPr lang="en-US" sz="1200" i="1" dirty="0"/>
              <a:t>EnCase Endpoint Investigator. </a:t>
            </a:r>
            <a:r>
              <a:rPr lang="en-US" sz="1200" dirty="0"/>
              <a:t>Retrieved November 6, 2022, from https://www.shi.com/Products/ProductDetail.aspx?SHISystemID=ShiCommodity&amp;ProductIdentity=32650985</a:t>
            </a:r>
          </a:p>
        </p:txBody>
      </p:sp>
    </p:spTree>
    <p:extLst>
      <p:ext uri="{BB962C8B-B14F-4D97-AF65-F5344CB8AC3E}">
        <p14:creationId xmlns:p14="http://schemas.microsoft.com/office/powerpoint/2010/main" val="2659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A286-998D-8634-AFFE-6955A963DCD2}"/>
              </a:ext>
            </a:extLst>
          </p:cNvPr>
          <p:cNvSpPr>
            <a:spLocks noGrp="1"/>
          </p:cNvSpPr>
          <p:nvPr>
            <p:ph type="title"/>
          </p:nvPr>
        </p:nvSpPr>
        <p:spPr/>
        <p:txBody>
          <a:bodyPr/>
          <a:lstStyle/>
          <a:p>
            <a:r>
              <a:rPr lang="en-US" dirty="0"/>
              <a:t>Overview</a:t>
            </a:r>
          </a:p>
        </p:txBody>
      </p:sp>
      <p:graphicFrame>
        <p:nvGraphicFramePr>
          <p:cNvPr id="4" name="Content Placeholder 3">
            <a:extLst>
              <a:ext uri="{FF2B5EF4-FFF2-40B4-BE49-F238E27FC236}">
                <a16:creationId xmlns:a16="http://schemas.microsoft.com/office/drawing/2014/main" id="{9F27D83D-4A3C-8F2B-9213-397DC33D8379}"/>
              </a:ext>
            </a:extLst>
          </p:cNvPr>
          <p:cNvGraphicFramePr>
            <a:graphicFrameLocks noGrp="1"/>
          </p:cNvGraphicFramePr>
          <p:nvPr>
            <p:ph idx="1"/>
            <p:extLst>
              <p:ext uri="{D42A27DB-BD31-4B8C-83A1-F6EECF244321}">
                <p14:modId xmlns:p14="http://schemas.microsoft.com/office/powerpoint/2010/main" val="2919740337"/>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6470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5A93-D864-D957-16A8-AFC474D562D4}"/>
              </a:ext>
            </a:extLst>
          </p:cNvPr>
          <p:cNvSpPr>
            <a:spLocks noGrp="1"/>
          </p:cNvSpPr>
          <p:nvPr>
            <p:ph type="title"/>
          </p:nvPr>
        </p:nvSpPr>
        <p:spPr/>
        <p:txBody>
          <a:bodyPr/>
          <a:lstStyle/>
          <a:p>
            <a:r>
              <a:rPr lang="en-US" dirty="0"/>
              <a:t>What is a SIEM and why is it important?</a:t>
            </a:r>
          </a:p>
        </p:txBody>
      </p:sp>
      <p:sp>
        <p:nvSpPr>
          <p:cNvPr id="3" name="Content Placeholder 2">
            <a:extLst>
              <a:ext uri="{FF2B5EF4-FFF2-40B4-BE49-F238E27FC236}">
                <a16:creationId xmlns:a16="http://schemas.microsoft.com/office/drawing/2014/main" id="{EEFF4F21-7D8E-8890-48AA-E7FE5DA063F0}"/>
              </a:ext>
            </a:extLst>
          </p:cNvPr>
          <p:cNvSpPr>
            <a:spLocks noGrp="1"/>
          </p:cNvSpPr>
          <p:nvPr>
            <p:ph idx="1"/>
          </p:nvPr>
        </p:nvSpPr>
        <p:spPr>
          <a:xfrm>
            <a:off x="2438400" y="4763849"/>
            <a:ext cx="7391400" cy="1618126"/>
          </a:xfrm>
        </p:spPr>
        <p:txBody>
          <a:bodyPr>
            <a:normAutofit lnSpcReduction="10000"/>
          </a:bodyPr>
          <a:lstStyle/>
          <a:p>
            <a:pPr marL="0" indent="0">
              <a:buNone/>
            </a:pPr>
            <a:r>
              <a:rPr lang="en-US" i="1" dirty="0"/>
              <a:t>SIEM solutions allow organizations to efficiently collect and analyze log data from all their digital assets in one place. This gives them the ability to recreate past incidents or analyze new ones to investigate suspicious activity and implement more effective security processes.</a:t>
            </a:r>
          </a:p>
          <a:p>
            <a:pPr marL="0" indent="0" algn="r">
              <a:buNone/>
            </a:pPr>
            <a:r>
              <a:rPr lang="en-US" sz="1900" dirty="0"/>
              <a:t> - IBM, 2022 </a:t>
            </a:r>
          </a:p>
        </p:txBody>
      </p:sp>
      <p:graphicFrame>
        <p:nvGraphicFramePr>
          <p:cNvPr id="8" name="Diagram 7">
            <a:extLst>
              <a:ext uri="{FF2B5EF4-FFF2-40B4-BE49-F238E27FC236}">
                <a16:creationId xmlns:a16="http://schemas.microsoft.com/office/drawing/2014/main" id="{4E1FE9F0-1699-DF3C-CC37-6B2DE035D3ED}"/>
              </a:ext>
            </a:extLst>
          </p:cNvPr>
          <p:cNvGraphicFramePr/>
          <p:nvPr>
            <p:extLst>
              <p:ext uri="{D42A27DB-BD31-4B8C-83A1-F6EECF244321}">
                <p14:modId xmlns:p14="http://schemas.microsoft.com/office/powerpoint/2010/main" val="4015327464"/>
              </p:ext>
            </p:extLst>
          </p:nvPr>
        </p:nvGraphicFramePr>
        <p:xfrm>
          <a:off x="1560755" y="3104479"/>
          <a:ext cx="9144000" cy="11815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20A7AD71-5668-61E9-3E43-639FAC686958}"/>
              </a:ext>
            </a:extLst>
          </p:cNvPr>
          <p:cNvGraphicFramePr/>
          <p:nvPr>
            <p:extLst>
              <p:ext uri="{D42A27DB-BD31-4B8C-83A1-F6EECF244321}">
                <p14:modId xmlns:p14="http://schemas.microsoft.com/office/powerpoint/2010/main" val="2922267065"/>
              </p:ext>
            </p:extLst>
          </p:nvPr>
        </p:nvGraphicFramePr>
        <p:xfrm>
          <a:off x="1560755" y="1943548"/>
          <a:ext cx="9144000" cy="7996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Graphic 9" descr="Open quotation mark with solid fill">
            <a:extLst>
              <a:ext uri="{FF2B5EF4-FFF2-40B4-BE49-F238E27FC236}">
                <a16:creationId xmlns:a16="http://schemas.microsoft.com/office/drawing/2014/main" id="{5E43D7BA-97A8-DCAB-D095-4F8AD8EDAC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24000" y="4286027"/>
            <a:ext cx="914400" cy="914400"/>
          </a:xfrm>
          <a:prstGeom prst="rect">
            <a:avLst/>
          </a:prstGeom>
          <a:effectLst>
            <a:glow rad="63500">
              <a:schemeClr val="accent1">
                <a:satMod val="175000"/>
                <a:alpha val="40000"/>
              </a:schemeClr>
            </a:glow>
          </a:effectLst>
        </p:spPr>
      </p:pic>
      <p:pic>
        <p:nvPicPr>
          <p:cNvPr id="11" name="Graphic 10" descr="Open quotation mark with solid fill">
            <a:extLst>
              <a:ext uri="{FF2B5EF4-FFF2-40B4-BE49-F238E27FC236}">
                <a16:creationId xmlns:a16="http://schemas.microsoft.com/office/drawing/2014/main" id="{E6AA28FD-3302-61E8-9904-CE3A000CED2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0800000">
            <a:off x="9787666" y="5200427"/>
            <a:ext cx="914400" cy="914400"/>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422986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6CF4-651E-FADB-19E8-DF5888851817}"/>
              </a:ext>
            </a:extLst>
          </p:cNvPr>
          <p:cNvSpPr>
            <a:spLocks noGrp="1"/>
          </p:cNvSpPr>
          <p:nvPr>
            <p:ph type="title"/>
          </p:nvPr>
        </p:nvSpPr>
        <p:spPr>
          <a:xfrm>
            <a:off x="1524000" y="457200"/>
            <a:ext cx="9144000" cy="609600"/>
          </a:xfrm>
        </p:spPr>
        <p:txBody>
          <a:bodyPr/>
          <a:lstStyle/>
          <a:p>
            <a:r>
              <a:rPr lang="en-US" dirty="0"/>
              <a:t>IBM Security </a:t>
            </a:r>
            <a:r>
              <a:rPr lang="en-US" dirty="0" err="1"/>
              <a:t>QRadar</a:t>
            </a:r>
            <a:r>
              <a:rPr lang="en-US" dirty="0"/>
              <a:t> XDR</a:t>
            </a:r>
          </a:p>
        </p:txBody>
      </p:sp>
      <p:graphicFrame>
        <p:nvGraphicFramePr>
          <p:cNvPr id="4" name="Content Placeholder 3">
            <a:extLst>
              <a:ext uri="{FF2B5EF4-FFF2-40B4-BE49-F238E27FC236}">
                <a16:creationId xmlns:a16="http://schemas.microsoft.com/office/drawing/2014/main" id="{48E7F4EF-3947-EAFA-DC66-947E6654A626}"/>
              </a:ext>
            </a:extLst>
          </p:cNvPr>
          <p:cNvGraphicFramePr>
            <a:graphicFrameLocks noGrp="1"/>
          </p:cNvGraphicFramePr>
          <p:nvPr>
            <p:ph idx="1"/>
            <p:extLst>
              <p:ext uri="{D42A27DB-BD31-4B8C-83A1-F6EECF244321}">
                <p14:modId xmlns:p14="http://schemas.microsoft.com/office/powerpoint/2010/main" val="942231482"/>
              </p:ext>
            </p:extLst>
          </p:nvPr>
        </p:nvGraphicFramePr>
        <p:xfrm>
          <a:off x="1676400" y="1295400"/>
          <a:ext cx="8991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4492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BM Security App Exchange - QRadar Pulse - QRadar 7.3.3 FP6+/7.4.1 FP2+">
            <a:extLst>
              <a:ext uri="{FF2B5EF4-FFF2-40B4-BE49-F238E27FC236}">
                <a16:creationId xmlns:a16="http://schemas.microsoft.com/office/drawing/2014/main" id="{35480F20-91AC-F5A5-FBBD-9B87F3B16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4013"/>
            <a:ext cx="12192000" cy="614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13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7C1F1-32D9-A926-CBD8-544F9FDEC948}"/>
              </a:ext>
            </a:extLst>
          </p:cNvPr>
          <p:cNvSpPr>
            <a:spLocks noGrp="1"/>
          </p:cNvSpPr>
          <p:nvPr>
            <p:ph type="title"/>
          </p:nvPr>
        </p:nvSpPr>
        <p:spPr/>
        <p:txBody>
          <a:bodyPr/>
          <a:lstStyle/>
          <a:p>
            <a:r>
              <a:rPr lang="en-US" dirty="0"/>
              <a:t>IBM Security </a:t>
            </a:r>
            <a:r>
              <a:rPr lang="en-US" dirty="0" err="1"/>
              <a:t>QRadar</a:t>
            </a:r>
            <a:r>
              <a:rPr lang="en-US" dirty="0"/>
              <a:t> XDR Pricing</a:t>
            </a:r>
          </a:p>
        </p:txBody>
      </p:sp>
      <p:graphicFrame>
        <p:nvGraphicFramePr>
          <p:cNvPr id="4" name="Content Placeholder 3">
            <a:extLst>
              <a:ext uri="{FF2B5EF4-FFF2-40B4-BE49-F238E27FC236}">
                <a16:creationId xmlns:a16="http://schemas.microsoft.com/office/drawing/2014/main" id="{A24636EA-945C-23D9-BF2F-D0D8E5E43AA7}"/>
              </a:ext>
            </a:extLst>
          </p:cNvPr>
          <p:cNvGraphicFramePr>
            <a:graphicFrameLocks noGrp="1"/>
          </p:cNvGraphicFramePr>
          <p:nvPr>
            <p:ph idx="1"/>
            <p:extLst>
              <p:ext uri="{D42A27DB-BD31-4B8C-83A1-F6EECF244321}">
                <p14:modId xmlns:p14="http://schemas.microsoft.com/office/powerpoint/2010/main" val="1895818811"/>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2881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5A93-D864-D957-16A8-AFC474D562D4}"/>
              </a:ext>
            </a:extLst>
          </p:cNvPr>
          <p:cNvSpPr>
            <a:spLocks noGrp="1"/>
          </p:cNvSpPr>
          <p:nvPr>
            <p:ph type="title"/>
          </p:nvPr>
        </p:nvSpPr>
        <p:spPr/>
        <p:txBody>
          <a:bodyPr>
            <a:normAutofit/>
          </a:bodyPr>
          <a:lstStyle/>
          <a:p>
            <a:r>
              <a:rPr lang="en-US" dirty="0"/>
              <a:t>What is an EDR Tool and why is it important?</a:t>
            </a:r>
          </a:p>
        </p:txBody>
      </p:sp>
      <p:sp>
        <p:nvSpPr>
          <p:cNvPr id="3" name="Content Placeholder 2">
            <a:extLst>
              <a:ext uri="{FF2B5EF4-FFF2-40B4-BE49-F238E27FC236}">
                <a16:creationId xmlns:a16="http://schemas.microsoft.com/office/drawing/2014/main" id="{EEFF4F21-7D8E-8890-48AA-E7FE5DA063F0}"/>
              </a:ext>
            </a:extLst>
          </p:cNvPr>
          <p:cNvSpPr>
            <a:spLocks noGrp="1"/>
          </p:cNvSpPr>
          <p:nvPr>
            <p:ph idx="1"/>
          </p:nvPr>
        </p:nvSpPr>
        <p:spPr>
          <a:xfrm>
            <a:off x="2438400" y="4572000"/>
            <a:ext cx="7391400" cy="1809975"/>
          </a:xfrm>
        </p:spPr>
        <p:txBody>
          <a:bodyPr>
            <a:normAutofit fontScale="85000" lnSpcReduction="20000"/>
          </a:bodyPr>
          <a:lstStyle/>
          <a:p>
            <a:pPr marL="0" indent="0">
              <a:buNone/>
            </a:pPr>
            <a:r>
              <a:rPr lang="en-US" sz="1900" i="1" dirty="0"/>
              <a:t>EDR security solutions analyze events from laptops, desktop PCs, mobile devices, servers, and even IoT and cloud workloads, to identify suspicious activity. They generate alerts to help security operations analysts uncover, investigate and remediate issues. EDR tools also collect telemetry data on suspicious activity and may enrich that data with other contextual information from correlated events. Through these functions, EDR is instrumental in shortening response times for incident response teams, and ideally, eliminating threats before damage is done.</a:t>
            </a:r>
          </a:p>
          <a:p>
            <a:pPr marL="0" indent="0" algn="r">
              <a:buNone/>
            </a:pPr>
            <a:r>
              <a:rPr lang="en-US" sz="1900" dirty="0"/>
              <a:t>- Palo Alto Networks, 2022 </a:t>
            </a:r>
          </a:p>
        </p:txBody>
      </p:sp>
      <p:graphicFrame>
        <p:nvGraphicFramePr>
          <p:cNvPr id="8" name="Diagram 7">
            <a:extLst>
              <a:ext uri="{FF2B5EF4-FFF2-40B4-BE49-F238E27FC236}">
                <a16:creationId xmlns:a16="http://schemas.microsoft.com/office/drawing/2014/main" id="{4E1FE9F0-1699-DF3C-CC37-6B2DE035D3ED}"/>
              </a:ext>
            </a:extLst>
          </p:cNvPr>
          <p:cNvGraphicFramePr/>
          <p:nvPr>
            <p:extLst>
              <p:ext uri="{D42A27DB-BD31-4B8C-83A1-F6EECF244321}">
                <p14:modId xmlns:p14="http://schemas.microsoft.com/office/powerpoint/2010/main" val="3770488046"/>
              </p:ext>
            </p:extLst>
          </p:nvPr>
        </p:nvGraphicFramePr>
        <p:xfrm>
          <a:off x="1560755" y="2876773"/>
          <a:ext cx="9144000" cy="1409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20A7AD71-5668-61E9-3E43-639FAC686958}"/>
              </a:ext>
            </a:extLst>
          </p:cNvPr>
          <p:cNvGraphicFramePr/>
          <p:nvPr>
            <p:extLst>
              <p:ext uri="{D42A27DB-BD31-4B8C-83A1-F6EECF244321}">
                <p14:modId xmlns:p14="http://schemas.microsoft.com/office/powerpoint/2010/main" val="3101796219"/>
              </p:ext>
            </p:extLst>
          </p:nvPr>
        </p:nvGraphicFramePr>
        <p:xfrm>
          <a:off x="1560755" y="1943548"/>
          <a:ext cx="9144000" cy="6472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Graphic 9" descr="Open quotation mark with solid fill">
            <a:extLst>
              <a:ext uri="{FF2B5EF4-FFF2-40B4-BE49-F238E27FC236}">
                <a16:creationId xmlns:a16="http://schemas.microsoft.com/office/drawing/2014/main" id="{5E43D7BA-97A8-DCAB-D095-4F8AD8EDAC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24000" y="4286027"/>
            <a:ext cx="914400" cy="914400"/>
          </a:xfrm>
          <a:prstGeom prst="rect">
            <a:avLst/>
          </a:prstGeom>
          <a:effectLst>
            <a:glow rad="63500">
              <a:schemeClr val="accent1">
                <a:satMod val="175000"/>
                <a:alpha val="40000"/>
              </a:schemeClr>
            </a:glow>
          </a:effectLst>
        </p:spPr>
      </p:pic>
      <p:pic>
        <p:nvPicPr>
          <p:cNvPr id="11" name="Graphic 10" descr="Open quotation mark with solid fill">
            <a:extLst>
              <a:ext uri="{FF2B5EF4-FFF2-40B4-BE49-F238E27FC236}">
                <a16:creationId xmlns:a16="http://schemas.microsoft.com/office/drawing/2014/main" id="{E6AA28FD-3302-61E8-9904-CE3A000CED2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0800000">
            <a:off x="9787666" y="5200427"/>
            <a:ext cx="914400" cy="914400"/>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344782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6CF4-651E-FADB-19E8-DF5888851817}"/>
              </a:ext>
            </a:extLst>
          </p:cNvPr>
          <p:cNvSpPr>
            <a:spLocks noGrp="1"/>
          </p:cNvSpPr>
          <p:nvPr>
            <p:ph type="title"/>
          </p:nvPr>
        </p:nvSpPr>
        <p:spPr>
          <a:xfrm>
            <a:off x="1524000" y="457200"/>
            <a:ext cx="9144000" cy="609600"/>
          </a:xfrm>
        </p:spPr>
        <p:txBody>
          <a:bodyPr/>
          <a:lstStyle/>
          <a:p>
            <a:r>
              <a:rPr lang="en-US" dirty="0"/>
              <a:t>Cortex XDR – Palo Alto Networks</a:t>
            </a:r>
          </a:p>
        </p:txBody>
      </p:sp>
      <p:graphicFrame>
        <p:nvGraphicFramePr>
          <p:cNvPr id="4" name="Content Placeholder 3">
            <a:extLst>
              <a:ext uri="{FF2B5EF4-FFF2-40B4-BE49-F238E27FC236}">
                <a16:creationId xmlns:a16="http://schemas.microsoft.com/office/drawing/2014/main" id="{48E7F4EF-3947-EAFA-DC66-947E6654A626}"/>
              </a:ext>
            </a:extLst>
          </p:cNvPr>
          <p:cNvGraphicFramePr>
            <a:graphicFrameLocks noGrp="1"/>
          </p:cNvGraphicFramePr>
          <p:nvPr>
            <p:ph idx="1"/>
          </p:nvPr>
        </p:nvGraphicFramePr>
        <p:xfrm>
          <a:off x="1676400" y="1295400"/>
          <a:ext cx="8991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744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DR- Extended Detection and Response - Palo Alto Networks">
            <a:extLst>
              <a:ext uri="{FF2B5EF4-FFF2-40B4-BE49-F238E27FC236}">
                <a16:creationId xmlns:a16="http://schemas.microsoft.com/office/drawing/2014/main" id="{7D015158-EDE5-9AF5-1151-823E0A4FC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64718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3323</TotalTime>
  <Words>2135</Words>
  <Application>Microsoft Office PowerPoint</Application>
  <PresentationFormat>Widescreen</PresentationFormat>
  <Paragraphs>100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Candara</vt:lpstr>
      <vt:lpstr>Consolas</vt:lpstr>
      <vt:lpstr>Tech Computer 16x9</vt:lpstr>
      <vt:lpstr>SIEMs and EDRs</vt:lpstr>
      <vt:lpstr>Overview</vt:lpstr>
      <vt:lpstr>What is a SIEM and why is it important?</vt:lpstr>
      <vt:lpstr>IBM Security QRadar XDR</vt:lpstr>
      <vt:lpstr>PowerPoint Presentation</vt:lpstr>
      <vt:lpstr>IBM Security QRadar XDR Pricing</vt:lpstr>
      <vt:lpstr>What is an EDR Tool and why is it important?</vt:lpstr>
      <vt:lpstr>Cortex XDR – Palo Alto Networks</vt:lpstr>
      <vt:lpstr>PowerPoint Presentation</vt:lpstr>
      <vt:lpstr>Cortex XDR - Pricing</vt:lpstr>
      <vt:lpstr>EnCase Endpoint Investigator - OpenText</vt:lpstr>
      <vt:lpstr>PowerPoint Presentation</vt:lpstr>
      <vt:lpstr>EnCase Endpoint Investigator - Pricing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Assignment</dc:title>
  <dc:creator>Lathan Birmingham</dc:creator>
  <cp:lastModifiedBy>Lathan Birmingham</cp:lastModifiedBy>
  <cp:revision>3</cp:revision>
  <dcterms:created xsi:type="dcterms:W3CDTF">2022-10-31T17:14:40Z</dcterms:created>
  <dcterms:modified xsi:type="dcterms:W3CDTF">2023-02-26T01:18:35Z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