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76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269"/>
    <a:srgbClr val="36CFB5"/>
    <a:srgbClr val="233254"/>
    <a:srgbClr val="31C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7"/>
    <p:restoredTop sz="94684"/>
  </p:normalViewPr>
  <p:slideViewPr>
    <p:cSldViewPr snapToObjects="1">
      <p:cViewPr varScale="1">
        <p:scale>
          <a:sx n="192" d="100"/>
          <a:sy n="192" d="100"/>
        </p:scale>
        <p:origin x="8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26D177-6EC4-4A5F-B454-CC3672989003}" type="datetime1">
              <a:rPr lang="de-DE" altLang="de-DE"/>
              <a:pPr/>
              <a:t>30.09.20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945A36E-C04C-43B9-B234-A84DA9EE2C6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B092A7-612C-4D77-A4EF-24EB3A05067A}" type="datetime1">
              <a:rPr lang="de-DE" altLang="de-DE"/>
              <a:pPr/>
              <a:t>30.09.20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CE2DD0-FDF2-40BA-8116-279D47F01C0B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ＭＳ Ｐゴシック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8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4705350"/>
            <a:ext cx="546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6"/>
          <p:cNvCxnSpPr/>
          <p:nvPr userDrawn="1"/>
        </p:nvCxnSpPr>
        <p:spPr>
          <a:xfrm rot="10800000">
            <a:off x="274638" y="4552950"/>
            <a:ext cx="8640762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274638" y="1200150"/>
            <a:ext cx="8640762" cy="2895600"/>
          </a:xfrm>
        </p:spPr>
        <p:txBody>
          <a:bodyPr numCol="2" spcCol="1800000"/>
          <a:lstStyle>
            <a:lvl1pPr>
              <a:lnSpc>
                <a:spcPts val="1800"/>
              </a:lnSpc>
              <a:buNone/>
              <a:defRPr sz="1800"/>
            </a:lvl1pPr>
            <a:lvl2pPr>
              <a:lnSpc>
                <a:spcPts val="1500"/>
              </a:lnSpc>
              <a:buNone/>
              <a:defRPr sz="1400"/>
            </a:lvl2pPr>
            <a:lvl3pPr>
              <a:lnSpc>
                <a:spcPts val="1500"/>
              </a:lnSpc>
              <a:buNone/>
              <a:defRPr sz="1400"/>
            </a:lvl3pPr>
            <a:lvl4pPr>
              <a:lnSpc>
                <a:spcPts val="1500"/>
              </a:lnSpc>
              <a:buNone/>
              <a:defRPr sz="1400"/>
            </a:lvl4pPr>
            <a:lvl5pPr>
              <a:lnSpc>
                <a:spcPts val="1500"/>
              </a:lnSpc>
              <a:buNone/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532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4705350"/>
            <a:ext cx="546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6"/>
          <p:cNvCxnSpPr/>
          <p:nvPr userDrawn="1"/>
        </p:nvCxnSpPr>
        <p:spPr>
          <a:xfrm rot="10800000">
            <a:off x="274638" y="4552950"/>
            <a:ext cx="8640762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79900" y="590550"/>
            <a:ext cx="4864100" cy="3505199"/>
          </a:xfrm>
        </p:spPr>
        <p:txBody>
          <a:bodyPr rtlCol="0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274638" y="590550"/>
            <a:ext cx="3763962" cy="3505200"/>
          </a:xfrm>
        </p:spPr>
        <p:txBody>
          <a:bodyPr spcCol="1800000"/>
          <a:lstStyle>
            <a:lvl1pPr>
              <a:lnSpc>
                <a:spcPts val="1800"/>
              </a:lnSpc>
              <a:buNone/>
              <a:defRPr sz="1800"/>
            </a:lvl1pPr>
            <a:lvl2pPr>
              <a:lnSpc>
                <a:spcPts val="1500"/>
              </a:lnSpc>
              <a:buNone/>
              <a:defRPr sz="1400"/>
            </a:lvl2pPr>
            <a:lvl3pPr>
              <a:lnSpc>
                <a:spcPts val="1500"/>
              </a:lnSpc>
              <a:buNone/>
              <a:defRPr sz="1400"/>
            </a:lvl3pPr>
            <a:lvl4pPr>
              <a:lnSpc>
                <a:spcPts val="1500"/>
              </a:lnSpc>
              <a:buNone/>
              <a:defRPr sz="1400"/>
            </a:lvl4pPr>
            <a:lvl5pPr>
              <a:lnSpc>
                <a:spcPts val="1500"/>
              </a:lnSpc>
              <a:buNone/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736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3" descr="Bildschirmfoto 2020-06-17 um 17.21.5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466850"/>
            <a:ext cx="5511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ide3a_trenn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6425"/>
            <a:ext cx="574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124200" y="2114550"/>
            <a:ext cx="4572000" cy="1752600"/>
          </a:xfrm>
        </p:spPr>
        <p:txBody>
          <a:bodyPr/>
          <a:lstStyle>
            <a:lvl1pPr marL="0">
              <a:lnSpc>
                <a:spcPts val="3300"/>
              </a:lnSpc>
              <a:spcBef>
                <a:spcPts val="0"/>
              </a:spcBef>
              <a:defRPr sz="3000" kern="1200" cap="none" spc="150" baseline="0">
                <a:solidFill>
                  <a:schemeClr val="bg1"/>
                </a:solidFill>
                <a:latin typeface="Roboto Condensed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649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solidFill>
              <a:srgbClr val="21305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de-DE" altLang="de-DE" sz="18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438"/>
            <a:ext cx="137160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133600" y="1885950"/>
            <a:ext cx="5181600" cy="1752600"/>
          </a:xfrm>
        </p:spPr>
        <p:txBody>
          <a:bodyPr/>
          <a:lstStyle>
            <a:lvl1pPr marL="0">
              <a:lnSpc>
                <a:spcPts val="3300"/>
              </a:lnSpc>
              <a:spcBef>
                <a:spcPts val="0"/>
              </a:spcBef>
              <a:defRPr sz="3000" kern="1200" cap="none" spc="150" baseline="0">
                <a:solidFill>
                  <a:schemeClr val="bg1"/>
                </a:solidFill>
                <a:latin typeface="Roboto Condensed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2133600" y="3867150"/>
            <a:ext cx="5181600" cy="381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2"/>
                </a:solidFill>
                <a:latin typeface="Roboto Bold"/>
              </a:defRPr>
            </a:lvl1pPr>
            <a:lvl2pPr>
              <a:defRPr sz="1200">
                <a:solidFill>
                  <a:schemeClr val="accent3"/>
                </a:solidFill>
                <a:latin typeface="Montserrat Medium"/>
              </a:defRPr>
            </a:lvl2pPr>
            <a:lvl3pPr>
              <a:defRPr sz="1200">
                <a:solidFill>
                  <a:schemeClr val="accent3"/>
                </a:solidFill>
                <a:latin typeface="Montserrat Medium"/>
              </a:defRPr>
            </a:lvl3pPr>
            <a:lvl4pPr>
              <a:defRPr sz="1200">
                <a:solidFill>
                  <a:schemeClr val="accent3"/>
                </a:solidFill>
                <a:latin typeface="Montserrat Medium"/>
              </a:defRPr>
            </a:lvl4pPr>
            <a:lvl5pPr>
              <a:defRPr sz="1200">
                <a:solidFill>
                  <a:schemeClr val="accent3"/>
                </a:solidFill>
                <a:latin typeface="Montserrat Medium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79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717550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206750"/>
            <a:ext cx="98044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505200" y="3409950"/>
            <a:ext cx="2133600" cy="1295400"/>
          </a:xfrm>
        </p:spPr>
        <p:txBody>
          <a:bodyPr/>
          <a:lstStyle>
            <a:lvl1pPr algn="ctr">
              <a:buNone/>
              <a:defRPr sz="1800"/>
            </a:lvl1pPr>
            <a:lvl2pPr algn="ctr">
              <a:buNone/>
              <a:defRPr baseline="0"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490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206750"/>
            <a:ext cx="98044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9"/>
          <p:cNvSpPr txBox="1">
            <a:spLocks/>
          </p:cNvSpPr>
          <p:nvPr userDrawn="1"/>
        </p:nvSpPr>
        <p:spPr>
          <a:xfrm>
            <a:off x="274638" y="2266950"/>
            <a:ext cx="8640762" cy="4572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de-DE" altLang="de-DE" sz="1800" dirty="0">
              <a:solidFill>
                <a:srgbClr val="304269"/>
              </a:solidFill>
              <a:latin typeface="Roboto Condensed" pitchFamily="1" charset="0"/>
            </a:endParaRPr>
          </a:p>
        </p:txBody>
      </p:sp>
      <p:pic>
        <p:nvPicPr>
          <p:cNvPr id="14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438150"/>
            <a:ext cx="12065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275400" y="1733549"/>
            <a:ext cx="8640000" cy="4572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500" baseline="0">
                <a:solidFill>
                  <a:srgbClr val="36CFB5"/>
                </a:solidFill>
                <a:latin typeface="Roboto Condensed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br>
              <a:rPr lang="de-DE" sz="3600" dirty="0">
                <a:solidFill>
                  <a:srgbClr val="304269"/>
                </a:solidFill>
                <a:latin typeface="Roboto Condensed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45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4638" y="590550"/>
            <a:ext cx="8640762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638" y="1200150"/>
            <a:ext cx="8640762" cy="2514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274638" y="225425"/>
            <a:ext cx="2133600" cy="212725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3583B-1A96-444C-B5E9-6BB13AE0805B}" type="slidenum">
              <a:rPr lang="de-DE" altLang="de-DE" sz="700">
                <a:latin typeface="Roboto" panose="02000000000000000000" pitchFamily="2" charset="0"/>
              </a:rPr>
              <a:pPr eaLnBrk="1" hangingPunct="1"/>
              <a:t>‹#›</a:t>
            </a:fld>
            <a:endParaRPr lang="de-DE" altLang="de-DE" sz="700">
              <a:latin typeface="Roboto" panose="02000000000000000000" pitchFamily="2" charset="0"/>
            </a:endParaRPr>
          </a:p>
        </p:txBody>
      </p:sp>
      <p:pic>
        <p:nvPicPr>
          <p:cNvPr id="1029" name="Bild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-19050"/>
            <a:ext cx="3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hf hdr="0" ftr="0" dt="0"/>
  <p:txStyles>
    <p:titleStyle>
      <a:lvl1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kern="1200" spc="50">
          <a:solidFill>
            <a:schemeClr val="bg2"/>
          </a:solidFill>
          <a:latin typeface="Roboto Condensed"/>
          <a:ea typeface="ＭＳ Ｐゴシック" pitchFamily="1" charset="-128"/>
          <a:cs typeface="Montserrat "/>
        </a:defRPr>
      </a:lvl1pPr>
      <a:lvl2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2pPr>
      <a:lvl3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3pPr>
      <a:lvl4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4pPr>
      <a:lvl5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5pPr>
      <a:lvl6pPr marL="4572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6pPr>
      <a:lvl7pPr marL="9144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7pPr>
      <a:lvl8pPr marL="13716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8pPr>
      <a:lvl9pPr marL="18288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9pPr>
    </p:titleStyle>
    <p:bodyStyle>
      <a:lvl1pPr marL="342900" indent="-685800" algn="l" defTabSz="457200" rtl="0" eaLnBrk="0" fontAlgn="base" hangingPunct="0">
        <a:lnSpc>
          <a:spcPts val="19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3200" kern="1200" spc="30">
          <a:solidFill>
            <a:schemeClr val="accent2"/>
          </a:solidFill>
          <a:latin typeface="Roboto Condensed"/>
          <a:ea typeface="ＭＳ Ｐゴシック" pitchFamily="1" charset="-128"/>
          <a:cs typeface="Montserrat "/>
        </a:defRPr>
      </a:lvl1pPr>
      <a:lvl2pPr marL="742950" indent="-10287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2pPr>
      <a:lvl3pPr marL="177800" indent="-1778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3pPr>
      <a:lvl4pPr marL="1600200" indent="-18288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4pPr>
      <a:lvl5pPr marL="2057400" indent="-22860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 bwMode="auto">
          <a:xfrm>
            <a:off x="274638" y="1733550"/>
            <a:ext cx="86407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I am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the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lecture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 title</a:t>
            </a:r>
          </a:p>
        </p:txBody>
      </p:sp>
      <p:sp>
        <p:nvSpPr>
          <p:cNvPr id="8" name="Titel 9"/>
          <p:cNvSpPr txBox="1">
            <a:spLocks/>
          </p:cNvSpPr>
          <p:nvPr/>
        </p:nvSpPr>
        <p:spPr>
          <a:xfrm>
            <a:off x="350838" y="3714750"/>
            <a:ext cx="8640762" cy="4572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300"/>
              </a:lnSpc>
            </a:pPr>
            <a:r>
              <a:rPr lang="de-DE" altLang="de-DE" sz="12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Place | Date</a:t>
            </a:r>
            <a:br>
              <a:rPr lang="de-DE" altLang="de-DE" sz="12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altLang="de-DE" sz="12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Name </a:t>
            </a:r>
            <a:r>
              <a:rPr lang="de-DE" altLang="de-DE" sz="1200" dirty="0" err="1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Surname</a:t>
            </a:r>
            <a:r>
              <a:rPr lang="de-DE" altLang="de-DE" sz="12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| Name </a:t>
            </a:r>
            <a:r>
              <a:rPr lang="de-DE" altLang="de-DE" sz="1200" dirty="0" err="1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Surname</a:t>
            </a:r>
            <a:endParaRPr lang="de-DE" altLang="de-DE" sz="1200" dirty="0">
              <a:solidFill>
                <a:srgbClr val="3042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43808" y="2283718"/>
            <a:ext cx="3456384" cy="43204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de-DE" sz="1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SUBTITLE</a:t>
            </a: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4003234E-1401-3D46-9E3F-3DE6FBE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9" y="4357663"/>
            <a:ext cx="845414" cy="47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4">
            <a:extLst>
              <a:ext uri="{FF2B5EF4-FFF2-40B4-BE49-F238E27FC236}">
                <a16:creationId xmlns:a16="http://schemas.microsoft.com/office/drawing/2014/main" id="{EB859F49-703F-0043-AF02-7E69FA230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87" y="4314731"/>
            <a:ext cx="6635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5">
            <a:extLst>
              <a:ext uri="{FF2B5EF4-FFF2-40B4-BE49-F238E27FC236}">
                <a16:creationId xmlns:a16="http://schemas.microsoft.com/office/drawing/2014/main" id="{84DA1F90-C5F4-9C4F-AF38-E2D3FF69C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49" y="4373469"/>
            <a:ext cx="12985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3">
            <a:extLst>
              <a:ext uri="{FF2B5EF4-FFF2-40B4-BE49-F238E27FC236}">
                <a16:creationId xmlns:a16="http://schemas.microsoft.com/office/drawing/2014/main" id="{4B8C955A-D569-0140-ADC2-B6BF1EA47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37" y="4324256"/>
            <a:ext cx="463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27">
            <a:extLst>
              <a:ext uri="{FF2B5EF4-FFF2-40B4-BE49-F238E27FC236}">
                <a16:creationId xmlns:a16="http://schemas.microsoft.com/office/drawing/2014/main" id="{70D30F30-AB2D-4242-8E26-22F3508E4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19" y="4357663"/>
            <a:ext cx="8112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28">
            <a:extLst>
              <a:ext uri="{FF2B5EF4-FFF2-40B4-BE49-F238E27FC236}">
                <a16:creationId xmlns:a16="http://schemas.microsoft.com/office/drawing/2014/main" id="{109C5F69-4EA2-284D-B0EF-7DD2971D7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17906"/>
            <a:ext cx="635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36">
            <a:extLst>
              <a:ext uri="{FF2B5EF4-FFF2-40B4-BE49-F238E27FC236}">
                <a16:creationId xmlns:a16="http://schemas.microsoft.com/office/drawing/2014/main" id="{485B81C7-2EE9-244A-8BAF-F346655100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3648" y="4362417"/>
            <a:ext cx="468000" cy="46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>
              <a:buFont typeface="Arial" pitchFamily="1" charset="0"/>
              <a:buNone/>
              <a:defRPr/>
            </a:pPr>
            <a:r>
              <a:rPr lang="de-DE" dirty="0" err="1"/>
              <a:t>Wiudaidopüwks</a:t>
            </a:r>
            <a:endParaRPr lang="de-DE" dirty="0"/>
          </a:p>
          <a:p>
            <a:pPr lvl="1">
              <a:buFont typeface="Arial" pitchFamily="1" charset="0"/>
              <a:buNone/>
              <a:defRPr/>
            </a:pPr>
            <a:r>
              <a:rPr lang="de-DE" dirty="0" err="1">
                <a:solidFill>
                  <a:srgbClr val="304269"/>
                </a:solidFill>
              </a:rPr>
              <a:t>Wdiaushdfsdfsdfdsfdj</a:t>
            </a:r>
            <a:endParaRPr lang="de-DE" dirty="0">
              <a:solidFill>
                <a:srgbClr val="304269"/>
              </a:solidFill>
            </a:endParaRPr>
          </a:p>
          <a:p>
            <a:pPr lvl="2">
              <a:buFont typeface="Arial"/>
              <a:buChar char="•"/>
              <a:defRPr/>
            </a:pPr>
            <a:r>
              <a:rPr lang="de-DE" dirty="0" err="1">
                <a:solidFill>
                  <a:srgbClr val="304269"/>
                </a:solidFill>
              </a:rPr>
              <a:t>Woiduasfgh</a:t>
            </a:r>
            <a:endParaRPr lang="de-DE" dirty="0">
              <a:solidFill>
                <a:srgbClr val="304269"/>
              </a:solidFill>
            </a:endParaRPr>
          </a:p>
          <a:p>
            <a:pPr lvl="2">
              <a:buFont typeface="Arial"/>
              <a:buChar char="•"/>
              <a:defRPr/>
            </a:pPr>
            <a:r>
              <a:rPr lang="de-DE" dirty="0" err="1">
                <a:solidFill>
                  <a:srgbClr val="304269"/>
                </a:solidFill>
              </a:rPr>
              <a:t>oiwgdjskjfhkjsdjfk</a:t>
            </a:r>
            <a:endParaRPr lang="de-DE" dirty="0">
              <a:solidFill>
                <a:srgbClr val="304269"/>
              </a:solidFill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AD49D8F1-6024-4F4B-9693-7EE29726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05223"/>
            <a:ext cx="70927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de-DE" sz="2700" dirty="0">
                <a:solidFill>
                  <a:srgbClr val="30426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P</a:t>
            </a:r>
            <a:r>
              <a:rPr lang="de-DE" sz="2700" dirty="0">
                <a:solidFill>
                  <a:srgbClr val="36CFB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age title</a:t>
            </a:r>
            <a:endParaRPr lang="en" sz="1200" dirty="0">
              <a:solidFill>
                <a:srgbClr val="45B6A4"/>
              </a:solidFill>
              <a:latin typeface="Roboto Light" panose="02000000000000000000" pitchFamily="2" charset="0"/>
              <a:ea typeface="Roboto Light" panose="02000000000000000000" pitchFamily="2" charset="0"/>
              <a:cs typeface="Shree Devanagari 714" panose="020006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Bildplatzhalter 10"/>
          <p:cNvSpPr>
            <a:spLocks noGrp="1"/>
          </p:cNvSpPr>
          <p:nvPr>
            <p:ph type="pic" sz="quarter" idx="16"/>
          </p:nvPr>
        </p:nvSpPr>
        <p:spPr bwMode="auto"/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alt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D49D8F1-6024-4F4B-9693-7EE29726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05223"/>
            <a:ext cx="70927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de-DE" sz="2700" dirty="0">
                <a:solidFill>
                  <a:srgbClr val="00628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P</a:t>
            </a:r>
            <a:r>
              <a:rPr lang="de-DE" sz="2700" dirty="0">
                <a:solidFill>
                  <a:srgbClr val="36CFB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age title</a:t>
            </a:r>
            <a:endParaRPr lang="en" sz="1200" dirty="0">
              <a:solidFill>
                <a:srgbClr val="45B6A4"/>
              </a:solidFill>
              <a:latin typeface="Roboto Light" panose="02000000000000000000" pitchFamily="2" charset="0"/>
              <a:ea typeface="Roboto Light" panose="02000000000000000000" pitchFamily="2" charset="0"/>
              <a:cs typeface="Shree Devanagari 714" panose="02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808312" y="2547342"/>
            <a:ext cx="457200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de-DE" altLang="de-DE" sz="3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Chapter </a:t>
            </a:r>
            <a:r>
              <a:rPr lang="de-DE" altLang="de-DE" sz="32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separation</a:t>
            </a:r>
            <a:endParaRPr lang="de-DE" altLang="de-DE" sz="32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133600" y="1885950"/>
            <a:ext cx="5181600" cy="90182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I am a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quote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statement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endParaRPr lang="de-DE" altLang="de-DE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>
              <a:spcBef>
                <a:spcPct val="0"/>
              </a:spcBef>
            </a:pP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anything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else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2133600" y="2931790"/>
            <a:ext cx="5181600" cy="381000"/>
          </a:xfrm>
        </p:spPr>
        <p:txBody>
          <a:bodyPr/>
          <a:lstStyle/>
          <a:p>
            <a:pPr algn="r"/>
            <a:r>
              <a:rPr lang="de-DE" altLang="de-DE" dirty="0">
                <a:latin typeface="Roboto Bold" panose="02000000000000000000" pitchFamily="2" charset="0"/>
                <a:ea typeface="Roboto Bold" panose="02000000000000000000" pitchFamily="2" charset="0"/>
              </a:rPr>
              <a:t>Reference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altLang="de-DE" sz="1000" b="1" dirty="0" err="1">
                <a:solidFill>
                  <a:srgbClr val="36CFB5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Contact</a:t>
            </a:r>
            <a:endParaRPr lang="de-DE" altLang="de-DE" sz="1000" b="1" dirty="0">
              <a:solidFill>
                <a:srgbClr val="36CFB5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Name </a:t>
            </a:r>
            <a:r>
              <a:rPr lang="de-DE" altLang="de-DE" sz="800" dirty="0" err="1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Surname</a:t>
            </a:r>
            <a:endParaRPr lang="de-DE" altLang="de-DE" sz="800" dirty="0">
              <a:solidFill>
                <a:srgbClr val="3042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</a:t>
            </a:r>
            <a:r>
              <a:rPr lang="de-DE" altLang="de-DE" sz="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+49 (0) 123 456 789 012</a:t>
            </a: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M</a:t>
            </a:r>
            <a:r>
              <a:rPr lang="de-DE" altLang="de-DE" sz="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contact@ide3a.net</a:t>
            </a: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www.ide3a.net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Benutzerdefiniert 8">
      <a:dk1>
        <a:srgbClr val="23325B"/>
      </a:dk1>
      <a:lt1>
        <a:srgbClr val="FFFFFF"/>
      </a:lt1>
      <a:dk2>
        <a:srgbClr val="233258"/>
      </a:dk2>
      <a:lt2>
        <a:srgbClr val="23324F"/>
      </a:lt2>
      <a:accent1>
        <a:srgbClr val="233253"/>
      </a:accent1>
      <a:accent2>
        <a:srgbClr val="36CFB5"/>
      </a:accent2>
      <a:accent3>
        <a:srgbClr val="00659E"/>
      </a:accent3>
      <a:accent4>
        <a:srgbClr val="008F73"/>
      </a:accent4>
      <a:accent5>
        <a:srgbClr val="ADFFB5"/>
      </a:accent5>
      <a:accent6>
        <a:srgbClr val="C8FFFF"/>
      </a:accent6>
      <a:hlink>
        <a:srgbClr val="AAFFE8"/>
      </a:hlink>
      <a:folHlink>
        <a:srgbClr val="EFF5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Autofit/>
      </a:bodyPr>
      <a:lstStyle>
        <a:defPPr algn="ctr">
          <a:defRPr sz="1800" dirty="0" err="1" smtClean="0">
            <a:solidFill>
              <a:srgbClr val="304269"/>
            </a:solidFill>
            <a:latin typeface="Roboto Condensed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Macintosh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 Medium</vt:lpstr>
      <vt:lpstr>Roboto</vt:lpstr>
      <vt:lpstr>Roboto Bold</vt:lpstr>
      <vt:lpstr>Roboto Condensed</vt:lpstr>
      <vt:lpstr>Roboto Light</vt:lpstr>
      <vt:lpstr>Master</vt:lpstr>
      <vt:lpstr>Office-Design</vt:lpstr>
      <vt:lpstr>I am the lecture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ide3a team</dc:creator>
  <cp:lastModifiedBy>TU-Pseudonym 0219611043877956</cp:lastModifiedBy>
  <cp:revision>140</cp:revision>
  <dcterms:created xsi:type="dcterms:W3CDTF">2020-09-10T12:42:00Z</dcterms:created>
  <dcterms:modified xsi:type="dcterms:W3CDTF">2020-09-30T11:53:48Z</dcterms:modified>
</cp:coreProperties>
</file>