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7" d="100"/>
          <a:sy n="67" d="100"/>
        </p:scale>
        <p:origin x="-139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2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9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2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1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1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5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0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A33D-54BE-4F03-93A7-F1870262E00A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537E-A7E6-41B8-946C-4A29EC95F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Harmônicos Esféricos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Harmônicos Esféricos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3089328" y="1628800"/>
                <a:ext cx="2957220" cy="762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/>
                        </a:rPr>
                        <m:t>𝑉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sz="200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328" y="1628800"/>
                <a:ext cx="2957220" cy="762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123728" y="119675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Laplaciano em coordenadas Cartesianas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1145112" y="2924944"/>
                <a:ext cx="6850529" cy="790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/>
                        </a:rPr>
                        <m:t>𝑉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𝜕</m:t>
                          </m:r>
                          <m:r>
                            <a:rPr lang="pt-BR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𝜕</m:t>
                          </m:r>
                          <m:r>
                            <a:rPr lang="pt-BR" sz="2000" i="1">
                              <a:latin typeface="Cambria Math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</a:rPr>
                            <m:t>𝑠𝑒𝑛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12" y="2924944"/>
                <a:ext cx="6850529" cy="790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Laplaciano em coordenadas esféricas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843808" y="5661248"/>
            <a:ext cx="860034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3707904" y="4055996"/>
            <a:ext cx="0" cy="16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6200000" flipH="1">
            <a:off x="4751904" y="4617249"/>
            <a:ext cx="0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3309802" y="4055996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02" y="4055996"/>
                <a:ext cx="3537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608400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084004"/>
                <a:ext cx="36798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5640776" y="522920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76" y="5229200"/>
                <a:ext cx="37138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/>
          <p:nvPr/>
        </p:nvCxnSpPr>
        <p:spPr>
          <a:xfrm flipH="1">
            <a:off x="3703842" y="4425328"/>
            <a:ext cx="1012174" cy="12359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73504" y="4454824"/>
            <a:ext cx="0" cy="18433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rot="16200000">
            <a:off x="3869832" y="5499320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679832" y="5661249"/>
            <a:ext cx="679373" cy="6480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744088" y="5661249"/>
            <a:ext cx="935744" cy="6480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220365" y="436510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65" y="4365104"/>
                <a:ext cx="35163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3562162" y="5867980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62" y="5867980"/>
                <a:ext cx="36176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3693803" y="4869160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03" y="4869160"/>
                <a:ext cx="37414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o 32"/>
          <p:cNvSpPr/>
          <p:nvPr/>
        </p:nvSpPr>
        <p:spPr>
          <a:xfrm>
            <a:off x="3498254" y="5252952"/>
            <a:ext cx="540000" cy="540000"/>
          </a:xfrm>
          <a:prstGeom prst="arc">
            <a:avLst>
              <a:gd name="adj1" fmla="val 15528275"/>
              <a:gd name="adj2" fmla="val 1882332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flipV="1">
            <a:off x="3455936" y="5337272"/>
            <a:ext cx="540000" cy="540000"/>
          </a:xfrm>
          <a:prstGeom prst="arc">
            <a:avLst>
              <a:gd name="adj1" fmla="val 13822283"/>
              <a:gd name="adj2" fmla="val 1886113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132</Words>
  <Application>Microsoft Office PowerPoint</Application>
  <PresentationFormat>Apresentação na tela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Harmônicos Esféricos</vt:lpstr>
      <vt:lpstr>Harmônicos Esféricos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Harmônicos Esféricos</dc:title>
  <dc:creator>Vanderlei</dc:creator>
  <cp:lastModifiedBy>Vanderlei</cp:lastModifiedBy>
  <cp:revision>6</cp:revision>
  <dcterms:created xsi:type="dcterms:W3CDTF">2014-09-30T22:34:57Z</dcterms:created>
  <dcterms:modified xsi:type="dcterms:W3CDTF">2014-10-04T22:08:36Z</dcterms:modified>
</cp:coreProperties>
</file>