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7:10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09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26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28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36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41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13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342 132</inkml:trace>
  <inkml:trace contextRef="#ctx0" brushRef="#br0" timeOffset="1472.11">526 577</inkml:trace>
  <inkml:trace contextRef="#ctx0" brushRef="#br0" timeOffset="32416.24">1 1,'25'0,"0"1,0 1,0 2,4 1,-20-3,0 0,0 1,0 0,-1 1,1-1,-1 2,0-1,0 1,0 0,-1 1,0 0,0 0,0 1,-4-3,0 1,0 0,0 0,-1 0,0 0,0 0,0 1,0-1,-1 0,0 1,0 0,-1-1,1 6,-1 10,0 0,-2 0,0 1,0-9,-1 1,-1-1,0 0,-1 0,0 0,-1-1,-1 0,1 0,-2 0,-2 2,-11 13,0-1,-2-1,-16 14,35-37,1 2,0-1,-1 0,2 0,-1 1,0 0,1-1,-1 2,3-5,0 1,0-1,0 0,-1 1,1-1,0 0,0 0,0 1,0-1,0 0,0 1,0-1,1 0,-1 0,0 1,0-1,0 0,0 0,0 1,0-1,0 0,1 0,-1 1,0-1,0 0,0 0,0 1,1-1,-1 0,0 0,0 0,1 0,-1 1,0-1,0 0,1 0,-1 0,0 0,25 1,-13-3,-1-1,1 0,-1-1,0 0,-1-1,1 0,-1-1,0 0,1-1,51-26,-51 29,0 1,0 1,0 0,0 0,0 1,1 1,4 0,6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50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55,'-1'31,"3"0,0 0,4 12,-4-32,0-1,1 0,0 0,1 0,0-1,1 1,0-1,0 0,1 0,0-1,0 0,1 1,-4-7,-1 0,0 1,1-1,-1 0,1 0,0-1,0 1,0 0,0-1,0 0,0 0,0 0,0 0,0 0,0 0,1-1,-1 0,0 0,0 0,4 0,-5 0,1-1,-1 0,1 1,-1-1,0 0,1 0,-1-1,0 1,0 0,0-1,0 1,0-1,0 0,0 0,0 1,-1-1,1 0,-1-1,1 1,-1 0,0 0,0-1,0 1,0 0,0-1,0-2,3-18,-1-1,-2 0,0 1,-1-1,-1 0,-4-18,4 38,1 1,-1-1,0 0,0 0,-1 0,1 1,-1-1,0 0,1 1,-2-1,1 1,0 0,-1 0,1 0,-1 0,-2-1,-1-1,0 1,0 0,0 1,0-1,-1 1,1 1,-1-1,0 1,0 0,-17-3,1 1,-1 1,0 2,0 0,-1 1,-4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59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1,'-34'0,"28"0,22 0,31-1,59 3,-103-2,-1 0,1 1,0-1,-1 1,1 0,-1 0,1 0,-1 0,1 0,-1 1,0-1,1 1,-1-1,0 1,0 0,0 0,0 0,-1 0,1 0,-1 0,1 0,-1 1,1-1,-1 1,0-1,0 1,-1-1,1 1,0-1,-1 1,1 1,1 11,-1 0,-1 0,0 0,-1 1,-1 4,0 9,1 21,0-15,-1 0,-1 0,-8 32,7-46,0-2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02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1,'-4'0,"-2"4,0 11,2 7,-4 0,0 0,1 2,2 0,1 1,3 1,0 0,0 0,2 1,-1-1,0 0,1 1,-1-1,0-4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0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7:35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162 112,'2'24,"-1"13,-1-35,-1-1,1 1,-1 0,1-1,-1 1,0 0,0-1,0 1,0-1,0 1,0-1,0 1,0-1,0 0,-1 0,1 0,-1 1,1-1,-2 0,-3 3,-1 0,1 1,0-1,0 1,1 1,-1-1,1 1,4-5,0 0,0 0,1 0,-1 0,0 0,1 0,-1 0,1 0,-1 0,1 0,-1 1,1-1,0 0,0 0,0 0,-1 1,1-1,0 0,0 0,1 0,-1 1,0-1,0 0,1 0,-1 0,0 0,1 0,-1 0,1 1,0-1,-1 0,1 0,0-1,-1 1,1 0,0 0,0 0,0 0,0-1,0 1,0 0,0-1,0 1,0-1,0 1,0-1,0 1,1-1,-1 0,0 0,4 2,0 0,0 0,0 0,0-1,1 0,-1 0,0-1,1 1,-1-1,0 0,1-1,-1 1,0-1,1 0,-1 0,0-1,0 1,0-1,4-2,-6 2,1-1,-1 1,1-1,-1 0,0 1,0-1,0-1,0 1,-1 0,1-1,-1 1,0-1,0 0,0 1,0-1,-1 0,0 0,0-1,0 1,0 0,0 0,-1 0,0 0,0-5,0 7,0 0,0 0,0 0,0-1,0 1,0 0,-1 0,1 0,-1 0,0 0,1 0,-1 0,0 0,0 0,-1 0,1 0,0 0,0 1,-1-1,1 0,-1 1,0-1,1 1,-1 0,0 0,0-1,0 1,0 0,0 1,0-1,0 0,0 0,0 1,0-1,0 1,-1 0,-8 0,0 0,-1 0,1 2,0-1,0 1,-8 3,-14 2,31-7,1 0,-1 0,0 0,0 0,1 0,-1 0,0 0,0-1,1 1,-1-1,0 1,1-1,-1 0,0 1,1-1,-1 0,1 0,-1 0,1 0,0 0,0-1,-1 1,0-1,0-1,0 0,1 0,-1 0,1 0,0-1,-1 1,1 0,1 0,-1-1,0 1,1-1,0-1,-1 1,1 0,0 1,0-1,0 0,0 0,1 1,-1-1,1 0,0 0,0 1,1-1,-1 1,1-1,0 1,0 0,0 0,0 0,0 0,1 0,-1 0,1 0,0 1,3-3,-1 3,1-1,1 1,-1 0,0 1,0-1,1 1,-1 1,1-1,-1 1,1 0,-1 1,1-1,-1 1,0 0,1 1,2 1,-5-2,0 1,0 0,0 0,0 0,0 0,-1 0,1 1,-1 0,0 0,1 0,-1 0,-1 0,1 1,0-1,-1 1,1 0,-1 0,0 0,-1 0,1 0,-1 0,0 0,0 0,1 2,1 20,-2-1,0 1,-1 0,-2 0,0 0,1-22,-1 0,1-1,0 1,-1 0,0-1,0 1,0-1,0 1,-1-1,0 0,1 0,-1 0,0 0,0-1,0 1,-1-1,1 0,-1 0,1 0,-1 0,0 0,1-1,-1 0,0 0,-2 1,-2 0,-1 1,0-2,0 1,0-1,0 0,0-1,0 0,0-1,0 1,0-2,-1 0,5 1,0-1,1-1,-1 1,1-1,-1 1,1-1,0 0,0-1,1 1,-1-1,1 0,-1 0,1 0,0 0,1 0,-1-1,1 1,0-1,0 0,0 1,1-1,-1 0,1 0,0-5,-2-9,1 1,1-1,0 0,1 1,2-1,0-3,-1 19,0 0,0-1,0 1,0 0,1 0,-1 0,1 0,0 0,0 0,0 1,0-1,1 1,-1-1,1 1,-1 0,1 0,0 0,0 0,0 0,0 1,2-1,-1-1,0 2,1-1,-1 0,1 1,-1 0,1 0,-1 0,1 1,0 0,-1-1,1 2,0-1,-1 0,1 1,4 1,-6 0,0-1,0 1,-1 0,1 0,0 1,-1-1,0 0,1 1,-1-1,0 1,0 0,-1 0,1 0,0 0,-1 0,0 0,0 0,0 0,1 4,-1-3,0 0,0 0,0 1,-1-1,1 0,-1 0,0 1,0-1,-1 0,1 1,-1-1,0 0,0 0,0 0,-2 3,1-4,-1 1,0 0,0-1,0 0,0 1,-1-1,1-1,-1 1,0 0,0-1,-14 11,18-13,-1 0,1 0,-1 1,1-1,-1 0,1 1,-1-1,1 0,-1 1,1-1,0 1,-1-1,1 1,0-1,-1 1,1-1,0 1,0 0,-1-1,1 1,0-1,0 1,0 0,0 0,11 1,-7-3,1 1,-1-1,0 0,0 0,0-1,0 1,2-2,-3 0,1-1,0 0,-1 1,0-1,0-1,0 1,-1 0,1-1,-1 1,0-1,0 0,0 0,-1 0,0 1,0-1,0-1,-1 1,1 0,-1-1,0 3,0 0,0 1,0-1,0 0,0 0,0 0,-1 1,1-1,-1 0,0 1,0-1,0 0,0 1,0-1,-1 1,1 0,-1-1,0 1,1 0,-1 0,0 0,0 0,0 0,-1 1,1-1,0 1,-1-1,1 1,-1 0,1 0,-1 0,0 0,1 0,-3 0,3 1,0 0,0 0,1 0,-1 0,0 0,0 0,0 1,1-1,-1 1,0-1,1 1,-1-1,0 1,1 0,-1 0,1 0,-1 0,1 0,0 0,-1 0,1 1,0-1,-22 37,21-33,0 0,-1-1,1 1,-1-1,0 1,0-1,-1 0,1 0,-3 1,4-3,-1 0,0 1,1-1,-1 0,1 1,0-1,-1 1,1 0,0 0,1 0,-1 0,1 0,-1 0,1 0,0 1,-1 2,2-5,0 0,0 0,0 0,0 0,1 1,-1-1,0 0,0 0,1 0,-1 0,0 0,1 1,-1-1,1 0,0 0,-1 0,1-1,0 1,0 1,1 0,0-1,0 1,0-1,1 0,-1 0,0 0,0 0,1 0,-1 0,1 0,-1-1,3 1,13 2,0-1,0-1,11-1,-23 0,0 0,0 0,0-1,0 0,0 0,-1 0,1-1,0 0,-1 0,1-1,-1 1,4-3,-16 5,0 0,1-1,-1 1,1-1,-1-1,1 1,-3-2,6 1,0-1,1 0,0 0,0 0,-1 0,2 0,-1-1,0 1,1-1,-1 1,1-1,0 1,0-1,1 1,-1-1,1 0,0 0,0 1,0-1,0 0,1-1,-1 0,0 1,0-1,0 1,0 0,-1-1,1 1,-1 0,0-1,-1 1,1 0,-1 0,0 0,0 0,-2-3,-6 0,0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12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2 281,'0'-280,"-1"342,0-6,4 27,-3-80,1-1,-1 1,1 0,-1-1,1 1,0-1,0 1,0-1,1 0,-1 1,0-1,1 0,0 0,-1 0,1 0,0 0,0 0,0 0,0-1,0 1,1-1,-1 1,0-1,1 0,-1 0,1 0,-1 0,1 0,0-1,-1 1,2-1,11 2,1-1,-1 0,0-2,1 1,4-3,9 1,-25 2,0 0,0 0,1 0,-1-1,0 0,0 0,0 0,0 0,0-1,0 0,0 1,-1-2,1 1,1-1,-2 0,-1 0,0 1,0-1,0 0,0 0,0 0,-1 0,0-1,1 1,-1 0,0-1,0 1,-1-1,1 1,-1-1,0 1,0-3,1-42,-4-26,1 46,1 173,-1-60,5 45,12-54,-10-54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24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33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0,'-1'0,"0"1,-1-1,1 1,0-1,0 1,0 0,0-1,0 1,0 0,0 0,0 0,1 0,-1 0,0 0,0 0,1 0,-1 0,0 0,1 0,0 0,-1 0,1 0,-1 1,1-1,0 0,0 0,0 0,0 1,-5 41,5-38,-11 91,10-95,1 1,0-1,0 0,0 1,0-1,0 0,0 1,0-1,0 0,0 1,1-1,-1 0,1 0,-1 1,1-1,-1 0,1 0,0 0,-1 0,1 0,0 0,0 0,0 0,1 1,0-1,0 1,1-1,-1 0,0 0,1 0,-1 0,1 0,-1 0,1-1,2 1,9 1,1-2,0 0,0 0,6-2,-2 1,-15 0,0 1,0 0,0 0,0 0,0 1,0-1,0 1,0 0,0 0,0 1,0-1,-1 1,1 0,3 2,-5-2,1 0,-1 1,0 0,0-1,-1 1,1 0,0 0,-1 0,0 0,1 0,-1 0,0 0,-1 0,1 0,-1 1,1-1,-1 0,0 3,0-2,2 14,-1 0,-1-1,0 1,-2 0,0-1,0 1,-5 10,5-24,0-1,0 1,0-1,-1 0,1 0,-1 0,0 0,0-1,0 1,-1-1,1 1,0-1,-1 0,0 0,1-1,-1 1,0-1,0 0,0 0,0 0,-11 2,0 0,-1-1,1-1,-10 0,0-1,3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37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1,'4'0,"7"0,5 0,4 0,4 0,2 0,1 0,0 0,0 0,0 0,0 0,0 0,-1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43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1,'4'0,"-1"-1,0 2,1-1,-1 0,1 1,-1-1,0 1,0 0,1 0,-1 0,0 0,0 1,0-1,0 1,0 0,0 0,0 1,-1 0,1 0,-1 0,0 1,0-1,0 1,-1 0,1-1,-1 1,0 0,0 0,0 0,0 0,-1 0,0 3,4 42,-3 0,-2-1,-4 19,4-62,0 0,0 0,-1 0,1 0,-1 0,0 0,-1 0,1-1,-1 1,0-1,0 1,-3 2,-5 5,-1 0,0-1,-5 3,3-2,14-12,0 0,0 0,0 0,-1 0,1 0,0 0,0 0,0 0,0 0,0 0,0 1,0-1,0 0,0 0,-1 0,1 0,0 0,0 0,0 0,0 1,0-1,0 0,0 0,0 0,0 0,0 0,0 0,0 0,0 1,0-1,0 0,0 0,0 0,0 0,0 0,0 0,0 1,0-1,0 0,0 0,0 0,0 0,1 0,-1 0,0 0,0 0,0 1,0-1,0 0,0 0,0 0,0 0,0 0,1 0,-1 0,0 0,0 0,12 3,14-3,-26 0,30-1,-1-1,0-1,18-5,-23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4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1 157,'0'-4,"0"-7,0-5,0 0</inkml:trace>
  <inkml:trace contextRef="#ctx0" brushRef="#br0" timeOffset="2213.12">27 0,'1'1,"0"-1,0 0,0 1,0 0,1-1,-1 1,0 0,0-1,0 1,-1 0,1 0,0 0,0 0,0 0,-1 0,1 0,0 0,-1 0,1 0,-1 0,1 0,-1 1,0-1,1 0,-1 0,0 0,0 1,0 0,5 40,-5-37,1 105,-3-77,2 1,2-1,1 1,4 15,25 66,-31-111,0 0,0 0,-1 0,1 0,-1 0,0 0,0 0,0 3,-4 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55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1,'-1'49,"3"57,-2-104,0 1,0-1,0 0,0 1,1-1,-1 0,1 0,0 0,0 1,0-1,0 0,0 0,0 0,0 0,0 0,1-1,-1 1,1 0,0-1,-1 1,1-1,0 1,0-1,0 0,0 0,0 0,0 0,0 0,0 0,1 0,-1-1,0 1,0-1,1 0,-1 0,0 0,1 0,-1 0,1 0,11-2,1 0,-1-1,0-1,0 0,0-1,0-1,10-2,-14 4,1 0,1 1,-1 1,0 0,1 1,-1 0,1 1,10 0,-18 1,-1-1,1 1,-1 0,0 0,1 0,-1 0,0 1,0-1,0 1,0 0,0-1,0 2,-1-1,1 0,-1 0,1 1,-1-1,0 1,0 0,0 0,0 0,0 0,-1 0,1 0,-1 0,0 1,0-1,0 0,-1 1,1-1,-1 1,3 28,-1 1,-2-1,-1 0,-5 27,5-55,1 0,-1 0,-1 0,1-1,0 1,-1 0,0-1,0 1,0-1,0 0,-1 1,1-1,-1 0,0 0,0-1,0 1,0-1,0 1,0-1,-1 0,1 0,-1 0,0-1,1 0,-1 1,0-1,0 0,0-1,-3 1,-10 2,-1-1,0-1,1-1,-1-1,1 0,-3-1,15 1,1 0,0 0,0-1,0 1,0-1,1 1,-1-1,0 0,1-1,-1 1,1-1,0 1,0-1,0 0,0 0,0-1,1 1,-1-1,-6-10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4:59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67,'4'0,"7"0,5 0,4 0,4 0,1 0,2 0,-4-4,-1-2,-5-4,-1-1,-2-2,-1 1,-1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0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2,'58'-1,"-9"0,26 4,-72-3,0 1,-1-1,1 1,-1-1,1 1,0 0,-1 0,1 0,-1 0,0 1,1-1,-1 1,0 0,0-1,0 1,0 0,0 0,-1 0,1 0,0 0,-1 1,0-1,1 1,-1-1,0 0,0 1,0 0,-1-1,1 1,-1 0,1 0,1 12,-1 0,-1 1,0-1,0 0,-3 6,1 7,2 31,0-31,-1 0,-1 0,-3 11,3-30,0 0,-1 0,0 0,0-1,-1 1,0-1,0 0,-1 0,0 0,0-1,-1 0,-3 4,-7 7,1 1,1 1,-4 7,5-6,-1-1,-14 14,22-28,6-10,12-10,33-5,-35 16,0-1,0 0,0-1,2-1,-4 1,0 1,1 1,0-1,0 1,0 1,0 0,0 0,0 1,8 0,-6-1,1 1,0-1,0-1,-1 0,5-2,-12 2,0 0,1 1,-1-2,-1 1,1 0,0-1,-1 0,0 1,0-1,0-1,0 1,0 0,-1-1,0 1,0-1,0-2,10-16,-3 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14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80,'-1'41,"-1"-29,2 1,-1 0,2 0,0-1,0 1,1 0,3 7,-5-18,1 0,0 0,0 0,1 0,-1 0,0 0,1 0,-1 0,1 0,-1-1,1 1,0 0,0-1,0 0,0 1,0-1,0 0,0 0,0 0,0 0,0-1,1 1,0 0,6 0,1 0,-1 0,1-1,-1-1,6 0,-10 0,0 0,0 1,0-1,0 1,0 0,0 1,0-1,0 1,0 0,0 0,0 0,0 1,0 0,-1 0,1 0,1 1,-4 0,0 0,0-1,0 1,0 0,0 0,0 0,-1 0,0 0,0 1,0-1,0 0,0 1,0-1,-1 0,0 4,-1 57,0-43,1 15,0-22,0-1,-1 0,0 1,-1-1,0 0,-2 5,3-15,0 0,-1 0,1 0,-1 0,1 0,-1 0,0 0,0-1,0 1,-1-1,1 1,0-1,-1 0,0 0,1 0,-1 0,0-1,0 1,0-1,0 0,0 0,-1 0,1 0,0 0,0-1,-1 1,-1-1,-8 1,-1 0,0-1,1 0,-1-1,1-1,-1 0,-4-2,14 3,0 0,0 0,1 0,-1-1,0 1,1-1,0 0,-1 0,1 0,0-1,0 1,0-1,0 0,0 1,1-1,-1-1,1 1,0 0,0-1,0 1,0-1,1 1,0-1,-1 0,1 1,0-1,1 0,-2-20,1 2</inkml:trace>
  <inkml:trace contextRef="#ctx0" brushRef="#br0" timeOffset="2915.95">30 1,'5'0,"5"0,6 0,4 0,4 0,2 0,1 0,0 0,1 0,-1 0,-5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7:3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2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1,'0'525,"0"-503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26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2 270,'-1'-67,"0"8,4-20,-3 76,0 0,1 1,-1-1,1 0,-1 1,1-1,0 1,0-1,0 1,1-1,-1 1,0 0,1 0,0 0,-1-1,1 2,0-1,0 0,0 0,0 0,0 1,1-1,-1 1,0 0,1 0,-1 0,1 0,1 0,4-1,0 0,0 1,1 0,-1 1,0 0,1 0,-1 1,6 1,-11-2,0 1,-1-1,1 1,0 0,0 0,-1 0,1 1,-1-1,1 1,-1-1,0 1,1 0,-1 0,0 0,0 0,0 0,-1 0,1 1,0-1,-1 1,0-1,1 1,-1-1,0 1,0 0,-1 0,1-1,0 3,2 11,-2 0,1 0,-2 0,-1 15,1 5,2-15,1 0,1 0,1-1,5 15,-4-14,0 0,-1 1,-2-1,1 8,-4-16,2 20,1 0,1-1,3 5,2 30,-8-45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44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78,'-1'17,"-1"-1,0 0,-1 0,-2 3,1 0,0 0,0 17,-5 5,7-35,1 1,-1-1,1 0,0 1,0-1,1 1,0-1,0 1,1 0,-1-5,1 0,0-1,0 1,0 0,0-1,1 1,-1-1,0 1,1-1,-1 0,1 0,-1 1,1-1,-1 0,1 0,0 0,0-1,-1 1,1 0,0-1,0 1,0-1,0 0,0 1,0-1,0 0,60 1,-49-2,41-1,-30 2</inkml:trace>
  <inkml:trace contextRef="#ctx0" brushRef="#br0" timeOffset="2546.27">279 0,'1'55,"1"-30,-2-1,0 1,-2-1,-1 1,0-1,-2 0,-2 10,1 0,2 1,1-1,2 1,2-1,1 5,0 1,-2 0,-1 0,-3 1,-2 7,-1-12,-1 36,6-50</inkml:trace>
  <inkml:trace contextRef="#ctx0" brushRef="#br0" timeOffset="7322.73">566 132,'0'1,"0"1,0 0,1 0,-1 0,0 0,1 0,-1-1,1 1,-1 0,1 0,0-1,0 1,0-1,0 1,0 0,0-1,0 0,1 1,-1-1,0 0,1 1,-1-1,1 0,0 0,-1 0,1-1,0 1,-1 0,8 2,0-1,0 1,0-1,1-1,5 0,-9 0,1-1,0 1,0 1,0-1,-1 1,1 0,-1 0,3 2,-3 1,0 0,-1 1,1 0,-1 0,0 0,-1 0,1 1,-1 0,-1 0,1 0,-1 0,0 0,-1 1,1 1,3 14,-1 0,0 0,-2 0,0 5,-3-17,2-1,-2 0,1 1,-2-1,1 0,-1 1,-1 2,1-11,0 1,1-1,-1 1,0-1,0 0,-1 1,1-1,0 0,-1 0,1 0,-1 0,0 0,0-1,1 1,-1 0,0-1,-1 1,1-1,0 0,0 0,-1 0,1 0,0 0,-1 0,1 0,-1-1,-1 1,-17 2,0-2,0 0,1-1,-1 0,0-2,0-1,-13-3,30 5,1 0,0 0,0 0,0 0,0 0,0-1,0 1,1-1,-1 0,0 0,1 0,-1 0,1 0,0-1,0 1,0-1,0 0,-6-11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5:55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1 189,'0'-4,"0"-6,0-6,0-5,0-2,0-3,0-1,4 4,6 6,6 6,5 4,2 5,3 1,1 2,-4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6:03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61,'4'-20,"2"-6,-6 26,1-1,-1 1,0-1,0 1,0-1,0 1,0-1,0 1,0-1,0 0,0 1,0-1,0 1,0-1,-1 1,1-1,0 1,0-1,0 1,-1-1,1 1,0-1,-1 1,1 0,0-1,-1 1,1-1,0 1,-1 0,1-1,-1 1,0 1,0-1,1 0,-1 0,0 0,0 0,1 1,-1-1,0 0,0 1,1-1,-1 1,0-1,1 0,-1 1,1 0,-1-1,1 1,-1-1,1 1,-1 0,1-1,-1 1,1 0,0-1,-1 1,1 0,0 0,0-1,0 1,-1 0,-8 30,8-24,-21 58,11-36,2 0,-4 24,11-45,1 0,0-1,0 1,1 0,0 0,1-1,-1 1,2 0,-1-1,1 1,0-1,0 1,1-1,-1-4,0 0,0 0,0 0,0 0,1-1,-1 1,1-1,0 0,-1 0,1 0,0 0,0 0,0-1,1 1,-1-1,0 0,0 0,1 0,-1 0,1-1,2 1,7 0,-1 0,1 0,0-2,0 1,3-2,-13 2,-1-1,0 1,1 0,-1-1,0 1,0-1,0 0,0 0,1 0,-1 0,0 0,0 0,-1-1,1 1,0-1,0 1,-1-1,1 1,-1-1,1 0,-1 0,0 0,0 0,0 0,0 0,0 0,0 0,0-1,-1 1,0-1,1 1,-1-1,-1 1,1-1,0 1,0-1,-1 1,0-1,1 1,-1 0,0-1,0 1,0 0,-1-1,1 1,0 0,-1 0,0 0,1 0,-1 1,0-1,0 0,0 1,0-1,-8-7,-1 1,1 1,-1 0,-1 0,1 1,-1 1,0 0,-4-1,-3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6:10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4,'85'-2,"-17"1,42 4,-107-2,0 0,0 0,0 0,0 0,0 0,-1 0,1 1,0-1,-1 1,1 0,-1 0,0 0,1 0,-1 0,0 1,0-1,0 1,-1-1,1 1,-1-1,1 1,-1 0,0 0,0 0,0 0,0 0,-1 0,1 0,-1 0,0 1,1-1,-1 0,1 1,-1-1,0 0,0 1,0-1,-1 0,1 1,-1-1,0 0,0 1,0-1,0 0,0 0,-1 0,1 0,-1 0,0 0,0-1,0 1,0-1,-1 1,1-1,-1 0,1 1,-1-1,-2 0,-67 25,71-24,8-1,8 0,44-4,-45 0,0 1,0 1,0 0,0 1,-1 0,1 1,10 3,-21-3,0 0,-1-1,1 1,-1 0,1 0,-1 1,0-1,0 0,0 1,0 0,0-1,-1 1,1 0,-1 0,1 0,-1 0,0 0,-1 0,1 0,0 0,-1 0,0 0,1 3,-1 1,1 1,-1-1,0 1,-1-1,1 0,-2 1,1-1,-1 0,-2 6,3-10,-1-1,1 0,0 1,-1-1,0 0,0 0,1 0,-1 0,0-1,-1 1,1 0,0-1,0 0,-1 1,1-1,-1 0,1 0,-1 0,0 0,-9 2,0-1,0 0,-12 1,-29 5,-27 18,57-21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6:1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3,'57'-1,"-7"0,24 3,-71-1,0-1,-1 0,1 1,0 0,-1 0,1 0,-1 0,1 0,-1 0,0 0,1 1,-1-1,0 1,0 0,0 0,0 0,0 0,0 0,-1 0,1 0,-1 0,0 1,1-1,-1 1,0-1,0 1,0-1,-1 1,1 0,-1-1,1 2,1 11,-1 1,-1-1,0 1,-1-1,-1 5,0 8,1 11,1-1,2 1,2-1,5 20,2 32,-7-54,7 32,-6-47,-2-2</inkml:trace>
  <inkml:trace contextRef="#ctx0" brushRef="#br0" timeOffset="2937.26">1 317,'4'0,"7"0,5 0,4 0,4 0,1 0,2 0,1 0,-1 0,0 0,0 0,0 0,-1 0,0 0,1 0,-1 0,0 0,-5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6:33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6,'-4'-1,"1"1,-1 0,1 1,0-1,-1 0,1 1,0 0,-1 0,1 0,0 0,0 0,0 1,0-1,0 1,0 0,0 0,0 1,1 0,-1 0,1 0,0 1,0-1,0 1,1-1,-1 1,1 0,0 0,0-1,0 1,0 0,1 0,0 3,-4 42,3 1,2-1,4 17,-4-64,-1 1,1 0,0 0,-1-1,1 1,0-1,1 1,-1-1,0 1,1-1,-1 0,1 0,0 0,0 0,0 0,0 0,0 0,0 0,0-1,1 1,-1-1,0 0,1 0,-1 0,1 0,0 0,-1 0,1-1,0 1,0-1,1 1,11 0,-1 0,1-1,0-1,0 0,5-1,-16 1,0 1,0-1,0 0,-1 0,1-1,0 1,-1-1,1 1,0-1,-1 0,0-1,0 1,1-1,-1 1,-1-1,1 0,0 0,-1 0,1 0,-1-1,0 1,0 0,-1-1,1 0,0 1,-1-1,0 0,0 0,0 0,-1 0,3-17,-1 0,-1 0,-1 0,-1 0,-2-10,-1-19,5 46,-1 0,-1 0,1 0,0 0,-1 0,0 0,0 1,0-1,-1 0,1 0,-1 1,0-1,0 1,-2-4,2 5,-1 0,0 0,0 0,0 0,0 0,0 0,0 1,0 0,0-1,0 1,-1 0,1 1,0-1,-1 1,1-1,-1 1,-1 0,-20 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9:2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9:2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39:24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198 472</inkml:trace>
  <inkml:trace contextRef="#ctx0" brushRef="#br0" timeOffset="9231.36">618 551,'0'-4,"0"-7,0-1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2:56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3,'22'-1,"-6"0,1 0,-1 1,0 1,11 3,-23-4,-1 0,0 1,1 0,-1 0,0 0,0 0,1 1,-1-1,0 1,0-1,-1 1,1 0,0 0,-1 1,1-1,-1 1,0-1,1 1,-1 0,0-1,-1 1,1 0,0 0,-1 1,1 0,0 12,0-1,-1 0,-1 1,0-1,-2 0,1 0,-2 1,0-1,0 0,-2-1,0 1,0-1,-8 13,10-22,0 0,0-1,-1 0,0 1,0-1,0-1,0 1,-1-1,1 1,-1-1,0-1,0 1,0-1,0 1,0-2,-1 1,0 1,-1-2,0 1,1-1,-1 0,0 0,0-1,0 0,0 0,1 0,-1-1,0 0,-4-2,10 3,0 0,0 0,0-1,0 1,0-1,0 1,0 0,0-1,0 0,0 1,1-1,-1 1,0-1,0 0,1 0,-1 0,0 1,0-2,1 1,0 1,0-1,0 1,0-1,0 0,0 1,0-1,0 1,0-1,0 0,0 1,0-1,0 1,1-1,-1 0,0 1,0-1,1 1,-1-1,0 1,1-1,-1 0,2-1,0 0,1 0,-1 0,0 1,0-1,1 0,-1 1,1 0,-1-1,1 1,2 0,7-3,0 1,1 1,-1 1,1-1,-1 2,1 0,0 0,-1 1,1 1,-1 0,5 2,-15-3,1 1,-1 0,1-1,-1 1,1 0,-1 1,0-1,0 0,0 1,0-1,0 1,-1-1,1 1,-1 0,0 0,0 0,0-1,0 1,0 0,0 1,-1-1,0 0,1 3,0 12,-1 1,0 0,-3 13,1-4,2-2,0-17,0 0,0 1,-1-1,0 0,-1 0,-1 3,2-10,1 1,-1-1,0 0,-1 0,1 1,0-1,-1 0,1 0,-1-1,0 1,1 0,-1 0,0-1,0 1,0-1,0 0,0 1,-1-1,1 0,0 0,0 0,-1-1,1 1,-1-1,-1 1,-15 1,-1-1,0 0,0-2,-3 0,-4-1,3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0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1,'0'6,"0"2,0-1,0 1,1 0,0-1,0 1,1-1,0 1,-1-6,0 1,0-1,0 0,1 0,-1 0,1 0,-1 0,1 0,0 0,0 0,0-1,0 1,0-1,0 0,0 1,0-1,1 0,-1 0,0 0,1 0,-1-1,1 1,0-1,3 1,0 1,0-1,0 1,-1 0,1 0,0 1,-1 0,0 0,1 1,-3-2,-1 0,0 1,0-1,0 1,0 0,0-1,-1 1,1 0,-1 0,0 0,0 0,0 1,0-1,0 0,-1 0,0 0,1 1,-1 0,2 12,-1 1,0 0,-1 0,-1 0,0 0,-2 0,0-1,-1 4,3-18,-1 1,0-1,1 1,-1-1,0 0,0 0,-1 0,1 0,0 0,-1 0,1-1,-1 1,1-1,-1 1,0-1,1 0,-1 0,-3 0,-60 12,43-10,-23 3,26-5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1:43:07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0 106,'0'-5,"0"-5,0-6,5 0,5 3,7 3,3 4,4 2,2-2,1 0,0 1,0 1,1 2,-2 0,-3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14.pn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18.png"/><Relationship Id="rId50" Type="http://schemas.openxmlformats.org/officeDocument/2006/relationships/customXml" Target="../ink/ink30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20" Type="http://schemas.openxmlformats.org/officeDocument/2006/relationships/customXml" Target="../ink/ink13.xml"/><Relationship Id="rId29" Type="http://schemas.openxmlformats.org/officeDocument/2006/relationships/image" Target="../media/image10.png"/><Relationship Id="rId41" Type="http://schemas.openxmlformats.org/officeDocument/2006/relationships/image" Target="../media/image15.png"/><Relationship Id="rId54" Type="http://schemas.openxmlformats.org/officeDocument/2006/relationships/customXml" Target="../ink/ink32.xml"/><Relationship Id="rId62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32" Type="http://schemas.openxmlformats.org/officeDocument/2006/relationships/image" Target="../media/image11.png"/><Relationship Id="rId37" Type="http://schemas.openxmlformats.org/officeDocument/2006/relationships/image" Target="../media/image13.png"/><Relationship Id="rId40" Type="http://schemas.openxmlformats.org/officeDocument/2006/relationships/customXml" Target="../ink/ink25.xml"/><Relationship Id="rId45" Type="http://schemas.openxmlformats.org/officeDocument/2006/relationships/image" Target="../media/image17.png"/><Relationship Id="rId53" Type="http://schemas.openxmlformats.org/officeDocument/2006/relationships/image" Target="../media/image21.png"/><Relationship Id="rId58" Type="http://schemas.openxmlformats.org/officeDocument/2006/relationships/customXml" Target="../ink/ink34.xml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23" Type="http://schemas.openxmlformats.org/officeDocument/2006/relationships/image" Target="../media/image7.png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49" Type="http://schemas.openxmlformats.org/officeDocument/2006/relationships/image" Target="../media/image19.png"/><Relationship Id="rId57" Type="http://schemas.openxmlformats.org/officeDocument/2006/relationships/image" Target="../media/image23.png"/><Relationship Id="rId61" Type="http://schemas.openxmlformats.org/officeDocument/2006/relationships/image" Target="../media/image25.png"/><Relationship Id="rId10" Type="http://schemas.openxmlformats.org/officeDocument/2006/relationships/image" Target="../media/image3.png"/><Relationship Id="rId19" Type="http://schemas.openxmlformats.org/officeDocument/2006/relationships/customXml" Target="../ink/ink12.xml"/><Relationship Id="rId31" Type="http://schemas.openxmlformats.org/officeDocument/2006/relationships/customXml" Target="../ink/ink20.xml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customXml" Target="../ink/ink35.xml"/><Relationship Id="rId65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5.png"/><Relationship Id="rId22" Type="http://schemas.openxmlformats.org/officeDocument/2006/relationships/customXml" Target="../ink/ink15.xml"/><Relationship Id="rId27" Type="http://schemas.openxmlformats.org/officeDocument/2006/relationships/image" Target="../media/image9.png"/><Relationship Id="rId30" Type="http://schemas.openxmlformats.org/officeDocument/2006/relationships/customXml" Target="../ink/ink19.xml"/><Relationship Id="rId35" Type="http://schemas.openxmlformats.org/officeDocument/2006/relationships/image" Target="../media/image12.png"/><Relationship Id="rId43" Type="http://schemas.openxmlformats.org/officeDocument/2006/relationships/image" Target="../media/image16.png"/><Relationship Id="rId48" Type="http://schemas.openxmlformats.org/officeDocument/2006/relationships/customXml" Target="../ink/ink29.xml"/><Relationship Id="rId56" Type="http://schemas.openxmlformats.org/officeDocument/2006/relationships/customXml" Target="../ink/ink33.xml"/><Relationship Id="rId64" Type="http://schemas.openxmlformats.org/officeDocument/2006/relationships/customXml" Target="../ink/ink37.xml"/><Relationship Id="rId8" Type="http://schemas.openxmlformats.org/officeDocument/2006/relationships/customXml" Target="../ink/ink5.xml"/><Relationship Id="rId51" Type="http://schemas.openxmlformats.org/officeDocument/2006/relationships/image" Target="../media/image2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0.xml"/><Relationship Id="rId25" Type="http://schemas.openxmlformats.org/officeDocument/2006/relationships/image" Target="../media/image8.png"/><Relationship Id="rId33" Type="http://schemas.openxmlformats.org/officeDocument/2006/relationships/customXml" Target="../ink/ink21.xml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r>
              <a:rPr lang="en-US" sz="1200" dirty="0">
                <a:latin typeface="Times New Roman" pitchFamily="18" charset="0"/>
              </a:rPr>
              <a:t>45,38,34,16,35,41,3944,65,63,55,64,72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sz="1200" dirty="0">
                <a:latin typeface="Times New Roman" pitchFamily="18" charset="0"/>
              </a:rPr>
              <a:t>16,30,34,39,44,41,38,55,64,63,72,65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4,  nodes level is 2   38,65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1553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48,-7%,2/24*18-5*2+12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2%-24/18 5 2*-12+*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Integer: ((48-(t%2))/24)*((18-(5*2))+12=0 float division 39.884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((48-0))/24)*(20)=40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39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45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1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51</a:t>
              </a: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5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1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19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7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73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2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55AC7-3DFC-4DE1-9FFD-904405CFEBA5}"/>
              </a:ext>
            </a:extLst>
          </p:cNvPr>
          <p:cNvSpPr/>
          <p:nvPr/>
        </p:nvSpPr>
        <p:spPr>
          <a:xfrm>
            <a:off x="3657601" y="1828800"/>
            <a:ext cx="381000" cy="311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B2A84B9-A9F1-44C1-A507-481193CE6E90}"/>
              </a:ext>
            </a:extLst>
          </p:cNvPr>
          <p:cNvSpPr/>
          <p:nvPr/>
        </p:nvSpPr>
        <p:spPr>
          <a:xfrm>
            <a:off x="5748779" y="1636319"/>
            <a:ext cx="499260" cy="525462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33535535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F71C50A-5C71-40A9-8566-E839F4EF15FC}"/>
              </a:ext>
            </a:extLst>
          </p:cNvPr>
          <p:cNvSpPr/>
          <p:nvPr/>
        </p:nvSpPr>
        <p:spPr>
          <a:xfrm>
            <a:off x="5181600" y="2895600"/>
            <a:ext cx="457200" cy="381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DA19060-C72D-4A02-9C01-C2AF88B982CD}"/>
              </a:ext>
            </a:extLst>
          </p:cNvPr>
          <p:cNvSpPr/>
          <p:nvPr/>
        </p:nvSpPr>
        <p:spPr>
          <a:xfrm>
            <a:off x="7010400" y="2895600"/>
            <a:ext cx="457200" cy="381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580AD6D-D0EB-4FD5-B55A-1C0CCEC11229}"/>
              </a:ext>
            </a:extLst>
          </p:cNvPr>
          <p:cNvSpPr/>
          <p:nvPr/>
        </p:nvSpPr>
        <p:spPr>
          <a:xfrm>
            <a:off x="4343400" y="38100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61E8DE5-5A0F-4CE9-8ECD-B41204E54DE9}"/>
              </a:ext>
            </a:extLst>
          </p:cNvPr>
          <p:cNvSpPr/>
          <p:nvPr/>
        </p:nvSpPr>
        <p:spPr>
          <a:xfrm>
            <a:off x="6096000" y="3886200"/>
            <a:ext cx="457200" cy="41283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065C7A6-C018-42E3-A67B-3F544B55ED5F}"/>
              </a:ext>
            </a:extLst>
          </p:cNvPr>
          <p:cNvSpPr/>
          <p:nvPr/>
        </p:nvSpPr>
        <p:spPr>
          <a:xfrm>
            <a:off x="4648200" y="49530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C9EB45A-BD1F-446F-AFE5-4B3DABBAA251}"/>
              </a:ext>
            </a:extLst>
          </p:cNvPr>
          <p:cNvSpPr/>
          <p:nvPr/>
        </p:nvSpPr>
        <p:spPr>
          <a:xfrm>
            <a:off x="5181600" y="617220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DA5222A-80E2-4338-97F3-75C77D5BD359}"/>
              </a:ext>
            </a:extLst>
          </p:cNvPr>
          <p:cNvSpPr/>
          <p:nvPr/>
        </p:nvSpPr>
        <p:spPr>
          <a:xfrm>
            <a:off x="6019800" y="5004436"/>
            <a:ext cx="457200" cy="41283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C3A4C47-5140-4B01-AD32-B235EFAC4B98}"/>
              </a:ext>
            </a:extLst>
          </p:cNvPr>
          <p:cNvSpPr/>
          <p:nvPr/>
        </p:nvSpPr>
        <p:spPr>
          <a:xfrm>
            <a:off x="7086600" y="5036276"/>
            <a:ext cx="457200" cy="38099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77DE069-CCDA-4DFB-97A4-0E5B723A049C}"/>
              </a:ext>
            </a:extLst>
          </p:cNvPr>
          <p:cNvSpPr/>
          <p:nvPr/>
        </p:nvSpPr>
        <p:spPr>
          <a:xfrm>
            <a:off x="8485589" y="5302161"/>
            <a:ext cx="457201" cy="41283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3F3B18-065E-4D81-8B63-5F13281F813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038601" y="1899050"/>
            <a:ext cx="1710178" cy="8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B1885-BB13-48E5-98A5-10ABF5E3489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71845" y="2084829"/>
            <a:ext cx="250049" cy="8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030D97-48C0-4722-8F01-FC7056193F5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74924" y="2084829"/>
            <a:ext cx="902431" cy="8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CA1AE5-EF25-4F95-B7FA-D77A9778935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76845" y="4408473"/>
            <a:ext cx="1075700" cy="95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3" name="Straight Arrow Connector 5152">
            <a:extLst>
              <a:ext uri="{FF2B5EF4-FFF2-40B4-BE49-F238E27FC236}">
                <a16:creationId xmlns:a16="http://schemas.microsoft.com/office/drawing/2014/main" id="{43B4500C-482C-41A4-87BE-BE712D726CFD}"/>
              </a:ext>
            </a:extLst>
          </p:cNvPr>
          <p:cNvCxnSpPr>
            <a:stCxn id="5" idx="4"/>
            <a:endCxn id="7" idx="6"/>
          </p:cNvCxnSpPr>
          <p:nvPr/>
        </p:nvCxnSpPr>
        <p:spPr>
          <a:xfrm flipH="1">
            <a:off x="4800600" y="3276600"/>
            <a:ext cx="609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7" name="Straight Arrow Connector 5156">
            <a:extLst>
              <a:ext uri="{FF2B5EF4-FFF2-40B4-BE49-F238E27FC236}">
                <a16:creationId xmlns:a16="http://schemas.microsoft.com/office/drawing/2014/main" id="{CFEA5392-5D08-416B-94DC-BAA9EC471005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571845" y="3220804"/>
            <a:ext cx="591110" cy="72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Arrow Connector 5158">
            <a:extLst>
              <a:ext uri="{FF2B5EF4-FFF2-40B4-BE49-F238E27FC236}">
                <a16:creationId xmlns:a16="http://schemas.microsoft.com/office/drawing/2014/main" id="{684201F6-A2C8-4F27-93C9-B3212AC823B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4572000" y="4267200"/>
            <a:ext cx="304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4" name="Straight Arrow Connector 5173">
            <a:extLst>
              <a:ext uri="{FF2B5EF4-FFF2-40B4-BE49-F238E27FC236}">
                <a16:creationId xmlns:a16="http://schemas.microsoft.com/office/drawing/2014/main" id="{5C0C4BBD-5E68-4995-83ED-0BBE8283F20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5038445" y="5343245"/>
            <a:ext cx="210110" cy="89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6" name="Straight Arrow Connector 5175">
            <a:extLst>
              <a:ext uri="{FF2B5EF4-FFF2-40B4-BE49-F238E27FC236}">
                <a16:creationId xmlns:a16="http://schemas.microsoft.com/office/drawing/2014/main" id="{F364FE98-05CB-4606-B91D-2E3B6966E82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6248400" y="4299039"/>
            <a:ext cx="76200" cy="70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8" name="Straight Arrow Connector 5177">
            <a:extLst>
              <a:ext uri="{FF2B5EF4-FFF2-40B4-BE49-F238E27FC236}">
                <a16:creationId xmlns:a16="http://schemas.microsoft.com/office/drawing/2014/main" id="{47083349-6C10-428D-84D8-FA06D575119B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6486245" y="4238580"/>
            <a:ext cx="667310" cy="8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81" name="Ink 5180">
                <a:extLst>
                  <a:ext uri="{FF2B5EF4-FFF2-40B4-BE49-F238E27FC236}">
                    <a16:creationId xmlns:a16="http://schemas.microsoft.com/office/drawing/2014/main" id="{3A880AAE-3A7F-447B-B0A9-61B468BA70E5}"/>
                  </a:ext>
                </a:extLst>
              </p14:cNvPr>
              <p14:cNvContentPartPr/>
              <p14:nvPr/>
            </p14:nvContentPartPr>
            <p14:xfrm>
              <a:off x="3864760" y="1931972"/>
              <a:ext cx="360" cy="360"/>
            </p14:xfrm>
          </p:contentPart>
        </mc:Choice>
        <mc:Fallback xmlns="">
          <p:pic>
            <p:nvPicPr>
              <p:cNvPr id="5181" name="Ink 5180">
                <a:extLst>
                  <a:ext uri="{FF2B5EF4-FFF2-40B4-BE49-F238E27FC236}">
                    <a16:creationId xmlns:a16="http://schemas.microsoft.com/office/drawing/2014/main" id="{3A880AAE-3A7F-447B-B0A9-61B468BA7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760" y="1923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82" name="Ink 5181">
                <a:extLst>
                  <a:ext uri="{FF2B5EF4-FFF2-40B4-BE49-F238E27FC236}">
                    <a16:creationId xmlns:a16="http://schemas.microsoft.com/office/drawing/2014/main" id="{4483A78E-B599-4DB3-8A3D-8C1EA4C547DE}"/>
                  </a:ext>
                </a:extLst>
              </p14:cNvPr>
              <p14:cNvContentPartPr/>
              <p14:nvPr/>
            </p14:nvContentPartPr>
            <p14:xfrm>
              <a:off x="3797080" y="1901372"/>
              <a:ext cx="97920" cy="116640"/>
            </p14:xfrm>
          </p:contentPart>
        </mc:Choice>
        <mc:Fallback xmlns="">
          <p:pic>
            <p:nvPicPr>
              <p:cNvPr id="5182" name="Ink 5181">
                <a:extLst>
                  <a:ext uri="{FF2B5EF4-FFF2-40B4-BE49-F238E27FC236}">
                    <a16:creationId xmlns:a16="http://schemas.microsoft.com/office/drawing/2014/main" id="{4483A78E-B599-4DB3-8A3D-8C1EA4C547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8080" y="1892372"/>
                <a:ext cx="115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83" name="Ink 5182">
                <a:extLst>
                  <a:ext uri="{FF2B5EF4-FFF2-40B4-BE49-F238E27FC236}">
                    <a16:creationId xmlns:a16="http://schemas.microsoft.com/office/drawing/2014/main" id="{1998687D-96B6-4E55-B5A6-ED1B293F8AD6}"/>
                  </a:ext>
                </a:extLst>
              </p14:cNvPr>
              <p14:cNvContentPartPr/>
              <p14:nvPr/>
            </p14:nvContentPartPr>
            <p14:xfrm>
              <a:off x="4514920" y="1583132"/>
              <a:ext cx="360" cy="360"/>
            </p14:xfrm>
          </p:contentPart>
        </mc:Choice>
        <mc:Fallback xmlns="">
          <p:pic>
            <p:nvPicPr>
              <p:cNvPr id="5183" name="Ink 5182">
                <a:extLst>
                  <a:ext uri="{FF2B5EF4-FFF2-40B4-BE49-F238E27FC236}">
                    <a16:creationId xmlns:a16="http://schemas.microsoft.com/office/drawing/2014/main" id="{1998687D-96B6-4E55-B5A6-ED1B293F8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5920" y="15744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3CA8AF-1EAD-4D7B-805E-970076C3183F}"/>
                  </a:ext>
                </a:extLst>
              </p14:cNvPr>
              <p14:cNvContentPartPr/>
              <p14:nvPr/>
            </p14:nvContentPartPr>
            <p14:xfrm>
              <a:off x="7371520" y="216777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3CA8AF-1EAD-4D7B-805E-970076C31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520" y="21587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52DE2E-1A5F-40F9-9C25-F95E97F991A9}"/>
                  </a:ext>
                </a:extLst>
              </p14:cNvPr>
              <p14:cNvContentPartPr/>
              <p14:nvPr/>
            </p14:nvContentPartPr>
            <p14:xfrm>
              <a:off x="5948080" y="215841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52DE2E-1A5F-40F9-9C25-F95E97F99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9080" y="21494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99DCD8-3F69-4842-A019-53CD9069C749}"/>
                  </a:ext>
                </a:extLst>
              </p14:cNvPr>
              <p14:cNvContentPartPr/>
              <p14:nvPr/>
            </p14:nvContentPartPr>
            <p14:xfrm>
              <a:off x="5863120" y="2092172"/>
              <a:ext cx="151200" cy="28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99DCD8-3F69-4842-A019-53CD9069C7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4120" y="2083532"/>
                <a:ext cx="168840" cy="464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FD1A046-D018-4EC9-B516-5AD901177700}"/>
              </a:ext>
            </a:extLst>
          </p:cNvPr>
          <p:cNvSpPr/>
          <p:nvPr/>
        </p:nvSpPr>
        <p:spPr>
          <a:xfrm>
            <a:off x="7315200" y="4238580"/>
            <a:ext cx="457200" cy="4572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E30456-F96B-41B7-880E-D167D520443A}"/>
              </a:ext>
            </a:extLst>
          </p:cNvPr>
          <p:cNvCxnSpPr>
            <a:stCxn id="6" idx="4"/>
            <a:endCxn id="49" idx="0"/>
          </p:cNvCxnSpPr>
          <p:nvPr/>
        </p:nvCxnSpPr>
        <p:spPr>
          <a:xfrm>
            <a:off x="7239000" y="3276600"/>
            <a:ext cx="304800" cy="96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EB43527-D1DE-49CD-BBE4-FACE48CEB6E3}"/>
                  </a:ext>
                </a:extLst>
              </p14:cNvPr>
              <p14:cNvContentPartPr/>
              <p14:nvPr/>
            </p14:nvContentPartPr>
            <p14:xfrm>
              <a:off x="5878240" y="1837292"/>
              <a:ext cx="82440" cy="219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EB43527-D1DE-49CD-BBE4-FACE48CEB6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9600" y="1828292"/>
                <a:ext cx="100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5B11A65-44D3-4226-847A-A020ABC371E5}"/>
                  </a:ext>
                </a:extLst>
              </p14:cNvPr>
              <p14:cNvContentPartPr/>
              <p14:nvPr/>
            </p14:nvContentPartPr>
            <p14:xfrm>
              <a:off x="6015040" y="1875452"/>
              <a:ext cx="77040" cy="142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5B11A65-44D3-4226-847A-A020ABC371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6400" y="1866812"/>
                <a:ext cx="94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20" name="Ink 5119">
                <a:extLst>
                  <a:ext uri="{FF2B5EF4-FFF2-40B4-BE49-F238E27FC236}">
                    <a16:creationId xmlns:a16="http://schemas.microsoft.com/office/drawing/2014/main" id="{5E275917-A9D1-4A5E-B930-AF8E161AE945}"/>
                  </a:ext>
                </a:extLst>
              </p14:cNvPr>
              <p14:cNvContentPartPr/>
              <p14:nvPr/>
            </p14:nvContentPartPr>
            <p14:xfrm>
              <a:off x="6032680" y="1837652"/>
              <a:ext cx="93600" cy="38160"/>
            </p14:xfrm>
          </p:contentPart>
        </mc:Choice>
        <mc:Fallback xmlns="">
          <p:pic>
            <p:nvPicPr>
              <p:cNvPr id="5120" name="Ink 5119">
                <a:extLst>
                  <a:ext uri="{FF2B5EF4-FFF2-40B4-BE49-F238E27FC236}">
                    <a16:creationId xmlns:a16="http://schemas.microsoft.com/office/drawing/2014/main" id="{5E275917-A9D1-4A5E-B930-AF8E161AE9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23680" y="1829012"/>
                <a:ext cx="111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80AE28A3-F17B-430A-AADC-ADD59D7921D3}"/>
                  </a:ext>
                </a:extLst>
              </p14:cNvPr>
              <p14:cNvContentPartPr/>
              <p14:nvPr/>
            </p14:nvContentPartPr>
            <p14:xfrm>
              <a:off x="5439040" y="3082532"/>
              <a:ext cx="360" cy="360"/>
            </p14:xfrm>
          </p:contentPart>
        </mc:Choice>
        <mc:Fallback xmlns=""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80AE28A3-F17B-430A-AADC-ADD59D792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0040" y="3073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26" name="Ink 5125">
                <a:extLst>
                  <a:ext uri="{FF2B5EF4-FFF2-40B4-BE49-F238E27FC236}">
                    <a16:creationId xmlns:a16="http://schemas.microsoft.com/office/drawing/2014/main" id="{DFFAEA4F-E050-4895-8B1F-5A8EBE0DB160}"/>
                  </a:ext>
                </a:extLst>
              </p14:cNvPr>
              <p14:cNvContentPartPr/>
              <p14:nvPr/>
            </p14:nvContentPartPr>
            <p14:xfrm>
              <a:off x="-1084520" y="2280812"/>
              <a:ext cx="360" cy="360"/>
            </p14:xfrm>
          </p:contentPart>
        </mc:Choice>
        <mc:Fallback xmlns="">
          <p:pic>
            <p:nvPicPr>
              <p:cNvPr id="5126" name="Ink 5125">
                <a:extLst>
                  <a:ext uri="{FF2B5EF4-FFF2-40B4-BE49-F238E27FC236}">
                    <a16:creationId xmlns:a16="http://schemas.microsoft.com/office/drawing/2014/main" id="{DFFAEA4F-E050-4895-8B1F-5A8EBE0DB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3520" y="22718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27" name="Ink 5126">
                <a:extLst>
                  <a:ext uri="{FF2B5EF4-FFF2-40B4-BE49-F238E27FC236}">
                    <a16:creationId xmlns:a16="http://schemas.microsoft.com/office/drawing/2014/main" id="{EE48483E-857D-4EC7-A7A4-A78CA559FB79}"/>
                  </a:ext>
                </a:extLst>
              </p14:cNvPr>
              <p14:cNvContentPartPr/>
              <p14:nvPr/>
            </p14:nvContentPartPr>
            <p14:xfrm>
              <a:off x="5457760" y="3119972"/>
              <a:ext cx="360" cy="360"/>
            </p14:xfrm>
          </p:contentPart>
        </mc:Choice>
        <mc:Fallback xmlns="">
          <p:pic>
            <p:nvPicPr>
              <p:cNvPr id="5127" name="Ink 5126">
                <a:extLst>
                  <a:ext uri="{FF2B5EF4-FFF2-40B4-BE49-F238E27FC236}">
                    <a16:creationId xmlns:a16="http://schemas.microsoft.com/office/drawing/2014/main" id="{EE48483E-857D-4EC7-A7A4-A78CA559F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8760" y="31109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28" name="Ink 5127">
                <a:extLst>
                  <a:ext uri="{FF2B5EF4-FFF2-40B4-BE49-F238E27FC236}">
                    <a16:creationId xmlns:a16="http://schemas.microsoft.com/office/drawing/2014/main" id="{3D271A71-731A-438E-8031-F9D97EDE9D49}"/>
                  </a:ext>
                </a:extLst>
              </p14:cNvPr>
              <p14:cNvContentPartPr/>
              <p14:nvPr/>
            </p14:nvContentPartPr>
            <p14:xfrm>
              <a:off x="5363440" y="3063092"/>
              <a:ext cx="360" cy="360"/>
            </p14:xfrm>
          </p:contentPart>
        </mc:Choice>
        <mc:Fallback xmlns="">
          <p:pic>
            <p:nvPicPr>
              <p:cNvPr id="5128" name="Ink 5127">
                <a:extLst>
                  <a:ext uri="{FF2B5EF4-FFF2-40B4-BE49-F238E27FC236}">
                    <a16:creationId xmlns:a16="http://schemas.microsoft.com/office/drawing/2014/main" id="{3D271A71-731A-438E-8031-F9D97EDE9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4440" y="30544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4BC47178-3CC3-4E52-A16A-FCF486C8A2F9}"/>
                  </a:ext>
                </a:extLst>
              </p14:cNvPr>
              <p14:cNvContentPartPr/>
              <p14:nvPr/>
            </p14:nvContentPartPr>
            <p14:xfrm>
              <a:off x="5306560" y="3128972"/>
              <a:ext cx="360" cy="360"/>
            </p14:xfrm>
          </p:contentPart>
        </mc:Choice>
        <mc:Fallback xmlns=""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4BC47178-3CC3-4E52-A16A-FCF486C8A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920" y="3120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31" name="Ink 5130">
                <a:extLst>
                  <a:ext uri="{FF2B5EF4-FFF2-40B4-BE49-F238E27FC236}">
                    <a16:creationId xmlns:a16="http://schemas.microsoft.com/office/drawing/2014/main" id="{EE05A922-4D8C-4620-987A-78E54327E557}"/>
                  </a:ext>
                </a:extLst>
              </p14:cNvPr>
              <p14:cNvContentPartPr/>
              <p14:nvPr/>
            </p14:nvContentPartPr>
            <p14:xfrm>
              <a:off x="5306560" y="3015932"/>
              <a:ext cx="189360" cy="208080"/>
            </p14:xfrm>
          </p:contentPart>
        </mc:Choice>
        <mc:Fallback xmlns="">
          <p:pic>
            <p:nvPicPr>
              <p:cNvPr id="5131" name="Ink 5130">
                <a:extLst>
                  <a:ext uri="{FF2B5EF4-FFF2-40B4-BE49-F238E27FC236}">
                    <a16:creationId xmlns:a16="http://schemas.microsoft.com/office/drawing/2014/main" id="{EE05A922-4D8C-4620-987A-78E54327E5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7920" y="3007277"/>
                <a:ext cx="207000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32" name="Ink 5131">
                <a:extLst>
                  <a:ext uri="{FF2B5EF4-FFF2-40B4-BE49-F238E27FC236}">
                    <a16:creationId xmlns:a16="http://schemas.microsoft.com/office/drawing/2014/main" id="{CB07E5B8-0F5A-4849-A96A-7BF6BD65A756}"/>
                  </a:ext>
                </a:extLst>
              </p14:cNvPr>
              <p14:cNvContentPartPr/>
              <p14:nvPr/>
            </p14:nvContentPartPr>
            <p14:xfrm>
              <a:off x="5455600" y="3043652"/>
              <a:ext cx="99360" cy="122040"/>
            </p14:xfrm>
          </p:contentPart>
        </mc:Choice>
        <mc:Fallback xmlns="">
          <p:pic>
            <p:nvPicPr>
              <p:cNvPr id="5132" name="Ink 5131">
                <a:extLst>
                  <a:ext uri="{FF2B5EF4-FFF2-40B4-BE49-F238E27FC236}">
                    <a16:creationId xmlns:a16="http://schemas.microsoft.com/office/drawing/2014/main" id="{CB07E5B8-0F5A-4849-A96A-7BF6BD65A7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6600" y="3035012"/>
                <a:ext cx="117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33" name="Ink 5132">
                <a:extLst>
                  <a:ext uri="{FF2B5EF4-FFF2-40B4-BE49-F238E27FC236}">
                    <a16:creationId xmlns:a16="http://schemas.microsoft.com/office/drawing/2014/main" id="{32F39794-4D11-49D4-A3E6-F025F927C7BA}"/>
                  </a:ext>
                </a:extLst>
              </p14:cNvPr>
              <p14:cNvContentPartPr/>
              <p14:nvPr/>
            </p14:nvContentPartPr>
            <p14:xfrm>
              <a:off x="7149400" y="3025652"/>
              <a:ext cx="83520" cy="160560"/>
            </p14:xfrm>
          </p:contentPart>
        </mc:Choice>
        <mc:Fallback xmlns="">
          <p:pic>
            <p:nvPicPr>
              <p:cNvPr id="5133" name="Ink 5132">
                <a:extLst>
                  <a:ext uri="{FF2B5EF4-FFF2-40B4-BE49-F238E27FC236}">
                    <a16:creationId xmlns:a16="http://schemas.microsoft.com/office/drawing/2014/main" id="{32F39794-4D11-49D4-A3E6-F025F927C7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0760" y="3016652"/>
                <a:ext cx="101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34" name="Ink 5133">
                <a:extLst>
                  <a:ext uri="{FF2B5EF4-FFF2-40B4-BE49-F238E27FC236}">
                    <a16:creationId xmlns:a16="http://schemas.microsoft.com/office/drawing/2014/main" id="{B785FAE0-E052-4801-A25F-0D1D0DBF1975}"/>
                  </a:ext>
                </a:extLst>
              </p14:cNvPr>
              <p14:cNvContentPartPr/>
              <p14:nvPr/>
            </p14:nvContentPartPr>
            <p14:xfrm>
              <a:off x="7342360" y="3044372"/>
              <a:ext cx="20160" cy="140760"/>
            </p14:xfrm>
          </p:contentPart>
        </mc:Choice>
        <mc:Fallback xmlns="">
          <p:pic>
            <p:nvPicPr>
              <p:cNvPr id="5134" name="Ink 5133">
                <a:extLst>
                  <a:ext uri="{FF2B5EF4-FFF2-40B4-BE49-F238E27FC236}">
                    <a16:creationId xmlns:a16="http://schemas.microsoft.com/office/drawing/2014/main" id="{B785FAE0-E052-4801-A25F-0D1D0DBF19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33360" y="3035732"/>
                <a:ext cx="37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35" name="Ink 5134">
                <a:extLst>
                  <a:ext uri="{FF2B5EF4-FFF2-40B4-BE49-F238E27FC236}">
                    <a16:creationId xmlns:a16="http://schemas.microsoft.com/office/drawing/2014/main" id="{57F4A529-2EF6-4477-84E9-CD3CA175CF45}"/>
                  </a:ext>
                </a:extLst>
              </p14:cNvPr>
              <p14:cNvContentPartPr/>
              <p14:nvPr/>
            </p14:nvContentPartPr>
            <p14:xfrm>
              <a:off x="4571440" y="4062452"/>
              <a:ext cx="360" cy="360"/>
            </p14:xfrm>
          </p:contentPart>
        </mc:Choice>
        <mc:Fallback xmlns="">
          <p:pic>
            <p:nvPicPr>
              <p:cNvPr id="5135" name="Ink 5134">
                <a:extLst>
                  <a:ext uri="{FF2B5EF4-FFF2-40B4-BE49-F238E27FC236}">
                    <a16:creationId xmlns:a16="http://schemas.microsoft.com/office/drawing/2014/main" id="{57F4A529-2EF6-4477-84E9-CD3CA175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800" y="40538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36" name="Ink 5135">
                <a:extLst>
                  <a:ext uri="{FF2B5EF4-FFF2-40B4-BE49-F238E27FC236}">
                    <a16:creationId xmlns:a16="http://schemas.microsoft.com/office/drawing/2014/main" id="{7D57AD87-7520-4632-B68C-8687FB153A18}"/>
                  </a:ext>
                </a:extLst>
              </p14:cNvPr>
              <p14:cNvContentPartPr/>
              <p14:nvPr/>
            </p14:nvContentPartPr>
            <p14:xfrm>
              <a:off x="4429600" y="3961652"/>
              <a:ext cx="102960" cy="175680"/>
            </p14:xfrm>
          </p:contentPart>
        </mc:Choice>
        <mc:Fallback xmlns="">
          <p:pic>
            <p:nvPicPr>
              <p:cNvPr id="5136" name="Ink 5135">
                <a:extLst>
                  <a:ext uri="{FF2B5EF4-FFF2-40B4-BE49-F238E27FC236}">
                    <a16:creationId xmlns:a16="http://schemas.microsoft.com/office/drawing/2014/main" id="{7D57AD87-7520-4632-B68C-8687FB153A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0600" y="3953012"/>
                <a:ext cx="120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39" name="Ink 5138">
                <a:extLst>
                  <a:ext uri="{FF2B5EF4-FFF2-40B4-BE49-F238E27FC236}">
                    <a16:creationId xmlns:a16="http://schemas.microsoft.com/office/drawing/2014/main" id="{81B3D0B6-C0FE-4EAE-9A15-944748FDD2CB}"/>
                  </a:ext>
                </a:extLst>
              </p14:cNvPr>
              <p14:cNvContentPartPr/>
              <p14:nvPr/>
            </p14:nvContentPartPr>
            <p14:xfrm>
              <a:off x="6344080" y="4119332"/>
              <a:ext cx="360" cy="360"/>
            </p14:xfrm>
          </p:contentPart>
        </mc:Choice>
        <mc:Fallback xmlns="">
          <p:pic>
            <p:nvPicPr>
              <p:cNvPr id="5139" name="Ink 5138">
                <a:extLst>
                  <a:ext uri="{FF2B5EF4-FFF2-40B4-BE49-F238E27FC236}">
                    <a16:creationId xmlns:a16="http://schemas.microsoft.com/office/drawing/2014/main" id="{81B3D0B6-C0FE-4EAE-9A15-944748FDD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5080" y="4110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40" name="Ink 5139">
                <a:extLst>
                  <a:ext uri="{FF2B5EF4-FFF2-40B4-BE49-F238E27FC236}">
                    <a16:creationId xmlns:a16="http://schemas.microsoft.com/office/drawing/2014/main" id="{B1FE615A-09BA-4466-A9AC-B6F408717A05}"/>
                  </a:ext>
                </a:extLst>
              </p14:cNvPr>
              <p14:cNvContentPartPr/>
              <p14:nvPr/>
            </p14:nvContentPartPr>
            <p14:xfrm>
              <a:off x="6236080" y="4044092"/>
              <a:ext cx="82800" cy="180000"/>
            </p14:xfrm>
          </p:contentPart>
        </mc:Choice>
        <mc:Fallback xmlns="">
          <p:pic>
            <p:nvPicPr>
              <p:cNvPr id="5140" name="Ink 5139">
                <a:extLst>
                  <a:ext uri="{FF2B5EF4-FFF2-40B4-BE49-F238E27FC236}">
                    <a16:creationId xmlns:a16="http://schemas.microsoft.com/office/drawing/2014/main" id="{B1FE615A-09BA-4466-A9AC-B6F408717A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27440" y="4035092"/>
                <a:ext cx="100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41" name="Ink 5140">
                <a:extLst>
                  <a:ext uri="{FF2B5EF4-FFF2-40B4-BE49-F238E27FC236}">
                    <a16:creationId xmlns:a16="http://schemas.microsoft.com/office/drawing/2014/main" id="{CE40B233-9DC0-42F1-A1D4-A845DA76FEB3}"/>
                  </a:ext>
                </a:extLst>
              </p14:cNvPr>
              <p14:cNvContentPartPr/>
              <p14:nvPr/>
            </p14:nvContentPartPr>
            <p14:xfrm>
              <a:off x="6231040" y="4024652"/>
              <a:ext cx="112320" cy="360"/>
            </p14:xfrm>
          </p:contentPart>
        </mc:Choice>
        <mc:Fallback xmlns="">
          <p:pic>
            <p:nvPicPr>
              <p:cNvPr id="5141" name="Ink 5140">
                <a:extLst>
                  <a:ext uri="{FF2B5EF4-FFF2-40B4-BE49-F238E27FC236}">
                    <a16:creationId xmlns:a16="http://schemas.microsoft.com/office/drawing/2014/main" id="{CE40B233-9DC0-42F1-A1D4-A845DA76FE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2040" y="4016012"/>
                <a:ext cx="12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42" name="Ink 5141">
                <a:extLst>
                  <a:ext uri="{FF2B5EF4-FFF2-40B4-BE49-F238E27FC236}">
                    <a16:creationId xmlns:a16="http://schemas.microsoft.com/office/drawing/2014/main" id="{0FB68ED1-16D0-40C1-AE32-BE80D957A194}"/>
                  </a:ext>
                </a:extLst>
              </p14:cNvPr>
              <p14:cNvContentPartPr/>
              <p14:nvPr/>
            </p14:nvContentPartPr>
            <p14:xfrm>
              <a:off x="6393040" y="4024652"/>
              <a:ext cx="72000" cy="153000"/>
            </p14:xfrm>
          </p:contentPart>
        </mc:Choice>
        <mc:Fallback xmlns="">
          <p:pic>
            <p:nvPicPr>
              <p:cNvPr id="5142" name="Ink 5141">
                <a:extLst>
                  <a:ext uri="{FF2B5EF4-FFF2-40B4-BE49-F238E27FC236}">
                    <a16:creationId xmlns:a16="http://schemas.microsoft.com/office/drawing/2014/main" id="{0FB68ED1-16D0-40C1-AE32-BE80D957A1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84400" y="4015652"/>
                <a:ext cx="89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45" name="Ink 5144">
                <a:extLst>
                  <a:ext uri="{FF2B5EF4-FFF2-40B4-BE49-F238E27FC236}">
                    <a16:creationId xmlns:a16="http://schemas.microsoft.com/office/drawing/2014/main" id="{9703B799-9E1A-4815-98D7-E59406AF8D36}"/>
                  </a:ext>
                </a:extLst>
              </p14:cNvPr>
              <p14:cNvContentPartPr/>
              <p14:nvPr/>
            </p14:nvContentPartPr>
            <p14:xfrm>
              <a:off x="6117640" y="5118692"/>
              <a:ext cx="35640" cy="193320"/>
            </p14:xfrm>
          </p:contentPart>
        </mc:Choice>
        <mc:Fallback xmlns="">
          <p:pic>
            <p:nvPicPr>
              <p:cNvPr id="5145" name="Ink 5144">
                <a:extLst>
                  <a:ext uri="{FF2B5EF4-FFF2-40B4-BE49-F238E27FC236}">
                    <a16:creationId xmlns:a16="http://schemas.microsoft.com/office/drawing/2014/main" id="{9703B799-9E1A-4815-98D7-E59406AF8D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09000" y="5109692"/>
                <a:ext cx="53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46" name="Ink 5145">
                <a:extLst>
                  <a:ext uri="{FF2B5EF4-FFF2-40B4-BE49-F238E27FC236}">
                    <a16:creationId xmlns:a16="http://schemas.microsoft.com/office/drawing/2014/main" id="{BE450D8C-1EF8-4906-B743-99FC1136E04F}"/>
                  </a:ext>
                </a:extLst>
              </p14:cNvPr>
              <p14:cNvContentPartPr/>
              <p14:nvPr/>
            </p14:nvContentPartPr>
            <p14:xfrm>
              <a:off x="6221320" y="5108612"/>
              <a:ext cx="135000" cy="181800"/>
            </p14:xfrm>
          </p:contentPart>
        </mc:Choice>
        <mc:Fallback xmlns="">
          <p:pic>
            <p:nvPicPr>
              <p:cNvPr id="5146" name="Ink 5145">
                <a:extLst>
                  <a:ext uri="{FF2B5EF4-FFF2-40B4-BE49-F238E27FC236}">
                    <a16:creationId xmlns:a16="http://schemas.microsoft.com/office/drawing/2014/main" id="{BE450D8C-1EF8-4906-B743-99FC1136E0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12320" y="5099972"/>
                <a:ext cx="152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47" name="Ink 5146">
                <a:extLst>
                  <a:ext uri="{FF2B5EF4-FFF2-40B4-BE49-F238E27FC236}">
                    <a16:creationId xmlns:a16="http://schemas.microsoft.com/office/drawing/2014/main" id="{88A02863-CAA1-4026-8F7B-69C03E313237}"/>
                  </a:ext>
                </a:extLst>
              </p14:cNvPr>
              <p14:cNvContentPartPr/>
              <p14:nvPr/>
            </p14:nvContentPartPr>
            <p14:xfrm>
              <a:off x="6221680" y="5075492"/>
              <a:ext cx="88200" cy="24120"/>
            </p14:xfrm>
          </p:contentPart>
        </mc:Choice>
        <mc:Fallback xmlns="">
          <p:pic>
            <p:nvPicPr>
              <p:cNvPr id="5147" name="Ink 5146">
                <a:extLst>
                  <a:ext uri="{FF2B5EF4-FFF2-40B4-BE49-F238E27FC236}">
                    <a16:creationId xmlns:a16="http://schemas.microsoft.com/office/drawing/2014/main" id="{88A02863-CAA1-4026-8F7B-69C03E31323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12680" y="5066852"/>
                <a:ext cx="105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48" name="Ink 5147">
                <a:extLst>
                  <a:ext uri="{FF2B5EF4-FFF2-40B4-BE49-F238E27FC236}">
                    <a16:creationId xmlns:a16="http://schemas.microsoft.com/office/drawing/2014/main" id="{CBBB8AA0-F405-4556-8015-D14F6F2BE9FD}"/>
                  </a:ext>
                </a:extLst>
              </p14:cNvPr>
              <p14:cNvContentPartPr/>
              <p14:nvPr/>
            </p14:nvContentPartPr>
            <p14:xfrm>
              <a:off x="7173160" y="5117972"/>
              <a:ext cx="146160" cy="230760"/>
            </p14:xfrm>
          </p:contentPart>
        </mc:Choice>
        <mc:Fallback xmlns="">
          <p:pic>
            <p:nvPicPr>
              <p:cNvPr id="5148" name="Ink 5147">
                <a:extLst>
                  <a:ext uri="{FF2B5EF4-FFF2-40B4-BE49-F238E27FC236}">
                    <a16:creationId xmlns:a16="http://schemas.microsoft.com/office/drawing/2014/main" id="{CBBB8AA0-F405-4556-8015-D14F6F2BE9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64520" y="5108972"/>
                <a:ext cx="163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51" name="Ink 5150">
                <a:extLst>
                  <a:ext uri="{FF2B5EF4-FFF2-40B4-BE49-F238E27FC236}">
                    <a16:creationId xmlns:a16="http://schemas.microsoft.com/office/drawing/2014/main" id="{E35F9265-6C2C-4212-9C22-1DFACE51AEA7}"/>
                  </a:ext>
                </a:extLst>
              </p14:cNvPr>
              <p14:cNvContentPartPr/>
              <p14:nvPr/>
            </p14:nvContentPartPr>
            <p14:xfrm>
              <a:off x="7360720" y="5099252"/>
              <a:ext cx="97920" cy="219240"/>
            </p14:xfrm>
          </p:contentPart>
        </mc:Choice>
        <mc:Fallback xmlns="">
          <p:pic>
            <p:nvPicPr>
              <p:cNvPr id="5151" name="Ink 5150">
                <a:extLst>
                  <a:ext uri="{FF2B5EF4-FFF2-40B4-BE49-F238E27FC236}">
                    <a16:creationId xmlns:a16="http://schemas.microsoft.com/office/drawing/2014/main" id="{E35F9265-6C2C-4212-9C22-1DFACE51AE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1720" y="5090598"/>
                <a:ext cx="115560" cy="236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84" name="Ink 5183">
                <a:extLst>
                  <a:ext uri="{FF2B5EF4-FFF2-40B4-BE49-F238E27FC236}">
                    <a16:creationId xmlns:a16="http://schemas.microsoft.com/office/drawing/2014/main" id="{06676E6B-C2D6-45FF-B70A-7709F5305F14}"/>
                  </a:ext>
                </a:extLst>
              </p14:cNvPr>
              <p14:cNvContentPartPr/>
              <p14:nvPr/>
            </p14:nvContentPartPr>
            <p14:xfrm>
              <a:off x="4779160" y="5108612"/>
              <a:ext cx="360" cy="197640"/>
            </p14:xfrm>
          </p:contentPart>
        </mc:Choice>
        <mc:Fallback xmlns="">
          <p:pic>
            <p:nvPicPr>
              <p:cNvPr id="5184" name="Ink 5183">
                <a:extLst>
                  <a:ext uri="{FF2B5EF4-FFF2-40B4-BE49-F238E27FC236}">
                    <a16:creationId xmlns:a16="http://schemas.microsoft.com/office/drawing/2014/main" id="{06676E6B-C2D6-45FF-B70A-7709F5305F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70160" y="5099972"/>
                <a:ext cx="18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85" name="Ink 5184">
                <a:extLst>
                  <a:ext uri="{FF2B5EF4-FFF2-40B4-BE49-F238E27FC236}">
                    <a16:creationId xmlns:a16="http://schemas.microsoft.com/office/drawing/2014/main" id="{4205A8FE-4379-4861-BE07-87BE674F102B}"/>
                  </a:ext>
                </a:extLst>
              </p14:cNvPr>
              <p14:cNvContentPartPr/>
              <p14:nvPr/>
            </p14:nvContentPartPr>
            <p14:xfrm>
              <a:off x="4863400" y="5096732"/>
              <a:ext cx="95400" cy="237600"/>
            </p14:xfrm>
          </p:contentPart>
        </mc:Choice>
        <mc:Fallback xmlns="">
          <p:pic>
            <p:nvPicPr>
              <p:cNvPr id="5185" name="Ink 5184">
                <a:extLst>
                  <a:ext uri="{FF2B5EF4-FFF2-40B4-BE49-F238E27FC236}">
                    <a16:creationId xmlns:a16="http://schemas.microsoft.com/office/drawing/2014/main" id="{4205A8FE-4379-4861-BE07-87BE674F10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54400" y="5088092"/>
                <a:ext cx="113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90" name="Ink 5189">
                <a:extLst>
                  <a:ext uri="{FF2B5EF4-FFF2-40B4-BE49-F238E27FC236}">
                    <a16:creationId xmlns:a16="http://schemas.microsoft.com/office/drawing/2014/main" id="{05445CB2-041D-459A-9459-94A165B9F2A5}"/>
                  </a:ext>
                </a:extLst>
              </p14:cNvPr>
              <p14:cNvContentPartPr/>
              <p14:nvPr/>
            </p14:nvContentPartPr>
            <p14:xfrm>
              <a:off x="5272720" y="6268532"/>
              <a:ext cx="290160" cy="291960"/>
            </p14:xfrm>
          </p:contentPart>
        </mc:Choice>
        <mc:Fallback xmlns="">
          <p:pic>
            <p:nvPicPr>
              <p:cNvPr id="5190" name="Ink 5189">
                <a:extLst>
                  <a:ext uri="{FF2B5EF4-FFF2-40B4-BE49-F238E27FC236}">
                    <a16:creationId xmlns:a16="http://schemas.microsoft.com/office/drawing/2014/main" id="{05445CB2-041D-459A-9459-94A165B9F2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64080" y="6259532"/>
                <a:ext cx="307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91" name="Ink 5190">
                <a:extLst>
                  <a:ext uri="{FF2B5EF4-FFF2-40B4-BE49-F238E27FC236}">
                    <a16:creationId xmlns:a16="http://schemas.microsoft.com/office/drawing/2014/main" id="{90105269-C2A4-44E3-A0F9-47EF7CC64700}"/>
                  </a:ext>
                </a:extLst>
              </p14:cNvPr>
              <p14:cNvContentPartPr/>
              <p14:nvPr/>
            </p14:nvContentPartPr>
            <p14:xfrm>
              <a:off x="5495560" y="6219212"/>
              <a:ext cx="54720" cy="68040"/>
            </p14:xfrm>
          </p:contentPart>
        </mc:Choice>
        <mc:Fallback xmlns="">
          <p:pic>
            <p:nvPicPr>
              <p:cNvPr id="5191" name="Ink 5190">
                <a:extLst>
                  <a:ext uri="{FF2B5EF4-FFF2-40B4-BE49-F238E27FC236}">
                    <a16:creationId xmlns:a16="http://schemas.microsoft.com/office/drawing/2014/main" id="{90105269-C2A4-44E3-A0F9-47EF7CC647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86920" y="6210572"/>
                <a:ext cx="723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92" name="Ink 5191">
                <a:extLst>
                  <a:ext uri="{FF2B5EF4-FFF2-40B4-BE49-F238E27FC236}">
                    <a16:creationId xmlns:a16="http://schemas.microsoft.com/office/drawing/2014/main" id="{BB1A2BAB-60F8-4C4E-A908-9A3AB62C2A04}"/>
                  </a:ext>
                </a:extLst>
              </p14:cNvPr>
              <p14:cNvContentPartPr/>
              <p14:nvPr/>
            </p14:nvContentPartPr>
            <p14:xfrm>
              <a:off x="7398520" y="4418132"/>
              <a:ext cx="75240" cy="137160"/>
            </p14:xfrm>
          </p:contentPart>
        </mc:Choice>
        <mc:Fallback xmlns="">
          <p:pic>
            <p:nvPicPr>
              <p:cNvPr id="5192" name="Ink 5191">
                <a:extLst>
                  <a:ext uri="{FF2B5EF4-FFF2-40B4-BE49-F238E27FC236}">
                    <a16:creationId xmlns:a16="http://schemas.microsoft.com/office/drawing/2014/main" id="{BB1A2BAB-60F8-4C4E-A908-9A3AB62C2A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89520" y="4409132"/>
                <a:ext cx="92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93" name="Ink 5192">
                <a:extLst>
                  <a:ext uri="{FF2B5EF4-FFF2-40B4-BE49-F238E27FC236}">
                    <a16:creationId xmlns:a16="http://schemas.microsoft.com/office/drawing/2014/main" id="{965680D1-7906-41C5-B5C0-0BC4583B63FC}"/>
                  </a:ext>
                </a:extLst>
              </p14:cNvPr>
              <p14:cNvContentPartPr/>
              <p14:nvPr/>
            </p14:nvContentPartPr>
            <p14:xfrm>
              <a:off x="7484560" y="4382132"/>
              <a:ext cx="163800" cy="151200"/>
            </p14:xfrm>
          </p:contentPart>
        </mc:Choice>
        <mc:Fallback xmlns="">
          <p:pic>
            <p:nvPicPr>
              <p:cNvPr id="5193" name="Ink 5192">
                <a:extLst>
                  <a:ext uri="{FF2B5EF4-FFF2-40B4-BE49-F238E27FC236}">
                    <a16:creationId xmlns:a16="http://schemas.microsoft.com/office/drawing/2014/main" id="{965680D1-7906-41C5-B5C0-0BC4583B63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5560" y="4373492"/>
                <a:ext cx="1814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96" name="Ink 5195">
                <a:extLst>
                  <a:ext uri="{FF2B5EF4-FFF2-40B4-BE49-F238E27FC236}">
                    <a16:creationId xmlns:a16="http://schemas.microsoft.com/office/drawing/2014/main" id="{3A7A3291-4239-4FAD-B75B-33B74D2965EA}"/>
                  </a:ext>
                </a:extLst>
              </p14:cNvPr>
              <p14:cNvContentPartPr/>
              <p14:nvPr/>
            </p14:nvContentPartPr>
            <p14:xfrm>
              <a:off x="8653480" y="5381492"/>
              <a:ext cx="149760" cy="227160"/>
            </p14:xfrm>
          </p:contentPart>
        </mc:Choice>
        <mc:Fallback xmlns="">
          <p:pic>
            <p:nvPicPr>
              <p:cNvPr id="5196" name="Ink 5195">
                <a:extLst>
                  <a:ext uri="{FF2B5EF4-FFF2-40B4-BE49-F238E27FC236}">
                    <a16:creationId xmlns:a16="http://schemas.microsoft.com/office/drawing/2014/main" id="{3A7A3291-4239-4FAD-B75B-33B74D2965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44840" y="5372852"/>
                <a:ext cx="167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97" name="Ink 5196">
                <a:extLst>
                  <a:ext uri="{FF2B5EF4-FFF2-40B4-BE49-F238E27FC236}">
                    <a16:creationId xmlns:a16="http://schemas.microsoft.com/office/drawing/2014/main" id="{F0252251-E1DC-4809-A084-7FD280BE5E28}"/>
                  </a:ext>
                </a:extLst>
              </p14:cNvPr>
              <p14:cNvContentPartPr/>
              <p14:nvPr/>
            </p14:nvContentPartPr>
            <p14:xfrm>
              <a:off x="4598080" y="3956972"/>
              <a:ext cx="89640" cy="127080"/>
            </p14:xfrm>
          </p:contentPart>
        </mc:Choice>
        <mc:Fallback xmlns="">
          <p:pic>
            <p:nvPicPr>
              <p:cNvPr id="5197" name="Ink 5196">
                <a:extLst>
                  <a:ext uri="{FF2B5EF4-FFF2-40B4-BE49-F238E27FC236}">
                    <a16:creationId xmlns:a16="http://schemas.microsoft.com/office/drawing/2014/main" id="{F0252251-E1DC-4809-A084-7FD280BE5E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89080" y="3948332"/>
                <a:ext cx="107280" cy="14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404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Berhanu</cp:lastModifiedBy>
  <cp:revision>30</cp:revision>
  <cp:lastPrinted>2016-04-12T17:35:20Z</cp:lastPrinted>
  <dcterms:created xsi:type="dcterms:W3CDTF">2006-11-01T05:42:40Z</dcterms:created>
  <dcterms:modified xsi:type="dcterms:W3CDTF">2021-03-22T01:39:36Z</dcterms:modified>
</cp:coreProperties>
</file>