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aoli Seboka" initials="FS" lastIdx="1" clrIdx="0">
    <p:extLst>
      <p:ext uri="{19B8F6BF-5375-455C-9EA6-DF929625EA0E}">
        <p15:presenceInfo xmlns:p15="http://schemas.microsoft.com/office/powerpoint/2012/main" userId="04c867a258cbac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5" d="100"/>
          <a:sy n="65" d="100"/>
        </p:scale>
        <p:origin x="2222" y="-100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1.0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9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2:35.1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49,'1'2,"-1"-1,0 0,0 0,1 1,-1-1,0 0,1 0,-1 1,1-1,0 0,-1 0,1 0,0 0,0 0,-1 0,1 0,0 0,1 0,21 15,-9-7,-7-5,-1 0,1 0,0 0,0-1,1 0,-1 0,0-1,1 0,0 0,-1-1,1 0,0 0,1-1,7 0,0-1,0-1,0 0,-1-1,16-5,-3 1,14-1,-20 5,-1-2,0 0,10-5,103-33,-43 15,-74 24,-16 3,-1 1,0 0,0 0,0 0,1 0,-1 0,0 0,0 0,1 0,-1 0,0 0,0 0,1 0,-1 0,0 1,0-1,1 0,-1 0,0 0,0 0,0 0,1 0,-1 0,0 1,0-1,0 0,0 0,1 0,-1 1,0-1,0 0,0 0,0 0,0 1,0-1,1 0,-1 0,0 1,0-1,0 0,0 0,0 1,0-1,0 0,0 0,0 1,0-1,0 0,0 0,0 0,-1 1,1-1,0 0,0 0,0 1,0-1,-8 14,8-13,-9 14,0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2:39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547 165,'0'-3,"-1"1,1-1,-1 0,0 1,0-1,0 1,0-1,0 1,-1-1,1 1,-1 0,1 0,-1 0,0 0,0 0,-4-4,0 0,0 0,-1 1,-1-1,0 1,1 1,-1 0,0 1,0 0,0 0,0 1,0 0,-1 0,-5 0,-15-1,1 2,-7 1,6 0,-11 0,-37-1,-5 5,76-4,0 1,0 0,-1 0,1 0,0 1,0 0,-3 2,6-3,1 0,0 1,0-1,0 0,0 1,0 0,0 0,0-1,1 1,-1 0,0 0,1 0,0 1,-1-1,1 0,0 1,0-1,1 0,-2 3,1 7,-1 1,1 0,1 0,0 0,1 0,3 11,-1 16,2 35,5 12,-9-82,0 0,0 0,1 0,-1 0,1 0,0-1,1 1,-1-1,1 1,1 1,-1-3,-1 0,0-1,1 1,-1-1,1 0,0 0,0 0,0 0,0 0,0 0,0-1,0 0,1 1,-1-1,3 0,6 1,1-1,-1-1,6 0,-6 0,0 0,-1 1,1 0,1 1,-9-1,50 10,24 1,-61-10,0-1,0 0,0-2,0 0,0-1,14-3,-21 2,0-1,0 1,0-2,0 1,-1-1,0-1,0 0,0 0,7-7,8-9,-2-1,12-16,-30 35,1-3,1 0,-1-1,0 1,-1-1,0 0,0 0,-1 0,0 0,0-1,-1 0,0 1,0-1,-1 0,0 0,-1 0,0-2,1-7,-2 0,0-1,-1 1,-1 0,-4-14,5 27,1-1,-1 1,-1-1,1 1,-1 0,0 0,0 0,0 0,-1 1,0-1,1 1,-2 0,1 0,0 0,-1 1,0-1,0 1,0 0,0 1,-2-1,-12-5,0 2,-1 0,0 2,0 0,0 1,-1 1,0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2:45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180 149,'0'44,"-1"-13,1 0,2-1,4 19,-5-43,0-1,0 1,0 0,-1 0,1-1,-1 1,-1 4,1-8,0-1,-1 0,1 1,-1-1,1 0,-1 1,1-1,-1 0,0 0,0 1,1-1,-1 0,0 0,0 0,0 0,0 0,0 0,0-1,-1 1,1 0,0 0,0-1,-1 1,1-1,0 1,-1-1,1 1,0-1,-1 0,1 0,-6 1,0 0,0 0,0-1,0 0,-1 0,1-1,0 1,0-2,0 1,1-1,-1 0,0-1,1 1,-1-1,1 0,0-1,0 0,0 0,-2-2,6 4,-1-1,1 1,0-1,0 1,1-1,-1 0,0 0,1 0,0 0,-1 0,1 0,1 0,-1-1,0 1,1-1,-2-6,2 1,0-1,0 0,1-8,6-23,1 1,13-36,-9 32,-11 37,1 0,0 0,1 0,-1 1,1-1,1 1,-1-1,3-1,-5 7,-1 0,1 0,0 0,0 0,-1 1,1-1,0 0,0 1,0-1,0 1,0-1,0 1,0-1,0 1,-1 0,1 0,-1 0,0 0,1 0,-1 0,1 0,-1 0,1 0,-1 0,0 0,1 0,-1 0,1 1,-1-1,0 0,1 0,-1 0,0 1,1-1,-1 0,1 1,0 1,0-1,0 1,1 0,-1 0,0 0,-1 0,1 0,0 0,-1 0,1 0,-1 1,5 27,-2 0,-1 0,-1 1,-2 5,1 4,4 42,4-25,3-1,3 0,-13-50,1 0,0 0,1-1,-1 1,4 3,-5-7,1 1,-1-1,1 1,0-1,0 0,0 0,1 0,-1 0,0 0,1-1,-1 1,1 0,-2-2,0 0,0 1,0-1,0 0,-1 0,1 0,0 0,0 0,0 0,0 0,0 0,0 0,-1 0,1 0,0-1,0 1,0 0,0 0,-1-1,1 1,0-1,0 1,-1-1,1 1,0-1,-1 1,1-1,-1 0,1 0,2-2,0-1,-1 1,0-1,1 0,-1-1,6-14,-1-1,0 1,-2-1,0-1,0-11,2-5,-6 34,4-15,-2 12,-3 6,0 0,0-1,0 1,0 0,0 0,0 0,1 0,-1 0,0 0,0 0,0 0,0 0,0 0,0 0,0 0,0 0,1 0,-1 0,0 0,0 0,0 0,0 0,0 0,0 0,0 0,0 0,1 0,-1 0,0 0,0 0,0 0,0 0,0 0,0 0,0 0,0 0,0 1,0-1,1 0,-1 0,0 0,0 0,0 0,0 1,1 0,0-1,0 1,-1 0,1-1,0 1,0 0,0-1,-1 1,1-1,0 0,0 1,0-1,0 0,1 1,-2-1,1 0,-1 0,1 0,-1 0,1 0,-1-1,1 1,-1 0,1 0,-1 0,1-1,-1 1,1 0,-1 0,1-1,-1 1,1 0,-1-1,0 1,1 0,-1-1,0 1,1-1,-1 1,0-1,0 1,1-1,-1 1,0-1,1 0,0-1,-2 2,-3 8,4-8,0 0,0 0,0 0,0 0,0 0,0 0,0 1,0-1,0 0,0 0,0 0,-1 0,1 0,0 0,0 0,0 0,0 1,0-1,0 0,0 0,0 0,0 0,0 0,-1 0,1 0,0 0,0 0,0 0,0 0,0 0,0 0,0 0,-1 0,1 0,0 0,0 0,0 0,0 0,0 0,0 0,0 0,-1 0,1 0,0 0,0 0,0 0,0 0,-1-6,0 0,0 0,1 0,0-1,0 1,1 0,-1 0,2 0,-1 0,0 0,1 0,0 0,-2 6,0 0,0 0,0 0,0 0,0 0,0 0,0 0,0 0,0 0,0 0,0 0,0 1,0-1,0 0,0 0,1 0,-1 0,0 0,0 0,0 0,0 0,0 0,0 0,0 0,0 0,0 1,0-1,0 0,0 0,0 0,0 0,0 0,0 0,1 0,-1 0,0 0,0 0,0 0,0 0,0 0,0 0,0 0,0 0,0 0,0 0,1 0,-1 0,0 0,0 0,0 0,0 0,0 0,0 0,0 0,0 0,0 0,0 0,0 0,0 0,1 0,-1-1,0 1,0 0,0 0,0 0,2 9,0 17,-2 22,0-38,0-18,0-13,0 20,0 2,0 17,1-5,1-14,2-9,25-73,-9 23,-19 57,0 1,0-1,0 1,0-1,0 1,1-1,-1 1,1 0,-1-1,1 1,0 0,0 0,2-1,-4 3,0 0,1 0,-1-1,0 1,1 0,-1 0,0 0,1 0,-1 0,1 0,-1 0,0 0,1 0,-1 0,1 0,-1 0,0 0,1 0,-1 0,0 0,1 0,-1 1,0-1,1 0,-1 0,0 0,1 1,-1-1,0 0,1 0,-1 1,0-1,0 0,1 1,-1-1,0 0,0 1,0-1,1 0,-1 1,0-1,6 18,-6-14,2 1,-1 0,0 1,0 0,0-1,-1 1,1 0,-1-1,-1 1,1 0,-1-1,0 1,-1 0,1-1,-1 0,0 1,-2 3,0-2,-1 0,1 0,-1 0,-2 0,1-1,14-17,23-23,1 2,1 1,2 2,11-6,-43 32,1 1,0-1,0 1,0 0,1-1,-5 3,1 0,-1 0,1-1,-1 1,0 0,1 0,-1 0,1 0,-1 0,1 0,-1 0,1 0,-1 0,1 0,-1 0,0 0,1 0,-1 0,1 0,-1 1,1-1,-1 0,0 0,1 0,-1 1,0-1,1 0,-1 0,1 1,-1-1,0 0,0 1,1-1,-1 0,0 1,0-1,1 1,-1-1,0 0,0 1,0-1,0 1,0-1,1 1,-1-1,0 1,0-1,0 0,0 1,0-1,0 1,-1-1,1 1,0 0,-1 8,0 1,-1 0,0 3,1-11,-4 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3:49.2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1,'-3'0,"-1"3,0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3:50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0,'-6'0,"-1"0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4:19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1 312,'1'0,"0"-1,0 1,0-1,0 0,0 1,0-1,0 0,0 0,0 0,0 0,0 0,3-3,10-10,0-1,2-3,-3 3,0 1,6-5,-6 12,-9 7,-4 8,-2-3,0 0,-1 0,0 0,0 0,0 0,0-1,-1 1,-2 2,-7 6,-16 11,16-13,1 0,-4 5,15-15,0 0,0-1,0 1,0 1,0-1,1 0,-1 0,0 0,1 0,-1 0,1 1,0-1,-1 0,1 0,0 1,0-1,-1 0,1 1,0-2,1 0,-1 1,0-1,0 0,0 1,0-1,0 0,1 1,-1-1,0 0,0 0,1 1,-1-1,0 0,0 0,1 1,-1-1,0 0,0 0,1 0,-1 1,0-1,1 0,0 0,0 1,0-1,1 0,-1 0,0 0,0 0,0 0,1 0,-1 0,1 0,1-1,0 0,0 0,0 0,0 0,0 0,0-1,-1 1,1-1,1-1,24-19,-8 5,-20 16,1 1,0-1,-1 1,1-1,0 1,-1-1,1 1,0 0,0 0,-1-1,1 1,0 0,0 0,0 0,-1 0,1 0,0 0,0 0,0 0,-1 0,1 0,0 1,0-1,-1 0,1 0,0 1,0-1,-1 0,1 1,0-1,-1 1,1-1,-1 1,1-1,0 1,-1 0,1-1,1 9,1 1,-1-1,-1 0,0 1,0-1,-1 1,0 0,-1 4,0 9,1 28,0-51,-1 1,1-1,0 1,0-1,0 1,0-1,0 1,0-1,0 1,0-1,0 1,0-1,0 1,1-1,-1 1,0-1,0 1,0-1,1 0,-1 1,0-1,0 1,1-1,-1 0,1 1,0-1,-1-1,1 1,0-1,0 0,0 1,-1-1,1 0,0 1,-1-1,1 0,0 0,-1 0,1 1,-1-1,24-37,-16 25,0 0,1 0,3-3,-11 15,-1 1,1-1,0 0,-1 1,1-1,0 1,0-1,-1 1,1-1,0 1,0-1,0 1,-1 0,2-1,-2 1,0 0,1 0,-1 0,0 0,1 0,-1 0,0 0,1 0,-1 1,0-1,1 0,-1 0,0 0,1 0,-1 0,0 1,0-1,1 0,-1 0,0 0,0 1,1-1,-1 0,0 1,1 0,0 0,-1 1,1-1,-1 1,1-1,-1 1,1-1,-1 1,0-1,0 1,0 0,0-1,0 1,0 0,-1 4,-1 1,0-1,0 1,0-1,-3 5,3-6,0 0,0 0,0 0,1 0,0 0,0 0,0 1,0-1,1 1,0-4,0-1,0 1,1 0,-1-1,0 1,1-1,0 1,-1-1,1 1,0-1,-1 1,1-1,0 0,0 0,0 1,0-1,1 0,0 1,1 0,-1 0,1 0,0-1,-1 1,1-1,0 0,3 1,3 1,1-1,0 0,0-1,0 0,2 0,82-2,-51 0,-38 1,0 0,0-1,0 0,0 0,0 0,0-1,0 1,0-1,-1 0,1-1,-1 1,0-1,1 0,-1 0,0 0,0-1,22-16,-19 16,-1 0,0-1,0 0,0 0,-1 0,1-1,-1 0,-1 0,1-1,6-12,-2 0,-1-1,0 0,-1 0,-1-1,-1-2,0-7,0 1,-3-2,0 1,-2-1,0 26,0 0,-1 0,0 1,0-1,0 1,0-1,0 0,-1 1,0 0,0-1,-2-1,0 0,-1-1,0 1,0 0,0 0,-1 1,-4-3,5 3,-1 1,0 0,0 0,0 0,0 1,-1 0,1 0,-1 1,0 0,0 0,0 1,0-1,0 1,0 1,0 0,-2 0,-183 1,58 0,129-1,-1 0,1 1,0-1,-2 1,6 0,-1-1,1 1,-1-1,0 1,1-1,-1 1,1 0,-1 0,1 0,0 0,-1 0,1 0,0 0,0 1,-1 0,-6 10,1 1,0 0,-3 7,6-11,0 3,0 0,0 0,1 0,1 0,0 0,0 10,0-3,-1 0,-1 3,-3 8,0 0,2 0,2 1,0-1,2 1,2 4,1-15,2-4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4:21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0,'0'3,"0"6,0 5,0 5,0 8,0 2,0-2,0 2,0-3,0 0,0-1,0 0,0-1,0-4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14:24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0 217,'0'-3,"1"-1,-1 0,1 1,0-1,0 0,0 1,1-1,-1 1,1 0,0 0,0-2,6-7,1 0,3-2,-3 2,21-25,30-29,-59 65,2-2,0 0,0 0,1 0,-1 1,1-1,-3 3,-1 0,0-1,1 1,-1 0,1 0,-1-1,1 1,-1 0,1 0,-1 0,1 0,-1 0,1-1,-1 1,1 0,-1 0,1 0,-1 1,1-1,0 0,-1 0,1 0,-1 0,1 0,-1 1,0-1,1 0,-1 0,1 1,-1-1,1 0,-1 1,0-1,1 0,-1 1,1-1,-1 1,0-1,0 0,1 1,-1-1,0 1,0 0,2 2,-1 1,0 0,0 1,-1-1,1 0,-1 0,0 0,0 0,0 0,-1 0,1 1,-1-2,1 0,-1 0,1 0,-1 0,0 0,0 0,-1 0,1 0,-1 0,1 0,-1-1,0 1,0-1,-1 1,3-2,-1-1,1 1,0-1,-1 0,1 1,-1-1,1 1,-1-1,0 0,1 0,-1 1,1-1,-1 0,1 0,-1 0,0 1,1-1,-2 0,2 0,0-1,0 1,0 0,-1 0,1 0,0-1,0 1,0 0,0 0,-1 0,1-1,0 1,0 0,0 0,0-1,0 1,0 0,0-1,0 1,0 0,0 0,0-1,0 1,0 0,0 0,0-1,0 1,0-4,1 0,0 0,0 1,0-1,1-1,4-12,0 1,1 0,4-8,-14 29,-2 1,1-1,0-1,-1 1,0-1,-1 1,-9 8,-46 42,55-48,6-4,14-8,19-10,20-15,-30 17,1 0,0 1,19-5,-42 16,0 1,1-1,-1 1,1 0,-1-1,0 1,1 0,-1 0,1 0,-1 0,1 0,-1 0,1 1,-1-1,1 1,-2-1,1 0,-1 0,0 0,1 1,-1-1,0 0,0 0,1 1,-1-1,0 0,0 0,1 1,-1-1,0 0,0 1,0-1,0 0,0 1,0-1,1 1,-1-1,0 1,0 0,0 0,0 0,-1 0,1 0,0 1,0-1,-1 0,1 0,0 0,-1 0,0 0,-4 10,0-1,-1 0,-4 4,8-11,-1 1,0-1,0 0,0 0,0 0,0 0,-1 0,1-1,-1 0,-2 2,6-4,0 0,0 0,0 0,0-1,0 1,0 0,0 0,0 0,1 0,-1 0,0-1,0 1,0 0,0 0,0 0,0-1,0 1,0 0,0 0,0 0,0 0,0-1,0 1,0 0,0 0,-1 0,1-1,0 1,0 0,0 0,0 0,0 0,0 0,0-1,0 1,-1 0,1 0,0 0,0 0,0 0,0 0,0 0,-1-1,1 1,0 0,0 0,0 0,0 0,-1 0,1 0,0 0,0 0,0 0,-1 0,1 0,0 0,0 0,0 0,0 0,-1 0,1 0,0 0,0 0,0 0,0 1,-1-1,1 0,0 0,0 0,0 0,6-13,9-5,-14 17,0 0,-1 0,1 0,0 0,0 1,0-1,0 0,0 1,1-1,-1 1,0-1,0 1,0-1,0 1,1 0,-1-1,1 1,-2 0,1 0,-1 0,0 0,0 1,0-1,0 0,1 0,-1 0,0 0,0 0,0 0,0 0,0 0,1 1,-1-1,0 0,0 0,0 0,0 0,0 1,0-1,0 0,0 0,0 0,0 0,0 1,1-1,-1 0,0 0,0 0,0 1,0-1,0 0,-1 0,1 0,0 0,0 1,0-1,0 0,0 0,0 0,0 1,-4 8,3-8,0 1,0 0,1 0,-1 0,0 0,1 0,-1 0,1 1,0-3,0 0,0 1,0-1,0 1,0-1,0 0,0 1,0-1,0 1,0-1,0 0,0 1,0-1,1 0,-1 1,0-1,0 1,1-1,-1 0,0 0,0 1,1-1,-1 0,0 1,1-1,-1 0,0 0,1 0,-1 1,0-1,1 0,-1 0,0 0,1 0,-1 0,1 0,-1 0,0 0,1 0,-1 0,1 0,-1 0,0 0,1 0,7-1,-1 0,1 0,0-1,5-2,14-3,-26 7,0 0,0 0,0-1,-1 1,1 0,0 0,0 0,0 0,-1 0,1 0,0 0,0 1,0-1,-1 0,1 0,0 1,0-1,-1 0,2 1,-2-1,0 1,0-1,0 1,1-1,-1 0,0 1,0-1,0 1,0-1,0 1,0-1,0 0,0 1,0-1,0 1,0-1,0 1,0-1,0 0,0 1,-1-1,1 1,0-1,0 0,-1 1,-1 3,-1 1,0-1,0 0,-1 0,-2 3,-21 18,0-1,-2-2,-21 13,40-28,0 0,-1-1,0-1,0 0,-1 0,-8 1,17-5,4-4,16-10,-1 1,1 0,1 1,18-7,-25 12,146-72,-33 18,-119 57,14-6,-18 9,0 0,0-1,0 1,0 0,0 0,0-1,0 1,0 0,0 0,0 0,0 0,0 0,0 0,0 1,0-1,-1 0,0 0,0 1,1-1,-1 0,0 0,0 1,0-1,1 0,-1 0,0 1,0-1,0 0,0 1,0-1,0 0,0 1,1-1,-1 0,0 1,0-1,0 0,0 0,0 1,-1-1,1 0,0 1,0-1,0 0,0 1,0-1,0 0,0 1,-5 10,3-8,-7 14,8-16,1-1,0 0,0 0,0 1,0-1,0 0,0 1,-1-1,1 0,0 1,0-1,0 0,0 0,0 1,0-1,0 0,0 1,0-1,0 0,0 1,1-1,-1 0,0 0,0 1,0-1,0 0,0 1,1-1,-1 0,0 0,0 1,0-1,1 0,-1 0,0 0,0 1,1-1,-1 0,0 0,0 0,1 0,-1 0,0 1,1-1,-1 0,0 0,0 0,1 0,-1 0,0 0,1 0,3-1,0 1,1-1,-1 0,0 0,0-1,0 1,0-1,2-1,2 0,15-7,-1-1,0-2,8-5,-22 13,-8 5,0 0,0 0,0 0,0 0,0 0,0 0,0 0,0 0,0-1,0 1,0 0,1 0,-1 0,0 0,0 0,0 0,0 0,0 0,0 0,0 0,0 0,0 0,0 0,0 0,0 0,0 0,0 0,0 0,0 0,0 0,0 0,0 0,0 0,0 0,0 0,0 0,1 0,-1 0,0 0,0 0,0 0,0 0,0 0,0 0,0 1,0-1,0 0,0 0,0 0,0 0,0 0,0 0,0 0,0 0,0 0,0 0,0 0,0 0,0 0,0 0,0 0,0 0,0 0,0 0,0 0,0 0,0 0,0 0,0 0,0 1,-10 11,-14 10,-1-1,-26 16,6-4,10-5,20-15,-1 0,0-1,-13 6,41-31,17-13,-10 9,1 0,0 1,8-3,-23 17,-4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15.7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1,'0'5501,"0"-5480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2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31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4696,'-51'59,"3309"-3807,-2390 2749,-861 992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39.9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0,'0'4296,"0"-4277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47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0,'0'5360,"0"-5342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54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0,'0'0,"0"0,0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54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175 203,'0'0,"0"0,0 0,-7-12,-3-5,3 2,2 2,3 4,1 4,1 2,0 1</inkml:trace>
  <inkml:trace contextRef="#ctx0" brushRef="#br0" timeOffset="1">0 1,'0'0,"0"0,0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5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6:59.4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2628,'2618'-2618,"-2608"2608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3:27:07.9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0,'0'2330,"0"-4300,0 1951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3.2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4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5.2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5.7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6.5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02:34:57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1.emf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14.xml"/><Relationship Id="rId14" Type="http://schemas.openxmlformats.org/officeDocument/2006/relationships/customXml" Target="../ink/ink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4.xml"/><Relationship Id="rId18" Type="http://schemas.openxmlformats.org/officeDocument/2006/relationships/customXml" Target="../ink/ink27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16.png"/><Relationship Id="rId19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customXml" Target="../ink/ink22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31194"/>
              </p:ext>
            </p:extLst>
          </p:nvPr>
        </p:nvGraphicFramePr>
        <p:xfrm>
          <a:off x="349250" y="4802188"/>
          <a:ext cx="6283325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6399636" imgH="3158842" progId="Word.Document.8">
                  <p:embed/>
                </p:oleObj>
              </mc:Choice>
              <mc:Fallback>
                <p:oleObj name="Document" r:id="rId3" imgW="6399636" imgH="31588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802188"/>
                        <a:ext cx="6283325" cy="37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20950"/>
            <a:ext cx="6096000" cy="2203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Oregon  			Alaska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   Texas 			Hawaii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Vermont			New York            	 California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 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33C31F-407A-45D4-9258-30503E26790F}"/>
                  </a:ext>
                </a:extLst>
              </p14:cNvPr>
              <p14:cNvContentPartPr/>
              <p14:nvPr/>
            </p14:nvContentPartPr>
            <p14:xfrm>
              <a:off x="2631498" y="300653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33C31F-407A-45D4-9258-30503E2679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2498" y="2997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677328-3420-4905-9ABD-0FDEC86F8BCE}"/>
                  </a:ext>
                </a:extLst>
              </p14:cNvPr>
              <p14:cNvContentPartPr/>
              <p14:nvPr/>
            </p14:nvContentPartPr>
            <p14:xfrm>
              <a:off x="2438178" y="300653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677328-3420-4905-9ABD-0FDEC86F8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9178" y="2997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B3C945-A2E9-452D-B282-07890CC1DB12}"/>
                  </a:ext>
                </a:extLst>
              </p14:cNvPr>
              <p14:cNvContentPartPr/>
              <p14:nvPr/>
            </p14:nvContentPartPr>
            <p14:xfrm>
              <a:off x="2356098" y="299501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B3C945-A2E9-452D-B282-07890CC1DB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7098" y="29863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12AF77-861D-4F4A-8242-1D8B8ED7A26F}"/>
                  </a:ext>
                </a:extLst>
              </p14:cNvPr>
              <p14:cNvContentPartPr/>
              <p14:nvPr/>
            </p14:nvContentPartPr>
            <p14:xfrm>
              <a:off x="2426298" y="315881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12AF77-861D-4F4A-8242-1D8B8ED7A2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7658" y="31501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49F9292-2B00-4E4C-9FE8-3AB449D2E8C9}"/>
              </a:ext>
            </a:extLst>
          </p:cNvPr>
          <p:cNvGrpSpPr/>
          <p:nvPr/>
        </p:nvGrpSpPr>
        <p:grpSpPr>
          <a:xfrm>
            <a:off x="1412178" y="3926695"/>
            <a:ext cx="360" cy="360"/>
            <a:chOff x="1412178" y="392669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494807-EA16-4959-B17B-6DDAC0B11BEB}"/>
                    </a:ext>
                  </a:extLst>
                </p14:cNvPr>
                <p14:cNvContentPartPr/>
                <p14:nvPr/>
              </p14:nvContentPartPr>
              <p14:xfrm>
                <a:off x="1412178" y="392669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494807-EA16-4959-B17B-6DDAC0B1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3538" y="3917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8E6412-FA6B-4F88-A356-BFCF2B8DCE8E}"/>
                    </a:ext>
                  </a:extLst>
                </p14:cNvPr>
                <p14:cNvContentPartPr/>
                <p14:nvPr/>
              </p14:nvContentPartPr>
              <p14:xfrm>
                <a:off x="1412178" y="392669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8E6412-FA6B-4F88-A356-BFCF2B8DCE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03538" y="39176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B72F68-1768-4089-A42B-E46BE9152B68}"/>
                  </a:ext>
                </a:extLst>
              </p14:cNvPr>
              <p14:cNvContentPartPr/>
              <p14:nvPr/>
            </p14:nvContentPartPr>
            <p14:xfrm>
              <a:off x="1078458" y="43252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B72F68-1768-4089-A42B-E46BE9152B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458" y="43165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8E39A56-A75E-4F3D-A3F8-32EC1A31B70D}"/>
                  </a:ext>
                </a:extLst>
              </p14:cNvPr>
              <p14:cNvContentPartPr/>
              <p14:nvPr/>
            </p14:nvContentPartPr>
            <p14:xfrm>
              <a:off x="1365378" y="15352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8E39A56-A75E-4F3D-A3F8-32EC1A31B7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6378" y="15262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4B2AC9-ED7A-4A8A-ACAA-213B5719B1D5}"/>
                  </a:ext>
                </a:extLst>
              </p14:cNvPr>
              <p14:cNvContentPartPr/>
              <p14:nvPr/>
            </p14:nvContentPartPr>
            <p14:xfrm>
              <a:off x="1734738" y="206297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4B2AC9-ED7A-4A8A-ACAA-213B5719B1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5738" y="2053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C43760-97B6-4BD3-B6FC-2A72C706571C}"/>
                  </a:ext>
                </a:extLst>
              </p14:cNvPr>
              <p14:cNvContentPartPr/>
              <p14:nvPr/>
            </p14:nvContentPartPr>
            <p14:xfrm>
              <a:off x="-3834166" y="397967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C43760-97B6-4BD3-B6FC-2A72C70657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842806" y="397103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ABE26D-E064-41F8-8123-783878C5DCD0}"/>
              </a:ext>
            </a:extLst>
          </p:cNvPr>
          <p:cNvCxnSpPr>
            <a:cxnSpLocks/>
          </p:cNvCxnSpPr>
          <p:nvPr/>
        </p:nvCxnSpPr>
        <p:spPr>
          <a:xfrm flipH="1">
            <a:off x="1219200" y="2904304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015578-F57F-4823-B78F-1866DD047D6E}"/>
              </a:ext>
            </a:extLst>
          </p:cNvPr>
          <p:cNvCxnSpPr>
            <a:cxnSpLocks/>
          </p:cNvCxnSpPr>
          <p:nvPr/>
        </p:nvCxnSpPr>
        <p:spPr>
          <a:xfrm>
            <a:off x="1070672" y="41910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589F72-F0A0-42D8-8302-EFBEC9EE035E}"/>
              </a:ext>
            </a:extLst>
          </p:cNvPr>
          <p:cNvCxnSpPr>
            <a:cxnSpLocks/>
          </p:cNvCxnSpPr>
          <p:nvPr/>
        </p:nvCxnSpPr>
        <p:spPr>
          <a:xfrm flipH="1">
            <a:off x="980634" y="3501800"/>
            <a:ext cx="1991167" cy="3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06C37-DCC0-4092-84F6-6560EE853F1B}"/>
              </a:ext>
            </a:extLst>
          </p:cNvPr>
          <p:cNvCxnSpPr>
            <a:cxnSpLocks/>
          </p:cNvCxnSpPr>
          <p:nvPr/>
        </p:nvCxnSpPr>
        <p:spPr>
          <a:xfrm>
            <a:off x="3713869" y="3505200"/>
            <a:ext cx="1315331" cy="53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0C16D-C00B-4925-B874-AB38F2866611}"/>
              </a:ext>
            </a:extLst>
          </p:cNvPr>
          <p:cNvCxnSpPr>
            <a:cxnSpLocks/>
          </p:cNvCxnSpPr>
          <p:nvPr/>
        </p:nvCxnSpPr>
        <p:spPr>
          <a:xfrm flipH="1" flipV="1">
            <a:off x="3360171" y="2904304"/>
            <a:ext cx="1" cy="458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FA24AF-8E42-43D2-B2F8-56C5C4E4BB3D}"/>
              </a:ext>
            </a:extLst>
          </p:cNvPr>
          <p:cNvCxnSpPr>
            <a:cxnSpLocks/>
          </p:cNvCxnSpPr>
          <p:nvPr/>
        </p:nvCxnSpPr>
        <p:spPr>
          <a:xfrm flipH="1">
            <a:off x="3487339" y="3657600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1692BE-872B-4AB7-8C42-45ED581416C1}"/>
              </a:ext>
            </a:extLst>
          </p:cNvPr>
          <p:cNvCxnSpPr>
            <a:cxnSpLocks/>
          </p:cNvCxnSpPr>
          <p:nvPr/>
        </p:nvCxnSpPr>
        <p:spPr>
          <a:xfrm flipV="1">
            <a:off x="838200" y="4357256"/>
            <a:ext cx="3852236" cy="222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17AB55-147F-4A03-8CD0-5BDFE5C2984B}"/>
              </a:ext>
            </a:extLst>
          </p:cNvPr>
          <p:cNvCxnSpPr>
            <a:cxnSpLocks/>
          </p:cNvCxnSpPr>
          <p:nvPr/>
        </p:nvCxnSpPr>
        <p:spPr>
          <a:xfrm flipV="1">
            <a:off x="478666" y="2869621"/>
            <a:ext cx="2891996" cy="1264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AB5AFB-300F-43BE-9672-FD6124343EEE}"/>
              </a:ext>
            </a:extLst>
          </p:cNvPr>
          <p:cNvCxnSpPr>
            <a:cxnSpLocks/>
          </p:cNvCxnSpPr>
          <p:nvPr/>
        </p:nvCxnSpPr>
        <p:spPr>
          <a:xfrm flipV="1">
            <a:off x="1136561" y="3612481"/>
            <a:ext cx="1911439" cy="26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BCC31319-0CFB-4318-B56D-38F795438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States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747F05C-2A73-40B2-B4F8-82E1792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4603"/>
              </p:ext>
            </p:extLst>
          </p:nvPr>
        </p:nvGraphicFramePr>
        <p:xfrm>
          <a:off x="533401" y="1722438"/>
          <a:ext cx="1371600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54363044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00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0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13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York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3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20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1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CA93BB-DC52-4B22-9DD3-27515DF8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0143"/>
              </p:ext>
            </p:extLst>
          </p:nvPr>
        </p:nvGraphicFramePr>
        <p:xfrm>
          <a:off x="2057400" y="1722438"/>
          <a:ext cx="4572001" cy="304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98239938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18553674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04442787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90828432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96612019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4013926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661122616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726795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8402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864899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3923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48236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1208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44258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75349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3777DDA-9841-4A5B-99C0-FF92372BA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0827"/>
              </p:ext>
            </p:extLst>
          </p:nvPr>
        </p:nvGraphicFramePr>
        <p:xfrm>
          <a:off x="2057400" y="1316429"/>
          <a:ext cx="4572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380649533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5988175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86491333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90803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02852335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44766933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37324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78395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E291186-A5BB-44A0-B9E0-937A2BD8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53883"/>
              </p:ext>
            </p:extLst>
          </p:nvPr>
        </p:nvGraphicFramePr>
        <p:xfrm>
          <a:off x="575776" y="5956107"/>
          <a:ext cx="838200" cy="2989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983090324"/>
                    </a:ext>
                  </a:extLst>
                </a:gridCol>
              </a:tblGrid>
              <a:tr h="42881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5815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91804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31835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92548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74214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01271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39907"/>
                  </a:ext>
                </a:extLst>
              </a:tr>
              <a:tr h="350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96048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B00A1F2B-1C38-4442-BC7B-40B4CA966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00642"/>
              </p:ext>
            </p:extLst>
          </p:nvPr>
        </p:nvGraphicFramePr>
        <p:xfrm>
          <a:off x="1877036" y="5991274"/>
          <a:ext cx="8382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983090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91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9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7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0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3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96048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F56594D6-9EAE-4DEB-AEBD-A3C5E930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04549"/>
              </p:ext>
            </p:extLst>
          </p:nvPr>
        </p:nvGraphicFramePr>
        <p:xfrm>
          <a:off x="3207604" y="6018775"/>
          <a:ext cx="8382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983090324"/>
                    </a:ext>
                  </a:extLst>
                </a:gridCol>
              </a:tblGrid>
              <a:tr h="348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5815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91804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31835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192548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74214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01271"/>
                  </a:ext>
                </a:extLst>
              </a:tr>
              <a:tr h="353158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39907"/>
                  </a:ext>
                </a:extLst>
              </a:tr>
              <a:tr h="2475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96048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E1555B1-7572-45DA-82D0-50571F103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86205"/>
              </p:ext>
            </p:extLst>
          </p:nvPr>
        </p:nvGraphicFramePr>
        <p:xfrm>
          <a:off x="4409892" y="6035664"/>
          <a:ext cx="761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124997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68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1402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B154948-92D8-433E-B285-069C5E40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54393"/>
              </p:ext>
            </p:extLst>
          </p:nvPr>
        </p:nvGraphicFramePr>
        <p:xfrm>
          <a:off x="5887917" y="6035664"/>
          <a:ext cx="685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331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7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5831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D2B718-B24D-4006-8DEA-90E067CFBF2B}"/>
              </a:ext>
            </a:extLst>
          </p:cNvPr>
          <p:cNvCxnSpPr>
            <a:cxnSpLocks/>
          </p:cNvCxnSpPr>
          <p:nvPr/>
        </p:nvCxnSpPr>
        <p:spPr>
          <a:xfrm>
            <a:off x="5171891" y="6629401"/>
            <a:ext cx="71602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7B0624-31D7-4744-934A-0798748F041A}"/>
              </a:ext>
            </a:extLst>
          </p:cNvPr>
          <p:cNvCxnSpPr>
            <a:cxnSpLocks/>
          </p:cNvCxnSpPr>
          <p:nvPr/>
        </p:nvCxnSpPr>
        <p:spPr>
          <a:xfrm>
            <a:off x="5171891" y="6211959"/>
            <a:ext cx="716026" cy="6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0F55E2-B3ED-46D0-A446-D14F1E8354F3}"/>
              </a:ext>
            </a:extLst>
          </p:cNvPr>
          <p:cNvCxnSpPr>
            <a:cxnSpLocks/>
          </p:cNvCxnSpPr>
          <p:nvPr/>
        </p:nvCxnSpPr>
        <p:spPr>
          <a:xfrm>
            <a:off x="2734289" y="6211959"/>
            <a:ext cx="493712" cy="6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842D3E-5814-4F54-AFD1-FD9FA5998675}"/>
              </a:ext>
            </a:extLst>
          </p:cNvPr>
          <p:cNvCxnSpPr>
            <a:cxnSpLocks/>
          </p:cNvCxnSpPr>
          <p:nvPr/>
        </p:nvCxnSpPr>
        <p:spPr>
          <a:xfrm>
            <a:off x="2715236" y="6565090"/>
            <a:ext cx="535813" cy="13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CDF79-29AF-4BA1-A53B-3DCCC04FB56C}"/>
              </a:ext>
            </a:extLst>
          </p:cNvPr>
          <p:cNvCxnSpPr>
            <a:cxnSpLocks/>
          </p:cNvCxnSpPr>
          <p:nvPr/>
        </p:nvCxnSpPr>
        <p:spPr>
          <a:xfrm>
            <a:off x="4045804" y="6238880"/>
            <a:ext cx="364088" cy="17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10776C-8C9A-4352-9377-4A275FA688DF}"/>
              </a:ext>
            </a:extLst>
          </p:cNvPr>
          <p:cNvCxnSpPr>
            <a:cxnSpLocks/>
          </p:cNvCxnSpPr>
          <p:nvPr/>
        </p:nvCxnSpPr>
        <p:spPr>
          <a:xfrm>
            <a:off x="4045804" y="6555852"/>
            <a:ext cx="4043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40CA71-B819-4910-9AFC-F9149166E17D}"/>
              </a:ext>
            </a:extLst>
          </p:cNvPr>
          <p:cNvCxnSpPr>
            <a:cxnSpLocks/>
          </p:cNvCxnSpPr>
          <p:nvPr/>
        </p:nvCxnSpPr>
        <p:spPr>
          <a:xfrm>
            <a:off x="2715236" y="8382000"/>
            <a:ext cx="541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A7053B-EACF-4AFE-A943-F5F50B9EE923}"/>
              </a:ext>
            </a:extLst>
          </p:cNvPr>
          <p:cNvCxnSpPr>
            <a:cxnSpLocks/>
          </p:cNvCxnSpPr>
          <p:nvPr/>
        </p:nvCxnSpPr>
        <p:spPr>
          <a:xfrm>
            <a:off x="1472451" y="8014785"/>
            <a:ext cx="446957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6EF10A-818B-4DD1-AE5F-B8743D5704D4}"/>
              </a:ext>
            </a:extLst>
          </p:cNvPr>
          <p:cNvCxnSpPr>
            <a:cxnSpLocks/>
          </p:cNvCxnSpPr>
          <p:nvPr/>
        </p:nvCxnSpPr>
        <p:spPr>
          <a:xfrm flipV="1">
            <a:off x="1411962" y="7655401"/>
            <a:ext cx="465074" cy="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5ABD01-5A87-4C2E-8CC5-8EAD408E948C}"/>
              </a:ext>
            </a:extLst>
          </p:cNvPr>
          <p:cNvCxnSpPr>
            <a:cxnSpLocks/>
          </p:cNvCxnSpPr>
          <p:nvPr/>
        </p:nvCxnSpPr>
        <p:spPr>
          <a:xfrm>
            <a:off x="1424108" y="7277100"/>
            <a:ext cx="462821" cy="18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61F836-1745-47AE-A485-7D93FD2B5528}"/>
              </a:ext>
            </a:extLst>
          </p:cNvPr>
          <p:cNvCxnSpPr>
            <a:cxnSpLocks/>
          </p:cNvCxnSpPr>
          <p:nvPr/>
        </p:nvCxnSpPr>
        <p:spPr>
          <a:xfrm>
            <a:off x="1424108" y="6927985"/>
            <a:ext cx="473748" cy="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6F57FC-78A0-4631-9678-77B1D92C1365}"/>
              </a:ext>
            </a:extLst>
          </p:cNvPr>
          <p:cNvCxnSpPr>
            <a:cxnSpLocks/>
          </p:cNvCxnSpPr>
          <p:nvPr/>
        </p:nvCxnSpPr>
        <p:spPr>
          <a:xfrm>
            <a:off x="1411962" y="6560771"/>
            <a:ext cx="507446" cy="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0F8982-2706-4F03-91C1-F91EDAFD3D96}"/>
              </a:ext>
            </a:extLst>
          </p:cNvPr>
          <p:cNvCxnSpPr>
            <a:cxnSpLocks/>
          </p:cNvCxnSpPr>
          <p:nvPr/>
        </p:nvCxnSpPr>
        <p:spPr>
          <a:xfrm>
            <a:off x="1424108" y="8382000"/>
            <a:ext cx="53633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EE36A1-73D5-4378-9BFE-2B502897556D}"/>
              </a:ext>
            </a:extLst>
          </p:cNvPr>
          <p:cNvCxnSpPr>
            <a:cxnSpLocks/>
          </p:cNvCxnSpPr>
          <p:nvPr/>
        </p:nvCxnSpPr>
        <p:spPr>
          <a:xfrm>
            <a:off x="1395048" y="6172200"/>
            <a:ext cx="4918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FD8161-BFBB-46A7-A558-10A844E8238F}"/>
              </a:ext>
            </a:extLst>
          </p:cNvPr>
          <p:cNvCxnSpPr>
            <a:cxnSpLocks/>
          </p:cNvCxnSpPr>
          <p:nvPr/>
        </p:nvCxnSpPr>
        <p:spPr>
          <a:xfrm>
            <a:off x="2715236" y="6888933"/>
            <a:ext cx="535813" cy="4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E6C2C1-630C-41F1-955B-0975677EE5BD}"/>
              </a:ext>
            </a:extLst>
          </p:cNvPr>
          <p:cNvCxnSpPr>
            <a:cxnSpLocks/>
          </p:cNvCxnSpPr>
          <p:nvPr/>
        </p:nvCxnSpPr>
        <p:spPr>
          <a:xfrm flipV="1">
            <a:off x="2715236" y="7313612"/>
            <a:ext cx="541704" cy="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A26AC2-09C1-49F6-9C63-2413827D5F60}"/>
              </a:ext>
            </a:extLst>
          </p:cNvPr>
          <p:cNvCxnSpPr>
            <a:cxnSpLocks/>
          </p:cNvCxnSpPr>
          <p:nvPr/>
        </p:nvCxnSpPr>
        <p:spPr>
          <a:xfrm>
            <a:off x="2715236" y="7690941"/>
            <a:ext cx="5417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4AE810-ABD0-4458-9E4F-0BF3E5AE432B}"/>
              </a:ext>
            </a:extLst>
          </p:cNvPr>
          <p:cNvCxnSpPr>
            <a:cxnSpLocks/>
          </p:cNvCxnSpPr>
          <p:nvPr/>
        </p:nvCxnSpPr>
        <p:spPr>
          <a:xfrm>
            <a:off x="2715236" y="8014785"/>
            <a:ext cx="4923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7BAA19-A447-4B14-A3E9-EDC76C4F35AB}"/>
                  </a:ext>
                </a:extLst>
              </p14:cNvPr>
              <p14:cNvContentPartPr/>
              <p14:nvPr/>
            </p14:nvContentPartPr>
            <p14:xfrm>
              <a:off x="2191578" y="4219735"/>
              <a:ext cx="244080" cy="4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7BAA19-A447-4B14-A3E9-EDC76C4F35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2578" y="4210735"/>
                <a:ext cx="2617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6891C4-6DF8-49F0-BA7C-3D4F7F817412}"/>
                  </a:ext>
                </a:extLst>
              </p14:cNvPr>
              <p14:cNvContentPartPr/>
              <p14:nvPr/>
            </p14:nvContentPartPr>
            <p14:xfrm>
              <a:off x="312738" y="4231255"/>
              <a:ext cx="257400" cy="195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6891C4-6DF8-49F0-BA7C-3D4F7F8174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738" y="4222615"/>
                <a:ext cx="2750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1EA3FE-7C7E-4C17-A6D0-00363443924B}"/>
                  </a:ext>
                </a:extLst>
              </p14:cNvPr>
              <p14:cNvContentPartPr/>
              <p14:nvPr/>
            </p14:nvContentPartPr>
            <p14:xfrm>
              <a:off x="2191578" y="4183735"/>
              <a:ext cx="219960" cy="195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1EA3FE-7C7E-4C17-A6D0-0036344392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2938" y="4175095"/>
                <a:ext cx="237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0D6B6C-EE2F-4925-B553-8A0E13BD16F7}"/>
                  </a:ext>
                </a:extLst>
              </p14:cNvPr>
              <p14:cNvContentPartPr/>
              <p14:nvPr/>
            </p14:nvContentPartPr>
            <p14:xfrm>
              <a:off x="1449618" y="5233495"/>
              <a:ext cx="3960" cy="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0D6B6C-EE2F-4925-B553-8A0E13BD1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0618" y="5224855"/>
                <a:ext cx="2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8CDC05-05B4-476F-A1C2-10683DA38F05}"/>
                  </a:ext>
                </a:extLst>
              </p14:cNvPr>
              <p14:cNvContentPartPr/>
              <p14:nvPr/>
            </p14:nvContentPartPr>
            <p14:xfrm>
              <a:off x="1249458" y="5310175"/>
              <a:ext cx="50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8CDC05-05B4-476F-A1C2-10683DA38F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40458" y="5301175"/>
                <a:ext cx="22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F5C8D5-36CA-41E8-91EE-4EAFD0198201}"/>
                  </a:ext>
                </a:extLst>
              </p14:cNvPr>
              <p14:cNvContentPartPr/>
              <p14:nvPr/>
            </p14:nvContentPartPr>
            <p14:xfrm>
              <a:off x="1171698" y="5004535"/>
              <a:ext cx="241560" cy="195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F5C8D5-36CA-41E8-91EE-4EAFD01982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2698" y="4995895"/>
                <a:ext cx="25920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2C3827F-A941-49D0-BB78-FE2579D9305B}"/>
              </a:ext>
            </a:extLst>
          </p:cNvPr>
          <p:cNvGrpSpPr/>
          <p:nvPr/>
        </p:nvGrpSpPr>
        <p:grpSpPr>
          <a:xfrm>
            <a:off x="2684058" y="5058175"/>
            <a:ext cx="258840" cy="120960"/>
            <a:chOff x="2684058" y="5058175"/>
            <a:chExt cx="25884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74E66C-98AC-4FD7-88C6-EB98B680EBF6}"/>
                    </a:ext>
                  </a:extLst>
                </p14:cNvPr>
                <p14:cNvContentPartPr/>
                <p14:nvPr/>
              </p14:nvContentPartPr>
              <p14:xfrm>
                <a:off x="2684058" y="5058175"/>
                <a:ext cx="360" cy="10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74E66C-98AC-4FD7-88C6-EB98B680EB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75058" y="5049175"/>
                  <a:ext cx="18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D26B44-5014-46FD-828C-617D1CAD0C36}"/>
                    </a:ext>
                  </a:extLst>
                </p14:cNvPr>
                <p14:cNvContentPartPr/>
                <p14:nvPr/>
              </p14:nvContentPartPr>
              <p14:xfrm>
                <a:off x="2684058" y="5079775"/>
                <a:ext cx="258840" cy="9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D26B44-5014-46FD-828C-617D1CAD0C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058" y="5070775"/>
                  <a:ext cx="276480" cy="11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5029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E46DC-3F50-419C-8809-8B6BA66D19D1}"/>
              </a:ext>
            </a:extLst>
          </p:cNvPr>
          <p:cNvSpPr txBox="1"/>
          <p:nvPr/>
        </p:nvSpPr>
        <p:spPr>
          <a:xfrm>
            <a:off x="533400" y="4419600"/>
            <a:ext cx="6019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Atlanta to Washington = 600</a:t>
            </a:r>
          </a:p>
          <a:p>
            <a:endParaRPr lang="en-US" sz="1600" dirty="0"/>
          </a:p>
          <a:p>
            <a:r>
              <a:rPr lang="en-US" sz="1600" dirty="0"/>
              <a:t>From Atlanta to Houston  = 800  </a:t>
            </a:r>
          </a:p>
          <a:p>
            <a:endParaRPr lang="en-US" sz="1600" dirty="0"/>
          </a:p>
          <a:p>
            <a:r>
              <a:rPr lang="en-US" sz="1600" dirty="0"/>
              <a:t>From Atlanta to Dallas  = 600 + 1300 = 1900</a:t>
            </a:r>
          </a:p>
          <a:p>
            <a:endParaRPr lang="en-US" sz="1600" dirty="0"/>
          </a:p>
          <a:p>
            <a:r>
              <a:rPr lang="en-US" sz="1600" dirty="0"/>
              <a:t>From Atlanta to </a:t>
            </a:r>
            <a:r>
              <a:rPr lang="en-US" altLang="en-US" sz="1600" dirty="0"/>
              <a:t>Austin</a:t>
            </a:r>
            <a:r>
              <a:rPr lang="en-US" sz="1600" dirty="0"/>
              <a:t> = 1900 + 200 = 2100   </a:t>
            </a:r>
          </a:p>
          <a:p>
            <a:endParaRPr lang="en-US" sz="1600" dirty="0"/>
          </a:p>
          <a:p>
            <a:r>
              <a:rPr lang="en-US" sz="1600" dirty="0"/>
              <a:t>From Atlanta to Denver  = 1900 + 780 = 2680 </a:t>
            </a:r>
          </a:p>
          <a:p>
            <a:endParaRPr lang="en-US" sz="1600" dirty="0"/>
          </a:p>
          <a:p>
            <a:r>
              <a:rPr lang="en-US" sz="1600" dirty="0"/>
              <a:t>From Atlanta to </a:t>
            </a:r>
            <a:r>
              <a:rPr lang="en-US" altLang="en-US" sz="1600" dirty="0"/>
              <a:t>Chicago </a:t>
            </a:r>
            <a:r>
              <a:rPr lang="en-US" sz="1600" dirty="0"/>
              <a:t> = 1900 + 900 = 2800 </a:t>
            </a:r>
          </a:p>
          <a:p>
            <a:endParaRPr lang="en-US" sz="1600" dirty="0"/>
          </a:p>
          <a:p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AD4F6D-22A5-4743-B20D-2147AA4E3E6F}"/>
                  </a:ext>
                </a:extLst>
              </p14:cNvPr>
              <p14:cNvContentPartPr/>
              <p14:nvPr/>
            </p14:nvContentPartPr>
            <p14:xfrm>
              <a:off x="1962240" y="4271846"/>
              <a:ext cx="360" cy="1988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AD4F6D-22A5-4743-B20D-2147AA4E3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3240" y="4263206"/>
                <a:ext cx="1800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937F62-49B1-42F9-8E73-C547F675AC1E}"/>
                  </a:ext>
                </a:extLst>
              </p14:cNvPr>
              <p14:cNvContentPartPr/>
              <p14:nvPr/>
            </p14:nvContentPartPr>
            <p14:xfrm>
              <a:off x="2009760" y="4528886"/>
              <a:ext cx="1488240" cy="171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937F62-49B1-42F9-8E73-C547F675AC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1120" y="4520246"/>
                <a:ext cx="150588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658B03-ADD0-4C00-B529-F220BF59C40E}"/>
                  </a:ext>
                </a:extLst>
              </p14:cNvPr>
              <p14:cNvContentPartPr/>
              <p14:nvPr/>
            </p14:nvContentPartPr>
            <p14:xfrm>
              <a:off x="3472080" y="4560566"/>
              <a:ext cx="360" cy="155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658B03-ADD0-4C00-B529-F220BF59C4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3440" y="4551566"/>
                <a:ext cx="1800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6DBB786-116B-407B-A1D0-91F8E59C11A2}"/>
                  </a:ext>
                </a:extLst>
              </p14:cNvPr>
              <p14:cNvContentPartPr/>
              <p14:nvPr/>
            </p14:nvContentPartPr>
            <p14:xfrm>
              <a:off x="4429680" y="3989246"/>
              <a:ext cx="360" cy="193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6DBB786-116B-407B-A1D0-91F8E59C11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1040" y="3980246"/>
                <a:ext cx="18000" cy="19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A738F07-94CB-4D41-98C8-32FF2FE9A670}"/>
              </a:ext>
            </a:extLst>
          </p:cNvPr>
          <p:cNvGrpSpPr/>
          <p:nvPr/>
        </p:nvGrpSpPr>
        <p:grpSpPr>
          <a:xfrm>
            <a:off x="3036480" y="1644926"/>
            <a:ext cx="100440" cy="114840"/>
            <a:chOff x="3036480" y="1644926"/>
            <a:chExt cx="100440" cy="1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963143-01E9-4472-A036-D52D7C923910}"/>
                    </a:ext>
                  </a:extLst>
                </p14:cNvPr>
                <p14:cNvContentPartPr/>
                <p14:nvPr/>
              </p14:nvContentPartPr>
              <p14:xfrm>
                <a:off x="3136560" y="175940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963143-01E9-4472-A036-D52D7C9239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7560" y="1750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F0E769-9AA2-4C22-B2F5-448B625DFF97}"/>
                    </a:ext>
                  </a:extLst>
                </p14:cNvPr>
                <p14:cNvContentPartPr/>
                <p14:nvPr/>
              </p14:nvContentPartPr>
              <p14:xfrm>
                <a:off x="3073560" y="1665806"/>
                <a:ext cx="63360" cy="7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F0E769-9AA2-4C22-B2F5-448B625DFF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64560" y="1657166"/>
                  <a:ext cx="81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B091FD-5D4B-45F3-A7B6-A540D327DC70}"/>
                    </a:ext>
                  </a:extLst>
                </p14:cNvPr>
                <p14:cNvContentPartPr/>
                <p14:nvPr/>
              </p14:nvContentPartPr>
              <p14:xfrm>
                <a:off x="3036480" y="1644926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B091FD-5D4B-45F3-A7B6-A540D327DC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27840" y="1635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22C0CF6-3478-4279-B95B-594380E0DDE6}"/>
                  </a:ext>
                </a:extLst>
              </p14:cNvPr>
              <p14:cNvContentPartPr/>
              <p14:nvPr/>
            </p14:nvContentPartPr>
            <p14:xfrm>
              <a:off x="3487920" y="3603326"/>
              <a:ext cx="946440" cy="94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22C0CF6-3478-4279-B95B-594380E0DD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9280" y="3594326"/>
                <a:ext cx="96408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24A047-04F2-4FCD-82C4-6424190D0BB0}"/>
                  </a:ext>
                </a:extLst>
              </p14:cNvPr>
              <p14:cNvContentPartPr/>
              <p14:nvPr/>
            </p14:nvContentPartPr>
            <p14:xfrm>
              <a:off x="4448400" y="3532046"/>
              <a:ext cx="360" cy="83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24A047-04F2-4FCD-82C4-6424190D0B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9760" y="3523046"/>
                <a:ext cx="18000" cy="8568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3D3D583-2613-4E66-B0EB-2C9D0BE58A25}"/>
              </a:ext>
            </a:extLst>
          </p:cNvPr>
          <p:cNvSpPr txBox="1"/>
          <p:nvPr/>
        </p:nvSpPr>
        <p:spPr>
          <a:xfrm>
            <a:off x="1184700" y="3429000"/>
            <a:ext cx="462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1</a:t>
            </a:r>
          </a:p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       0                  5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4            3</a:t>
            </a:r>
          </a:p>
          <a:p>
            <a:r>
              <a:rPr lang="en-US" dirty="0"/>
              <a:t>        2</a:t>
            </a:r>
          </a:p>
          <a:p>
            <a:r>
              <a:rPr lang="en-US" dirty="0"/>
              <a:t>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987707"/>
            <a:ext cx="2686050" cy="986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08D1554-6F6F-4FF0-ABE5-07284528C53F}"/>
              </a:ext>
            </a:extLst>
          </p:cNvPr>
          <p:cNvSpPr/>
          <p:nvPr/>
        </p:nvSpPr>
        <p:spPr bwMode="auto">
          <a:xfrm>
            <a:off x="2114550" y="6019800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8271FEC-384E-4939-819A-41A0FCF01EA0}"/>
              </a:ext>
            </a:extLst>
          </p:cNvPr>
          <p:cNvSpPr/>
          <p:nvPr/>
        </p:nvSpPr>
        <p:spPr bwMode="auto">
          <a:xfrm>
            <a:off x="5029200" y="6019800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C31D3D7-D158-46C4-B11D-E3CBFE135075}"/>
              </a:ext>
            </a:extLst>
          </p:cNvPr>
          <p:cNvSpPr/>
          <p:nvPr/>
        </p:nvSpPr>
        <p:spPr bwMode="auto">
          <a:xfrm>
            <a:off x="2142392" y="8132326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CB24B2F-DFEB-4CC3-AF9B-09F9FBD9D1D8}"/>
              </a:ext>
            </a:extLst>
          </p:cNvPr>
          <p:cNvSpPr/>
          <p:nvPr/>
        </p:nvSpPr>
        <p:spPr bwMode="auto">
          <a:xfrm>
            <a:off x="5105401" y="8305800"/>
            <a:ext cx="533400" cy="512326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49343B4-F5DD-474F-B3E8-0D749A5DD619}"/>
              </a:ext>
            </a:extLst>
          </p:cNvPr>
          <p:cNvSpPr/>
          <p:nvPr/>
        </p:nvSpPr>
        <p:spPr bwMode="auto">
          <a:xfrm>
            <a:off x="3606312" y="7162800"/>
            <a:ext cx="457200" cy="457200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D5C25-8F40-42E2-A20E-F6BE6758D957}"/>
              </a:ext>
            </a:extLst>
          </p:cNvPr>
          <p:cNvCxnSpPr>
            <a:stCxn id="2" idx="4"/>
            <a:endCxn id="4" idx="0"/>
          </p:cNvCxnSpPr>
          <p:nvPr/>
        </p:nvCxnSpPr>
        <p:spPr bwMode="auto">
          <a:xfrm>
            <a:off x="2343150" y="6477000"/>
            <a:ext cx="27842" cy="16553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33A5FE-516D-4EF3-8F1A-788238856D3B}"/>
              </a:ext>
            </a:extLst>
          </p:cNvPr>
          <p:cNvCxnSpPr>
            <a:stCxn id="4" idx="6"/>
            <a:endCxn id="6" idx="3"/>
          </p:cNvCxnSpPr>
          <p:nvPr/>
        </p:nvCxnSpPr>
        <p:spPr bwMode="auto">
          <a:xfrm flipV="1">
            <a:off x="2599592" y="7553045"/>
            <a:ext cx="1073675" cy="807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BD373-88A2-490B-9E1B-F0ECA6C24EC2}"/>
              </a:ext>
            </a:extLst>
          </p:cNvPr>
          <p:cNvCxnSpPr>
            <a:cxnSpLocks/>
            <a:stCxn id="6" idx="6"/>
            <a:endCxn id="3" idx="4"/>
          </p:cNvCxnSpPr>
          <p:nvPr/>
        </p:nvCxnSpPr>
        <p:spPr bwMode="auto">
          <a:xfrm flipV="1">
            <a:off x="4063512" y="6477000"/>
            <a:ext cx="1194288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2DEA2C-620F-4AC4-AA1C-2F32E4E7836D}"/>
              </a:ext>
            </a:extLst>
          </p:cNvPr>
          <p:cNvCxnSpPr>
            <a:stCxn id="3" idx="4"/>
            <a:endCxn id="5" idx="0"/>
          </p:cNvCxnSpPr>
          <p:nvPr/>
        </p:nvCxnSpPr>
        <p:spPr bwMode="auto">
          <a:xfrm>
            <a:off x="5257800" y="6477000"/>
            <a:ext cx="114301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DC2F7-65A6-481C-8A97-7179987C6591}"/>
              </a:ext>
            </a:extLst>
          </p:cNvPr>
          <p:cNvCxnSpPr>
            <a:stCxn id="6" idx="4"/>
          </p:cNvCxnSpPr>
          <p:nvPr/>
        </p:nvCxnSpPr>
        <p:spPr bwMode="auto">
          <a:xfrm>
            <a:off x="3834912" y="7620000"/>
            <a:ext cx="0" cy="9419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FFB8B7-EC62-45AD-910E-F0E713F2C2F6}"/>
              </a:ext>
            </a:extLst>
          </p:cNvPr>
          <p:cNvSpPr txBox="1"/>
          <p:nvPr/>
        </p:nvSpPr>
        <p:spPr>
          <a:xfrm>
            <a:off x="2438400" y="73046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1B641-90FD-41E0-B901-B69E261542EB}"/>
              </a:ext>
            </a:extLst>
          </p:cNvPr>
          <p:cNvSpPr txBox="1"/>
          <p:nvPr/>
        </p:nvSpPr>
        <p:spPr>
          <a:xfrm>
            <a:off x="3183775" y="79859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71818-2077-4381-9116-DC3B7B9DCEDC}"/>
              </a:ext>
            </a:extLst>
          </p:cNvPr>
          <p:cNvSpPr txBox="1"/>
          <p:nvPr/>
        </p:nvSpPr>
        <p:spPr>
          <a:xfrm>
            <a:off x="4648200" y="701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405ED-B1EF-483D-893C-DE4F0EB8AF3F}"/>
              </a:ext>
            </a:extLst>
          </p:cNvPr>
          <p:cNvSpPr txBox="1"/>
          <p:nvPr/>
        </p:nvSpPr>
        <p:spPr>
          <a:xfrm>
            <a:off x="3834912" y="82168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FA990-EF09-4E95-AE14-A586638ED733}"/>
              </a:ext>
            </a:extLst>
          </p:cNvPr>
          <p:cNvSpPr txBox="1"/>
          <p:nvPr/>
        </p:nvSpPr>
        <p:spPr>
          <a:xfrm>
            <a:off x="5314950" y="76315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2F46C-DA38-4601-9048-2E28F0BCDA7F}"/>
              </a:ext>
            </a:extLst>
          </p:cNvPr>
          <p:cNvSpPr txBox="1"/>
          <p:nvPr/>
        </p:nvSpPr>
        <p:spPr>
          <a:xfrm>
            <a:off x="151130" y="5342900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(Madison Milwaukee)=80 (Milwaukee, Chicago)= 95,</a:t>
            </a:r>
          </a:p>
          <a:p>
            <a:r>
              <a:rPr lang="en-US" sz="1600" dirty="0"/>
              <a:t> (Madison, Chicago)=150 ( Des Moines, Minneapolis St Paul)= 235 </a:t>
            </a:r>
          </a:p>
          <a:p>
            <a:r>
              <a:rPr lang="en-US" sz="1600" dirty="0"/>
              <a:t>(St. Louis, Chicago)=270 (Minneapolis St. Paul, Madison)=270</a:t>
            </a:r>
          </a:p>
          <a:p>
            <a:r>
              <a:rPr lang="en-US" sz="1600" dirty="0"/>
              <a:t> (Chicago, Detroit)=280 ( Des Moines, St. Louis)=320</a:t>
            </a:r>
          </a:p>
          <a:p>
            <a:endParaRPr lang="en-US" sz="1600" dirty="0"/>
          </a:p>
          <a:p>
            <a:r>
              <a:rPr lang="en-US" sz="1600" dirty="0"/>
              <a:t>Connecting all edged will result</a:t>
            </a:r>
            <a:endParaRPr lang="en-US" dirty="0"/>
          </a:p>
          <a:p>
            <a:r>
              <a:rPr lang="en-US" dirty="0"/>
              <a:t>    235</a:t>
            </a:r>
          </a:p>
          <a:p>
            <a:r>
              <a:rPr lang="en-US" dirty="0"/>
              <a:t>	 270          80</a:t>
            </a:r>
          </a:p>
          <a:p>
            <a:r>
              <a:rPr lang="en-US" dirty="0"/>
              <a:t>                		</a:t>
            </a:r>
          </a:p>
          <a:p>
            <a:r>
              <a:rPr lang="en-US" dirty="0"/>
              <a:t>		             95				</a:t>
            </a:r>
          </a:p>
          <a:p>
            <a:r>
              <a:rPr lang="en-US" dirty="0"/>
              <a:t>		270		   280 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3B95A-426C-47F3-A019-A987A8319D35}"/>
              </a:ext>
            </a:extLst>
          </p:cNvPr>
          <p:cNvCxnSpPr>
            <a:cxnSpLocks/>
          </p:cNvCxnSpPr>
          <p:nvPr/>
        </p:nvCxnSpPr>
        <p:spPr>
          <a:xfrm flipH="1">
            <a:off x="2630170" y="8178969"/>
            <a:ext cx="417830" cy="464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1A48FE-E7E8-4D6C-AE1D-7EF99B0D5599}"/>
              </a:ext>
            </a:extLst>
          </p:cNvPr>
          <p:cNvCxnSpPr/>
          <p:nvPr/>
        </p:nvCxnSpPr>
        <p:spPr>
          <a:xfrm>
            <a:off x="914400" y="7136130"/>
            <a:ext cx="307340" cy="179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CA505-DED3-40F6-A919-C5E88967F49A}"/>
              </a:ext>
            </a:extLst>
          </p:cNvPr>
          <p:cNvCxnSpPr>
            <a:cxnSpLocks/>
          </p:cNvCxnSpPr>
          <p:nvPr/>
        </p:nvCxnSpPr>
        <p:spPr>
          <a:xfrm>
            <a:off x="1752600" y="7315200"/>
            <a:ext cx="685800" cy="40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6CB27-56E1-4934-A372-337C1AB743D4}"/>
              </a:ext>
            </a:extLst>
          </p:cNvPr>
          <p:cNvCxnSpPr>
            <a:cxnSpLocks/>
          </p:cNvCxnSpPr>
          <p:nvPr/>
        </p:nvCxnSpPr>
        <p:spPr>
          <a:xfrm>
            <a:off x="2743200" y="7543800"/>
            <a:ext cx="381000" cy="381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C43C39-4051-4192-8820-F1BE8016BACD}"/>
              </a:ext>
            </a:extLst>
          </p:cNvPr>
          <p:cNvCxnSpPr>
            <a:cxnSpLocks/>
          </p:cNvCxnSpPr>
          <p:nvPr/>
        </p:nvCxnSpPr>
        <p:spPr>
          <a:xfrm>
            <a:off x="3390900" y="8047196"/>
            <a:ext cx="801370" cy="5767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687459-E5F6-4023-A515-C8FC0A325EAB}"/>
              </a:ext>
            </a:extLst>
          </p:cNvPr>
          <p:cNvSpPr txBox="1"/>
          <p:nvPr/>
        </p:nvSpPr>
        <p:spPr>
          <a:xfrm>
            <a:off x="1371600" y="5562600"/>
            <a:ext cx="267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deg of each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D7A68-98BB-41FF-9728-3640A143A5FF}"/>
              </a:ext>
            </a:extLst>
          </p:cNvPr>
          <p:cNvSpPr txBox="1"/>
          <p:nvPr/>
        </p:nvSpPr>
        <p:spPr>
          <a:xfrm>
            <a:off x="1295400" y="6553200"/>
            <a:ext cx="18004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deg(0)-1</a:t>
            </a:r>
          </a:p>
          <a:p>
            <a:r>
              <a:rPr lang="en-US" dirty="0"/>
              <a:t>           (1)-1</a:t>
            </a:r>
          </a:p>
          <a:p>
            <a:r>
              <a:rPr lang="en-US" dirty="0"/>
              <a:t>            (2)-1</a:t>
            </a:r>
          </a:p>
          <a:p>
            <a:r>
              <a:rPr lang="en-US" dirty="0"/>
              <a:t>            (3)=4</a:t>
            </a:r>
          </a:p>
          <a:p>
            <a:r>
              <a:rPr lang="en-US" dirty="0"/>
              <a:t>             (4)-3</a:t>
            </a:r>
          </a:p>
          <a:p>
            <a:r>
              <a:rPr lang="en-US" dirty="0"/>
              <a:t>             (5)-2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42501-F973-476C-A341-62D58B219BB4}"/>
              </a:ext>
            </a:extLst>
          </p:cNvPr>
          <p:cNvSpPr txBox="1"/>
          <p:nvPr/>
        </p:nvSpPr>
        <p:spPr>
          <a:xfrm>
            <a:off x="4048936" y="6858000"/>
            <a:ext cx="1954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edge (6)-2</a:t>
            </a:r>
          </a:p>
          <a:p>
            <a:r>
              <a:rPr lang="en-US" dirty="0"/>
              <a:t>              (7)-0</a:t>
            </a:r>
          </a:p>
          <a:p>
            <a:r>
              <a:rPr lang="en-US" dirty="0"/>
              <a:t>              (8)-2</a:t>
            </a:r>
          </a:p>
          <a:p>
            <a:r>
              <a:rPr lang="en-US" dirty="0"/>
              <a:t>               (9)-2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2A4D0-8490-40D9-8BAE-A155BE25B5B8}"/>
              </a:ext>
            </a:extLst>
          </p:cNvPr>
          <p:cNvCxnSpPr/>
          <p:nvPr/>
        </p:nvCxnSpPr>
        <p:spPr bwMode="auto">
          <a:xfrm>
            <a:off x="4048936" y="9601200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0FF5FC-2E76-4899-BBF5-DF2BC6749B44}"/>
              </a:ext>
            </a:extLst>
          </p:cNvPr>
          <p:cNvCxnSpPr/>
          <p:nvPr/>
        </p:nvCxnSpPr>
        <p:spPr bwMode="auto">
          <a:xfrm>
            <a:off x="4048936" y="9525000"/>
            <a:ext cx="142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58CCA-1743-4803-8C4B-B05F01CB39AB}"/>
              </a:ext>
            </a:extLst>
          </p:cNvPr>
          <p:cNvSpPr txBox="1"/>
          <p:nvPr/>
        </p:nvSpPr>
        <p:spPr>
          <a:xfrm>
            <a:off x="228600" y="4114800"/>
            <a:ext cx="6477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0-Start</a:t>
            </a:r>
          </a:p>
          <a:p>
            <a:r>
              <a:rPr lang="en-US" dirty="0"/>
              <a:t> Start Has two childe node Programming 1 and Discrete Math</a:t>
            </a:r>
          </a:p>
          <a:p>
            <a:r>
              <a:rPr lang="en-US" dirty="0"/>
              <a:t>Level 1</a:t>
            </a:r>
          </a:p>
          <a:p>
            <a:r>
              <a:rPr lang="en-US" dirty="0"/>
              <a:t>Start, Programming 1, </a:t>
            </a:r>
            <a:r>
              <a:rPr lang="en-US" dirty="0" err="1"/>
              <a:t>Descrete</a:t>
            </a:r>
            <a:r>
              <a:rPr lang="en-US" dirty="0"/>
              <a:t> math , computer organization and Programming 2</a:t>
            </a:r>
          </a:p>
          <a:p>
            <a:r>
              <a:rPr lang="en-US" dirty="0"/>
              <a:t>Level 2</a:t>
            </a:r>
          </a:p>
          <a:p>
            <a:r>
              <a:rPr lang="en-US" dirty="0"/>
              <a:t> 2-Start, programming 1, </a:t>
            </a:r>
            <a:r>
              <a:rPr lang="en-US" dirty="0" err="1"/>
              <a:t>Descret</a:t>
            </a:r>
            <a:r>
              <a:rPr lang="en-US" dirty="0"/>
              <a:t> </a:t>
            </a:r>
            <a:r>
              <a:rPr lang="en-US" dirty="0" err="1"/>
              <a:t>math,Computer</a:t>
            </a:r>
            <a:r>
              <a:rPr lang="en-US" dirty="0"/>
              <a:t> Organization and Programming 2 and Algorithms</a:t>
            </a:r>
          </a:p>
          <a:p>
            <a:r>
              <a:rPr lang="en-US" dirty="0"/>
              <a:t>Level 3</a:t>
            </a:r>
          </a:p>
          <a:p>
            <a:r>
              <a:rPr lang="en-US" dirty="0"/>
              <a:t> Start, programming 1 ,</a:t>
            </a:r>
            <a:r>
              <a:rPr lang="en-US" dirty="0" err="1"/>
              <a:t>Descret</a:t>
            </a:r>
            <a:r>
              <a:rPr lang="en-US" dirty="0"/>
              <a:t> </a:t>
            </a:r>
            <a:r>
              <a:rPr lang="en-US" dirty="0" err="1"/>
              <a:t>Math,Operating</a:t>
            </a:r>
            <a:r>
              <a:rPr lang="en-US" dirty="0"/>
              <a:t> Systems, High level languages and Algorithm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Start,programming1,Descret math, computer </a:t>
            </a:r>
            <a:r>
              <a:rPr lang="en-US" dirty="0" err="1"/>
              <a:t>Organization,programming</a:t>
            </a:r>
            <a:r>
              <a:rPr lang="en-US" dirty="0"/>
              <a:t> 2, operating </a:t>
            </a:r>
            <a:r>
              <a:rPr lang="en-US" dirty="0" err="1"/>
              <a:t>system,high</a:t>
            </a:r>
            <a:r>
              <a:rPr lang="en-US" dirty="0"/>
              <a:t> level </a:t>
            </a:r>
            <a:r>
              <a:rPr lang="en-US" dirty="0" err="1"/>
              <a:t>language,compiler,senior</a:t>
            </a:r>
            <a:r>
              <a:rPr lang="en-US" dirty="0"/>
              <a:t> </a:t>
            </a:r>
            <a:r>
              <a:rPr lang="en-US" dirty="0" err="1"/>
              <a:t>service,theory</a:t>
            </a:r>
            <a:r>
              <a:rPr lang="en-US" dirty="0"/>
              <a:t> </a:t>
            </a:r>
            <a:r>
              <a:rPr lang="en-US"/>
              <a:t>of computation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5-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527</TotalTime>
  <Words>831</Words>
  <Application>Microsoft Office PowerPoint</Application>
  <PresentationFormat>On-screen Show (4:3)</PresentationFormat>
  <Paragraphs>189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Berhanu</cp:lastModifiedBy>
  <cp:revision>32</cp:revision>
  <cp:lastPrinted>2018-11-12T14:09:18Z</cp:lastPrinted>
  <dcterms:created xsi:type="dcterms:W3CDTF">2003-11-20T06:12:01Z</dcterms:created>
  <dcterms:modified xsi:type="dcterms:W3CDTF">2021-04-25T01:57:53Z</dcterms:modified>
</cp:coreProperties>
</file>