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6475-2F14-07A4-5BAD-D59B8E419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1482C-A182-4AF4-31D1-41CD121AD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4A800-C79A-8C55-2E49-AF30DB12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447-08F4-4D6B-AC8E-5E86685F12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1E6D-9415-5FBF-89F9-11828452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6DF3E-A41D-46B5-23BA-43AE91DE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BFE-AA73-4243-96C4-A0B3E74B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AD27-FC65-7593-980C-BA1527D8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73C49-E85F-B94D-E23D-C5203BB7B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E6CF3-D703-54F7-6031-1259F33D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447-08F4-4D6B-AC8E-5E86685F12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EC6DB-0981-A766-DC66-8CC4FE7B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8E1C-7C53-9747-A4DD-6E1F83E6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BFE-AA73-4243-96C4-A0B3E74B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7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ACB5A-A1AF-EC04-8E7C-718DBCC3F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A00B8-11F0-6EB4-DB48-4ACA8F06F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B92D5-DAA1-AAE3-6FC5-6308B44E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447-08F4-4D6B-AC8E-5E86685F12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03678-D5D1-57ED-DD55-075D5CFE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FA96-722A-865D-9BF5-219F61DC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BFE-AA73-4243-96C4-A0B3E74B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2EA5-5CB9-0C18-BC54-38092389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541A-75CD-1526-6FD7-CA6B68D9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784A-359D-A644-2435-804ED576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447-08F4-4D6B-AC8E-5E86685F12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AD4F-E48C-6E5A-E570-6B4CC454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8F99-004A-91CC-02DE-4E59DA8D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BFE-AA73-4243-96C4-A0B3E74B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A3CC-26BC-DD69-97C5-25D423B0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27C8-017C-EA2E-2A7F-4C74555B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C497-0842-FF27-B5D5-941AFBD0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447-08F4-4D6B-AC8E-5E86685F12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13B5-9E82-9BA0-A67C-FE70402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9A398-015E-D7D3-02E2-C2697FD2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BFE-AA73-4243-96C4-A0B3E74B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EAC7-598C-55F7-DB06-D9004906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9446-F50C-9B49-F6CB-56C7EC646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78873-1CAA-1BB0-4330-A77FF14A2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3C79-29D1-2F23-7F8B-DAB61F3B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447-08F4-4D6B-AC8E-5E86685F12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B81BD-B24F-B75A-86C3-E153CA38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764E-A4B6-CD7C-E573-55E09A2D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BFE-AA73-4243-96C4-A0B3E74B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55F1-498F-F2FF-88DA-9D09BFB2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42CF5-31D3-7600-9941-FB93DEDC4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DA83B-CE5B-0C59-2902-317A47D5F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9B08B-7E96-9D43-10E9-2DDDEB980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3B9A2-BA39-DE2F-0D1B-623E243AC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81D41-CBA0-833E-0B65-DF6E9410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447-08F4-4D6B-AC8E-5E86685F12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89FA0-BC72-174B-ECC9-13F0F505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B715E-29E0-40BF-606A-23A3A366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BFE-AA73-4243-96C4-A0B3E74B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FDAD-8017-2D42-8FA3-0ECF3C79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83DE8-60F9-54BA-E8F2-F997E411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447-08F4-4D6B-AC8E-5E86685F12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680C9-102E-B585-0924-F2A0E00E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BF47-C85A-E36E-814A-0A85F50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BFE-AA73-4243-96C4-A0B3E74B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5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C2868-2933-079F-AAE1-FBFF454D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447-08F4-4D6B-AC8E-5E86685F12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410FF-E614-2F77-C78F-841B57EC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0677-B1C8-9F94-4001-9D0D7FB1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BFE-AA73-4243-96C4-A0B3E74B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E579-A638-53A1-9C79-4B14778A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1CD0A-98EA-78A3-6E1A-BE442175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7EB8E-7A88-7158-7136-3FFF8757A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ACF1A-CCF0-5462-9738-ACEB6B15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447-08F4-4D6B-AC8E-5E86685F12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3AB7-DE1D-0FFD-6070-1C37C1C1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A3133-B926-BF90-3B98-454553AB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BFE-AA73-4243-96C4-A0B3E74B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3DFD-7F79-5608-DF0E-5ACB0F5E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C42C8-ED9E-FF5A-9967-A327E01E7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A67B5-1CB0-EF9B-D4E1-786D5A53B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30A0F-567F-E7E1-02FA-ADEA2E12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C447-08F4-4D6B-AC8E-5E86685F12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2D1A4-C0DC-D5D3-4B28-93102490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29539-4A35-49A6-B1F1-BA658FAE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BFE-AA73-4243-96C4-A0B3E74B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1504E-BFD3-60B3-C976-36A41215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60AA0-4531-D78B-5876-CE3FD8D0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5995-432B-9B38-4B60-F7F2759D8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C447-08F4-4D6B-AC8E-5E86685F121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E008-8AD5-EEEA-56BC-2A08892E2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2D9F-1C37-ABF8-79AC-EEB99B56D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5BFE-AA73-4243-96C4-A0B3E74B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8A16-806F-AA98-BBB4-3EE3D6C4D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-289877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Currency-Exchange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0D92-D94F-1DEB-9D5C-602985EBD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Group-3</a:t>
            </a:r>
          </a:p>
        </p:txBody>
      </p:sp>
    </p:spTree>
    <p:extLst>
      <p:ext uri="{BB962C8B-B14F-4D97-AF65-F5344CB8AC3E}">
        <p14:creationId xmlns:p14="http://schemas.microsoft.com/office/powerpoint/2010/main" val="394242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D1D7-0856-137A-2F62-4FCB92F9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Account-Actions for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C0D8E0-7626-B065-3F3C-69C9D26B4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737" y="2582069"/>
            <a:ext cx="5724525" cy="2838450"/>
          </a:xfrm>
        </p:spPr>
      </p:pic>
    </p:spTree>
    <p:extLst>
      <p:ext uri="{BB962C8B-B14F-4D97-AF65-F5344CB8AC3E}">
        <p14:creationId xmlns:p14="http://schemas.microsoft.com/office/powerpoint/2010/main" val="217895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A454-5A52-0B4A-D1F7-6FD84FA9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Edit-Account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8FD73-ADF6-B6B5-DD25-D967141A7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140" y="1825625"/>
            <a:ext cx="6971719" cy="4351338"/>
          </a:xfrm>
        </p:spPr>
      </p:pic>
    </p:spTree>
    <p:extLst>
      <p:ext uri="{BB962C8B-B14F-4D97-AF65-F5344CB8AC3E}">
        <p14:creationId xmlns:p14="http://schemas.microsoft.com/office/powerpoint/2010/main" val="68848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E998-58FF-FF77-AD5A-9666E07C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Customer-Transactions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DF10A-2A12-AF1D-CAEB-74B46F652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456" y="1825625"/>
            <a:ext cx="9539088" cy="4351338"/>
          </a:xfrm>
        </p:spPr>
      </p:pic>
    </p:spTree>
    <p:extLst>
      <p:ext uri="{BB962C8B-B14F-4D97-AF65-F5344CB8AC3E}">
        <p14:creationId xmlns:p14="http://schemas.microsoft.com/office/powerpoint/2010/main" val="324052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35AB-FE75-F29E-6E77-09DE9267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Currency-Exchange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033D7-761F-19BB-DC7B-3781CEB57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141" y="1825625"/>
            <a:ext cx="9863717" cy="4351338"/>
          </a:xfrm>
        </p:spPr>
      </p:pic>
    </p:spTree>
    <p:extLst>
      <p:ext uri="{BB962C8B-B14F-4D97-AF65-F5344CB8AC3E}">
        <p14:creationId xmlns:p14="http://schemas.microsoft.com/office/powerpoint/2010/main" val="221914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9693-7F8E-0168-8E64-A892CF70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F662D-D5E2-9038-276C-1A1791F48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694" y="1825625"/>
            <a:ext cx="9624612" cy="4351338"/>
          </a:xfrm>
        </p:spPr>
      </p:pic>
    </p:spTree>
    <p:extLst>
      <p:ext uri="{BB962C8B-B14F-4D97-AF65-F5344CB8AC3E}">
        <p14:creationId xmlns:p14="http://schemas.microsoft.com/office/powerpoint/2010/main" val="411810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BBD5-92A1-EFD5-2DA4-0972EFF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Success message after 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3D23E-507A-1CD9-231E-829B222F4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277" y="1825625"/>
            <a:ext cx="6841446" cy="4351338"/>
          </a:xfrm>
        </p:spPr>
      </p:pic>
    </p:spTree>
    <p:extLst>
      <p:ext uri="{BB962C8B-B14F-4D97-AF65-F5344CB8AC3E}">
        <p14:creationId xmlns:p14="http://schemas.microsoft.com/office/powerpoint/2010/main" val="34985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765C-5840-DEF5-3D88-7EEBC472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E4F2A-2D7B-C6FC-E10E-48B605E14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382" y="1825625"/>
            <a:ext cx="9163236" cy="4351338"/>
          </a:xfrm>
        </p:spPr>
      </p:pic>
    </p:spTree>
    <p:extLst>
      <p:ext uri="{BB962C8B-B14F-4D97-AF65-F5344CB8AC3E}">
        <p14:creationId xmlns:p14="http://schemas.microsoft.com/office/powerpoint/2010/main" val="255620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042-A23E-ADE2-F09D-C52C74B7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Login Successful message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2EA33-C5B2-CA80-E147-9B8D7B7EC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412" y="1825625"/>
            <a:ext cx="8557176" cy="4351338"/>
          </a:xfrm>
        </p:spPr>
      </p:pic>
    </p:spTree>
    <p:extLst>
      <p:ext uri="{BB962C8B-B14F-4D97-AF65-F5344CB8AC3E}">
        <p14:creationId xmlns:p14="http://schemas.microsoft.com/office/powerpoint/2010/main" val="68955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9A42-0324-025C-C1DD-40793137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Admin-Dashboard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1B0B3-AC27-95CB-7945-5D9B60029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73" y="1825625"/>
            <a:ext cx="9515454" cy="4351338"/>
          </a:xfrm>
        </p:spPr>
      </p:pic>
    </p:spTree>
    <p:extLst>
      <p:ext uri="{BB962C8B-B14F-4D97-AF65-F5344CB8AC3E}">
        <p14:creationId xmlns:p14="http://schemas.microsoft.com/office/powerpoint/2010/main" val="84663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8382-8D66-F476-5EAD-B00B7AEC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Admin Actions for 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409BC-6D4F-EDD2-8956-8096BE705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51331"/>
            <a:ext cx="10515600" cy="12999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AE9EB4-8687-DD4A-B54D-CFC525D36339}"/>
              </a:ext>
            </a:extLst>
          </p:cNvPr>
          <p:cNvCxnSpPr/>
          <p:nvPr/>
        </p:nvCxnSpPr>
        <p:spPr>
          <a:xfrm flipH="1" flipV="1">
            <a:off x="6981825" y="2571750"/>
            <a:ext cx="1628775" cy="154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9B8485-EC62-6EA5-A7E9-E3AE79ED7918}"/>
              </a:ext>
            </a:extLst>
          </p:cNvPr>
          <p:cNvSpPr txBox="1"/>
          <p:nvPr/>
        </p:nvSpPr>
        <p:spPr>
          <a:xfrm>
            <a:off x="6167437" y="2220853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Accounts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5E9127-2BA1-DA9F-D173-6F1AA9AE22B2}"/>
              </a:ext>
            </a:extLst>
          </p:cNvPr>
          <p:cNvCxnSpPr/>
          <p:nvPr/>
        </p:nvCxnSpPr>
        <p:spPr>
          <a:xfrm flipH="1">
            <a:off x="8520111" y="4467224"/>
            <a:ext cx="1095375" cy="9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37C438-2A7E-7045-F732-61E76F603520}"/>
              </a:ext>
            </a:extLst>
          </p:cNvPr>
          <p:cNvSpPr txBox="1"/>
          <p:nvPr/>
        </p:nvSpPr>
        <p:spPr>
          <a:xfrm>
            <a:off x="7619999" y="5321458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customer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D664D8-253E-1AF9-FF5F-0C8A2AC6D871}"/>
              </a:ext>
            </a:extLst>
          </p:cNvPr>
          <p:cNvCxnSpPr/>
          <p:nvPr/>
        </p:nvCxnSpPr>
        <p:spPr>
          <a:xfrm flipH="1" flipV="1">
            <a:off x="9515475" y="2495550"/>
            <a:ext cx="1266825" cy="161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800F87-5D9D-6815-8440-5A3D967ECFB6}"/>
              </a:ext>
            </a:extLst>
          </p:cNvPr>
          <p:cNvSpPr txBox="1"/>
          <p:nvPr/>
        </p:nvSpPr>
        <p:spPr>
          <a:xfrm>
            <a:off x="8610600" y="2151916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customer</a:t>
            </a:r>
          </a:p>
        </p:txBody>
      </p:sp>
    </p:spTree>
    <p:extLst>
      <p:ext uri="{BB962C8B-B14F-4D97-AF65-F5344CB8AC3E}">
        <p14:creationId xmlns:p14="http://schemas.microsoft.com/office/powerpoint/2010/main" val="249056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41DE-9CB4-7908-0545-64C6612A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Add-Customer Page with validations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55C92-4C52-915E-97D9-068A7C520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050" y="1825625"/>
            <a:ext cx="9427899" cy="4351338"/>
          </a:xfrm>
        </p:spPr>
      </p:pic>
    </p:spTree>
    <p:extLst>
      <p:ext uri="{BB962C8B-B14F-4D97-AF65-F5344CB8AC3E}">
        <p14:creationId xmlns:p14="http://schemas.microsoft.com/office/powerpoint/2010/main" val="237967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114A-D064-1DD8-9095-F5D989BB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Customer-Accounts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E85D4-B07C-ACEE-4489-36B4624A3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174" y="1825624"/>
            <a:ext cx="10133326" cy="4422775"/>
          </a:xfrm>
        </p:spPr>
      </p:pic>
    </p:spTree>
    <p:extLst>
      <p:ext uri="{BB962C8B-B14F-4D97-AF65-F5344CB8AC3E}">
        <p14:creationId xmlns:p14="http://schemas.microsoft.com/office/powerpoint/2010/main" val="99612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290E-1D7E-3030-D185-EB07A7B1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Edit-Customer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3FE6D6-CA4B-B044-8BBF-6F50CAB53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788" y="1825625"/>
            <a:ext cx="9406423" cy="4351338"/>
          </a:xfrm>
        </p:spPr>
      </p:pic>
    </p:spTree>
    <p:extLst>
      <p:ext uri="{BB962C8B-B14F-4D97-AF65-F5344CB8AC3E}">
        <p14:creationId xmlns:p14="http://schemas.microsoft.com/office/powerpoint/2010/main" val="291056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B956-B933-93A6-42CE-4FBD9049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Delete-Customer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2B4EF-BC0B-8697-DB37-7BEBCFC6F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293" y="1825625"/>
            <a:ext cx="9697413" cy="4351338"/>
          </a:xfrm>
        </p:spPr>
      </p:pic>
    </p:spTree>
    <p:extLst>
      <p:ext uri="{BB962C8B-B14F-4D97-AF65-F5344CB8AC3E}">
        <p14:creationId xmlns:p14="http://schemas.microsoft.com/office/powerpoint/2010/main" val="109191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Currency-Exchange Portal</vt:lpstr>
      <vt:lpstr>Login Page</vt:lpstr>
      <vt:lpstr>Login Successful message</vt:lpstr>
      <vt:lpstr>Admin-Dashboard </vt:lpstr>
      <vt:lpstr>Admin Actions for customer</vt:lpstr>
      <vt:lpstr>Add-Customer Page with validations</vt:lpstr>
      <vt:lpstr>Customer-Accounts Page</vt:lpstr>
      <vt:lpstr>Edit-Customer Page</vt:lpstr>
      <vt:lpstr>Delete-Customer</vt:lpstr>
      <vt:lpstr>Account-Actions for admin</vt:lpstr>
      <vt:lpstr>Edit-Account</vt:lpstr>
      <vt:lpstr>Customer-Transactions page</vt:lpstr>
      <vt:lpstr>Currency-Exchange Page</vt:lpstr>
      <vt:lpstr>PowerPoint Presentation</vt:lpstr>
      <vt:lpstr>Success message after conversion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Currency-Exchange Portal</dc:title>
  <dc:creator>Akhil Birru</dc:creator>
  <cp:lastModifiedBy>Akhil Birru</cp:lastModifiedBy>
  <cp:revision>1</cp:revision>
  <dcterms:created xsi:type="dcterms:W3CDTF">2023-09-15T09:20:42Z</dcterms:created>
  <dcterms:modified xsi:type="dcterms:W3CDTF">2023-09-15T09:55:59Z</dcterms:modified>
</cp:coreProperties>
</file>