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2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GB" sz="3200" spc="-1" strike="noStrike">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GB" sz="3200" spc="-1" strike="noStrike">
              <a:latin typeface="Arial"/>
            </a:endParaRPr>
          </a:p>
        </p:txBody>
      </p:sp>
      <p:sp>
        <p:nvSpPr>
          <p:cNvPr id="3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3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GB" sz="3200" spc="-1" strike="noStrike">
              <a:latin typeface="Arial"/>
            </a:endParaRPr>
          </a:p>
        </p:txBody>
      </p:sp>
      <p:sp>
        <p:nvSpPr>
          <p:cNvPr id="3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GB" sz="3200" spc="-1" strike="noStrike">
              <a:latin typeface="Arial"/>
            </a:endParaRPr>
          </a:p>
        </p:txBody>
      </p:sp>
      <p:sp>
        <p:nvSpPr>
          <p:cNvPr id="3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GB" sz="3200" spc="-1" strike="noStrike">
              <a:latin typeface="Arial"/>
            </a:endParaRPr>
          </a:p>
        </p:txBody>
      </p:sp>
      <p:sp>
        <p:nvSpPr>
          <p:cNvPr id="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GB"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GB" sz="3200" spc="-1" strike="noStrike">
              <a:latin typeface="Arial"/>
            </a:endParaRPr>
          </a:p>
        </p:txBody>
      </p:sp>
      <p:sp>
        <p:nvSpPr>
          <p:cNvPr id="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GB" sz="3200" spc="-1" strike="noStrike">
              <a:latin typeface="Arial"/>
            </a:endParaRPr>
          </a:p>
        </p:txBody>
      </p:sp>
      <p:sp>
        <p:nvSpPr>
          <p:cNvPr id="1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GB" sz="4400" spc="-1" strike="noStrike">
              <a:latin typeface="Arial"/>
            </a:endParaRPr>
          </a:p>
        </p:txBody>
      </p:sp>
      <p:sp>
        <p:nvSpPr>
          <p:cNvPr id="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GB" sz="3200" spc="-1" strike="noStrike">
              <a:latin typeface="Arial"/>
            </a:endParaRPr>
          </a:p>
        </p:txBody>
      </p:sp>
      <p:sp>
        <p:nvSpPr>
          <p:cNvPr id="2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
          <p:cNvSpPr/>
          <p:nvPr/>
        </p:nvSpPr>
        <p:spPr>
          <a:xfrm>
            <a:off x="1980000" y="1080000"/>
            <a:ext cx="5759640" cy="3599640"/>
          </a:xfrm>
          <a:prstGeom prst="rect">
            <a:avLst/>
          </a:prstGeom>
          <a:solidFill>
            <a:srgbClr val="fff5ce"/>
          </a:solidFill>
          <a:ln w="18000">
            <a:solidFill>
              <a:srgbClr val="ffbf00"/>
            </a:solidFill>
            <a:round/>
          </a:ln>
        </p:spPr>
        <p:style>
          <a:lnRef idx="0"/>
          <a:fillRef idx="0"/>
          <a:effectRef idx="0"/>
          <a:fontRef idx="minor"/>
        </p:style>
        <p:txBody>
          <a:bodyPr wrap="none" lIns="90000" rIns="90000" tIns="45000" bIns="45000" anchor="ctr">
            <a:noAutofit/>
          </a:bodyPr>
          <a:p>
            <a:pPr algn="ctr">
              <a:lnSpc>
                <a:spcPct val="100000"/>
              </a:lnSpc>
            </a:pPr>
            <a:r>
              <a:rPr b="0" lang="en-GB" sz="1800" spc="-1" strike="noStrike">
                <a:solidFill>
                  <a:srgbClr val="000000"/>
                </a:solidFill>
                <a:latin typeface="Arial"/>
                <a:ea typeface="DejaVu Sans"/>
              </a:rPr>
              <a:t>All Virtual</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Why virtual</a:t>
            </a:r>
            <a:endParaRPr b="0" lang="en-GB" sz="1800" spc="-1" strike="noStrike">
              <a:latin typeface="Arial"/>
            </a:endParaRPr>
          </a:p>
          <a:p>
            <a:pPr algn="ct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89280" y="2202120"/>
            <a:ext cx="10170360" cy="85752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r>
              <a:rPr b="0" lang="en-GB" sz="1800" spc="-1" strike="noStrike">
                <a:latin typeface="Arial"/>
              </a:rPr>
              <a:t>What is Virtual?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In computing, the term virtual refers to a digitally replicated version of something real, whether it's a machine, a switch, memory or even reality. It is distinguished from the real by the fact that it lacks an absolute, physical form. However, functionally it is no less real.</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29160" y="132480"/>
            <a:ext cx="10148760" cy="700056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r>
              <a:rPr b="1" lang="en-GB" sz="1400" spc="-1" strike="noStrike">
                <a:latin typeface="Arial"/>
              </a:rPr>
              <a:t>Virtual memory. </a:t>
            </a:r>
            <a:r>
              <a:rPr b="0" lang="en-GB" sz="1400" spc="-1" strike="noStrike">
                <a:latin typeface="Arial"/>
              </a:rPr>
              <a:t>It refers to a nonphysical set of memory addresses or locations that are treated as physical memory when a program or application is executed. It allows a computer to compensate for physical memory shortages by temporarily transferring data from the device RAM to disk storage.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latin typeface="Arial"/>
              </a:rPr>
              <a:t>Virtual assistant</a:t>
            </a:r>
            <a:r>
              <a:rPr b="0" lang="en-GB" sz="1400" spc="-1" strike="noStrike">
                <a:latin typeface="Arial"/>
              </a:rPr>
              <a:t>. A virtual assistant is a program or device that understands human languages to some extent, and performs tasks based on the spoken requests or requirements. Amazon's Alexa and Apple's Siri are examples of popular virtual assistants.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latin typeface="Arial"/>
              </a:rPr>
              <a:t>Virtual agent.</a:t>
            </a:r>
            <a:r>
              <a:rPr b="0" lang="en-GB" sz="1400" spc="-1" strike="noStrike">
                <a:latin typeface="Arial"/>
              </a:rPr>
              <a:t> A virtual agent is an automated chatbot or voicebot that provides customer service without the need for human intervention.</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latin typeface="Arial"/>
              </a:rPr>
              <a:t>Virtual machine </a:t>
            </a:r>
            <a:r>
              <a:rPr b="0" lang="en-GB" sz="1400" spc="-1" strike="noStrike">
                <a:latin typeface="Arial"/>
              </a:rPr>
              <a:t>(VM). A VM is an OS or application environment that displays the characteristics of dedicated hardware in a virtual environment.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latin typeface="Arial"/>
              </a:rPr>
              <a:t>Virtual switch</a:t>
            </a:r>
            <a:r>
              <a:rPr b="0" lang="en-GB" sz="1400" spc="-1" strike="noStrike">
                <a:latin typeface="Arial"/>
              </a:rPr>
              <a:t>. A virtual switch is a software program that manages network traffic and allows communication between VMs.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latin typeface="Arial"/>
              </a:rPr>
              <a:t>Virtual tape</a:t>
            </a:r>
            <a:r>
              <a:rPr b="0" lang="en-GB" sz="1400" spc="-1" strike="noStrike">
                <a:latin typeface="Arial"/>
              </a:rPr>
              <a:t>. A virtual tape is a storage technology application that makes a drive-based storage system look like a tape library.</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latin typeface="Arial"/>
              </a:rPr>
              <a:t>Virtual world</a:t>
            </a:r>
            <a:r>
              <a:rPr b="0" lang="en-GB" sz="1400" spc="-1" strike="noStrike">
                <a:latin typeface="Arial"/>
              </a:rPr>
              <a:t>. A virtual world is a simulated, computer-based environment where users can create personal avatars, participate in virtual activities and communicate with other users over the internet through voice or chat.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latin typeface="Arial"/>
              </a:rPr>
              <a:t>Virtual Reality (VR)</a:t>
            </a:r>
            <a:r>
              <a:rPr b="0" lang="en-GB" sz="1400" spc="-1" strike="noStrike">
                <a:latin typeface="Arial"/>
              </a:rPr>
              <a:t>. VR is an artificial environment that offers immersive audio and visual experiences to users. These experiences are usually presented through specialized equipment. While the experience is fairly realistic, the users' physical reality does not exhibit any change.</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900000" y="781200"/>
            <a:ext cx="8279640" cy="3718440"/>
          </a:xfrm>
          <a:prstGeom prst="rect">
            <a:avLst/>
          </a:prstGeom>
          <a:ln w="180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1"/>
          <a:stretch/>
        </p:blipFill>
        <p:spPr>
          <a:xfrm>
            <a:off x="1113480" y="1621080"/>
            <a:ext cx="7863480" cy="40226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TotalTime>
  <Application>LibreOffice/7.2.1.2$Windows_X86_64 LibreOffice_project/87b77fad49947c1441b67c559c339af8f3517e22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2023-08-06T13:44:49Z</dcterms:created>
  <dc:creator/>
  <dc:description/>
  <dc:language>en-GB</dc:language>
  <cp:lastModifiedBy/>
  <dcterms:modified xsi:type="dcterms:W3CDTF">2023-08-07T14:05:14Z</dcterms:modified>
  <cp:revision>4</cp:revision>
  <dc:subject/>
  <dc:title>Beehive</dc:title>
</cp:coreProperties>
</file>

<file path=docProps/custom.xml><?xml version="1.0" encoding="utf-8"?>
<Properties xmlns="http://schemas.openxmlformats.org/officeDocument/2006/custom-properties" xmlns:vt="http://schemas.openxmlformats.org/officeDocument/2006/docPropsVTypes"/>
</file>