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6" r:id="rId2"/>
  </p:sldIdLst>
  <p:sldSz cx="50399950" cy="50399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94011" autoAdjust="0"/>
  </p:normalViewPr>
  <p:slideViewPr>
    <p:cSldViewPr snapToGrid="0">
      <p:cViewPr varScale="1">
        <p:scale>
          <a:sx n="10" d="100"/>
          <a:sy n="10" d="100"/>
        </p:scale>
        <p:origin x="1830" y="-48"/>
      </p:cViewPr>
      <p:guideLst/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B567A3-4F53-407C-8192-940B58B78670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887E90-C4DC-4740-9D86-FCE2C2465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328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9996" y="8248329"/>
            <a:ext cx="42839958" cy="17546649"/>
          </a:xfrm>
        </p:spPr>
        <p:txBody>
          <a:bodyPr anchor="b"/>
          <a:lstStyle>
            <a:lvl1pPr algn="ctr">
              <a:defRPr sz="33071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9994" y="26471644"/>
            <a:ext cx="37799963" cy="12168318"/>
          </a:xfrm>
        </p:spPr>
        <p:txBody>
          <a:bodyPr/>
          <a:lstStyle>
            <a:lvl1pPr marL="0" indent="0" algn="ctr">
              <a:buNone/>
              <a:defRPr sz="13228"/>
            </a:lvl1pPr>
            <a:lvl2pPr marL="2519995" indent="0" algn="ctr">
              <a:buNone/>
              <a:defRPr sz="11024"/>
            </a:lvl2pPr>
            <a:lvl3pPr marL="5039990" indent="0" algn="ctr">
              <a:buNone/>
              <a:defRPr sz="9921"/>
            </a:lvl3pPr>
            <a:lvl4pPr marL="7559985" indent="0" algn="ctr">
              <a:buNone/>
              <a:defRPr sz="8819"/>
            </a:lvl4pPr>
            <a:lvl5pPr marL="10079980" indent="0" algn="ctr">
              <a:buNone/>
              <a:defRPr sz="8819"/>
            </a:lvl5pPr>
            <a:lvl6pPr marL="12599975" indent="0" algn="ctr">
              <a:buNone/>
              <a:defRPr sz="8819"/>
            </a:lvl6pPr>
            <a:lvl7pPr marL="15119970" indent="0" algn="ctr">
              <a:buNone/>
              <a:defRPr sz="8819"/>
            </a:lvl7pPr>
            <a:lvl8pPr marL="17639965" indent="0" algn="ctr">
              <a:buNone/>
              <a:defRPr sz="8819"/>
            </a:lvl8pPr>
            <a:lvl9pPr marL="20159960" indent="0" algn="ctr">
              <a:buNone/>
              <a:defRPr sz="8819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AFE1B-5AB1-4300-B1BC-A658A36E4EBD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BE1E7-9CCA-4F59-825D-4E2D4FF6D6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582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AFE1B-5AB1-4300-B1BC-A658A36E4EBD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BE1E7-9CCA-4F59-825D-4E2D4FF6D6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198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7467" y="2683331"/>
            <a:ext cx="10867489" cy="4271162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4999" y="2683331"/>
            <a:ext cx="31972468" cy="4271162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AFE1B-5AB1-4300-B1BC-A658A36E4EBD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BE1E7-9CCA-4F59-825D-4E2D4FF6D6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63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AFE1B-5AB1-4300-B1BC-A658A36E4EBD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BE1E7-9CCA-4F59-825D-4E2D4FF6D6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205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749" y="12565002"/>
            <a:ext cx="43469957" cy="20964976"/>
          </a:xfrm>
        </p:spPr>
        <p:txBody>
          <a:bodyPr anchor="b"/>
          <a:lstStyle>
            <a:lvl1pPr>
              <a:defRPr sz="33071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749" y="33728315"/>
            <a:ext cx="43469957" cy="11024985"/>
          </a:xfrm>
        </p:spPr>
        <p:txBody>
          <a:bodyPr/>
          <a:lstStyle>
            <a:lvl1pPr marL="0" indent="0">
              <a:buNone/>
              <a:defRPr sz="13228">
                <a:solidFill>
                  <a:schemeClr val="tx1"/>
                </a:solidFill>
              </a:defRPr>
            </a:lvl1pPr>
            <a:lvl2pPr marL="2519995" indent="0">
              <a:buNone/>
              <a:defRPr sz="11024">
                <a:solidFill>
                  <a:schemeClr val="tx1">
                    <a:tint val="75000"/>
                  </a:schemeClr>
                </a:solidFill>
              </a:defRPr>
            </a:lvl2pPr>
            <a:lvl3pPr marL="5039990" indent="0">
              <a:buNone/>
              <a:defRPr sz="9921">
                <a:solidFill>
                  <a:schemeClr val="tx1">
                    <a:tint val="75000"/>
                  </a:schemeClr>
                </a:solidFill>
              </a:defRPr>
            </a:lvl3pPr>
            <a:lvl4pPr marL="7559985" indent="0">
              <a:buNone/>
              <a:defRPr sz="8819">
                <a:solidFill>
                  <a:schemeClr val="tx1">
                    <a:tint val="75000"/>
                  </a:schemeClr>
                </a:solidFill>
              </a:defRPr>
            </a:lvl4pPr>
            <a:lvl5pPr marL="10079980" indent="0">
              <a:buNone/>
              <a:defRPr sz="8819">
                <a:solidFill>
                  <a:schemeClr val="tx1">
                    <a:tint val="75000"/>
                  </a:schemeClr>
                </a:solidFill>
              </a:defRPr>
            </a:lvl5pPr>
            <a:lvl6pPr marL="12599975" indent="0">
              <a:buNone/>
              <a:defRPr sz="8819">
                <a:solidFill>
                  <a:schemeClr val="tx1">
                    <a:tint val="75000"/>
                  </a:schemeClr>
                </a:solidFill>
              </a:defRPr>
            </a:lvl6pPr>
            <a:lvl7pPr marL="15119970" indent="0">
              <a:buNone/>
              <a:defRPr sz="8819">
                <a:solidFill>
                  <a:schemeClr val="tx1">
                    <a:tint val="75000"/>
                  </a:schemeClr>
                </a:solidFill>
              </a:defRPr>
            </a:lvl7pPr>
            <a:lvl8pPr marL="17639965" indent="0">
              <a:buNone/>
              <a:defRPr sz="8819">
                <a:solidFill>
                  <a:schemeClr val="tx1">
                    <a:tint val="75000"/>
                  </a:schemeClr>
                </a:solidFill>
              </a:defRPr>
            </a:lvl8pPr>
            <a:lvl9pPr marL="20159960" indent="0">
              <a:buNone/>
              <a:defRPr sz="88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AFE1B-5AB1-4300-B1BC-A658A36E4EBD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BE1E7-9CCA-4F59-825D-4E2D4FF6D6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648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4996" y="13416653"/>
            <a:ext cx="21419979" cy="31978305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4975" y="13416653"/>
            <a:ext cx="21419979" cy="31978305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AFE1B-5AB1-4300-B1BC-A658A36E4EBD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BE1E7-9CCA-4F59-825D-4E2D4FF6D6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843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2683342"/>
            <a:ext cx="43469957" cy="9741661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567" y="12354992"/>
            <a:ext cx="21321538" cy="6054990"/>
          </a:xfrm>
        </p:spPr>
        <p:txBody>
          <a:bodyPr anchor="b"/>
          <a:lstStyle>
            <a:lvl1pPr marL="0" indent="0">
              <a:buNone/>
              <a:defRPr sz="13228" b="1"/>
            </a:lvl1pPr>
            <a:lvl2pPr marL="2519995" indent="0">
              <a:buNone/>
              <a:defRPr sz="11024" b="1"/>
            </a:lvl2pPr>
            <a:lvl3pPr marL="5039990" indent="0">
              <a:buNone/>
              <a:defRPr sz="9921" b="1"/>
            </a:lvl3pPr>
            <a:lvl4pPr marL="7559985" indent="0">
              <a:buNone/>
              <a:defRPr sz="8819" b="1"/>
            </a:lvl4pPr>
            <a:lvl5pPr marL="10079980" indent="0">
              <a:buNone/>
              <a:defRPr sz="8819" b="1"/>
            </a:lvl5pPr>
            <a:lvl6pPr marL="12599975" indent="0">
              <a:buNone/>
              <a:defRPr sz="8819" b="1"/>
            </a:lvl6pPr>
            <a:lvl7pPr marL="15119970" indent="0">
              <a:buNone/>
              <a:defRPr sz="8819" b="1"/>
            </a:lvl7pPr>
            <a:lvl8pPr marL="17639965" indent="0">
              <a:buNone/>
              <a:defRPr sz="8819" b="1"/>
            </a:lvl8pPr>
            <a:lvl9pPr marL="20159960" indent="0">
              <a:buNone/>
              <a:defRPr sz="8819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567" y="18409982"/>
            <a:ext cx="21321538" cy="27078310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4978" y="12354992"/>
            <a:ext cx="21426543" cy="6054990"/>
          </a:xfrm>
        </p:spPr>
        <p:txBody>
          <a:bodyPr anchor="b"/>
          <a:lstStyle>
            <a:lvl1pPr marL="0" indent="0">
              <a:buNone/>
              <a:defRPr sz="13228" b="1"/>
            </a:lvl1pPr>
            <a:lvl2pPr marL="2519995" indent="0">
              <a:buNone/>
              <a:defRPr sz="11024" b="1"/>
            </a:lvl2pPr>
            <a:lvl3pPr marL="5039990" indent="0">
              <a:buNone/>
              <a:defRPr sz="9921" b="1"/>
            </a:lvl3pPr>
            <a:lvl4pPr marL="7559985" indent="0">
              <a:buNone/>
              <a:defRPr sz="8819" b="1"/>
            </a:lvl4pPr>
            <a:lvl5pPr marL="10079980" indent="0">
              <a:buNone/>
              <a:defRPr sz="8819" b="1"/>
            </a:lvl5pPr>
            <a:lvl6pPr marL="12599975" indent="0">
              <a:buNone/>
              <a:defRPr sz="8819" b="1"/>
            </a:lvl6pPr>
            <a:lvl7pPr marL="15119970" indent="0">
              <a:buNone/>
              <a:defRPr sz="8819" b="1"/>
            </a:lvl7pPr>
            <a:lvl8pPr marL="17639965" indent="0">
              <a:buNone/>
              <a:defRPr sz="8819" b="1"/>
            </a:lvl8pPr>
            <a:lvl9pPr marL="20159960" indent="0">
              <a:buNone/>
              <a:defRPr sz="8819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4978" y="18409982"/>
            <a:ext cx="21426543" cy="27078310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AFE1B-5AB1-4300-B1BC-A658A36E4EBD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BE1E7-9CCA-4F59-825D-4E2D4FF6D6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47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AFE1B-5AB1-4300-B1BC-A658A36E4EBD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BE1E7-9CCA-4F59-825D-4E2D4FF6D6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988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AFE1B-5AB1-4300-B1BC-A658A36E4EBD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BE1E7-9CCA-4F59-825D-4E2D4FF6D6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456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3359997"/>
            <a:ext cx="16255296" cy="11759988"/>
          </a:xfrm>
        </p:spPr>
        <p:txBody>
          <a:bodyPr anchor="b"/>
          <a:lstStyle>
            <a:lvl1pPr>
              <a:defRPr sz="17638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6543" y="7256671"/>
            <a:ext cx="25514975" cy="35816631"/>
          </a:xfrm>
        </p:spPr>
        <p:txBody>
          <a:bodyPr/>
          <a:lstStyle>
            <a:lvl1pPr>
              <a:defRPr sz="17638"/>
            </a:lvl1pPr>
            <a:lvl2pPr>
              <a:defRPr sz="15433"/>
            </a:lvl2pPr>
            <a:lvl3pPr>
              <a:defRPr sz="13228"/>
            </a:lvl3pPr>
            <a:lvl4pPr>
              <a:defRPr sz="11024"/>
            </a:lvl4pPr>
            <a:lvl5pPr>
              <a:defRPr sz="11024"/>
            </a:lvl5pPr>
            <a:lvl6pPr>
              <a:defRPr sz="11024"/>
            </a:lvl6pPr>
            <a:lvl7pPr>
              <a:defRPr sz="11024"/>
            </a:lvl7pPr>
            <a:lvl8pPr>
              <a:defRPr sz="11024"/>
            </a:lvl8pPr>
            <a:lvl9pPr>
              <a:defRPr sz="11024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1" y="15119985"/>
            <a:ext cx="16255296" cy="28011643"/>
          </a:xfrm>
        </p:spPr>
        <p:txBody>
          <a:bodyPr/>
          <a:lstStyle>
            <a:lvl1pPr marL="0" indent="0">
              <a:buNone/>
              <a:defRPr sz="8819"/>
            </a:lvl1pPr>
            <a:lvl2pPr marL="2519995" indent="0">
              <a:buNone/>
              <a:defRPr sz="7717"/>
            </a:lvl2pPr>
            <a:lvl3pPr marL="5039990" indent="0">
              <a:buNone/>
              <a:defRPr sz="6614"/>
            </a:lvl3pPr>
            <a:lvl4pPr marL="7559985" indent="0">
              <a:buNone/>
              <a:defRPr sz="5512"/>
            </a:lvl4pPr>
            <a:lvl5pPr marL="10079980" indent="0">
              <a:buNone/>
              <a:defRPr sz="5512"/>
            </a:lvl5pPr>
            <a:lvl6pPr marL="12599975" indent="0">
              <a:buNone/>
              <a:defRPr sz="5512"/>
            </a:lvl6pPr>
            <a:lvl7pPr marL="15119970" indent="0">
              <a:buNone/>
              <a:defRPr sz="5512"/>
            </a:lvl7pPr>
            <a:lvl8pPr marL="17639965" indent="0">
              <a:buNone/>
              <a:defRPr sz="5512"/>
            </a:lvl8pPr>
            <a:lvl9pPr marL="20159960" indent="0">
              <a:buNone/>
              <a:defRPr sz="5512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AFE1B-5AB1-4300-B1BC-A658A36E4EBD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BE1E7-9CCA-4F59-825D-4E2D4FF6D6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722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3359997"/>
            <a:ext cx="16255296" cy="11759988"/>
          </a:xfrm>
        </p:spPr>
        <p:txBody>
          <a:bodyPr anchor="b"/>
          <a:lstStyle>
            <a:lvl1pPr>
              <a:defRPr sz="17638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6543" y="7256671"/>
            <a:ext cx="25514975" cy="35816631"/>
          </a:xfrm>
        </p:spPr>
        <p:txBody>
          <a:bodyPr anchor="t"/>
          <a:lstStyle>
            <a:lvl1pPr marL="0" indent="0">
              <a:buNone/>
              <a:defRPr sz="17638"/>
            </a:lvl1pPr>
            <a:lvl2pPr marL="2519995" indent="0">
              <a:buNone/>
              <a:defRPr sz="15433"/>
            </a:lvl2pPr>
            <a:lvl3pPr marL="5039990" indent="0">
              <a:buNone/>
              <a:defRPr sz="13228"/>
            </a:lvl3pPr>
            <a:lvl4pPr marL="7559985" indent="0">
              <a:buNone/>
              <a:defRPr sz="11024"/>
            </a:lvl4pPr>
            <a:lvl5pPr marL="10079980" indent="0">
              <a:buNone/>
              <a:defRPr sz="11024"/>
            </a:lvl5pPr>
            <a:lvl6pPr marL="12599975" indent="0">
              <a:buNone/>
              <a:defRPr sz="11024"/>
            </a:lvl6pPr>
            <a:lvl7pPr marL="15119970" indent="0">
              <a:buNone/>
              <a:defRPr sz="11024"/>
            </a:lvl7pPr>
            <a:lvl8pPr marL="17639965" indent="0">
              <a:buNone/>
              <a:defRPr sz="11024"/>
            </a:lvl8pPr>
            <a:lvl9pPr marL="20159960" indent="0">
              <a:buNone/>
              <a:defRPr sz="11024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1" y="15119985"/>
            <a:ext cx="16255296" cy="28011643"/>
          </a:xfrm>
        </p:spPr>
        <p:txBody>
          <a:bodyPr/>
          <a:lstStyle>
            <a:lvl1pPr marL="0" indent="0">
              <a:buNone/>
              <a:defRPr sz="8819"/>
            </a:lvl1pPr>
            <a:lvl2pPr marL="2519995" indent="0">
              <a:buNone/>
              <a:defRPr sz="7717"/>
            </a:lvl2pPr>
            <a:lvl3pPr marL="5039990" indent="0">
              <a:buNone/>
              <a:defRPr sz="6614"/>
            </a:lvl3pPr>
            <a:lvl4pPr marL="7559985" indent="0">
              <a:buNone/>
              <a:defRPr sz="5512"/>
            </a:lvl4pPr>
            <a:lvl5pPr marL="10079980" indent="0">
              <a:buNone/>
              <a:defRPr sz="5512"/>
            </a:lvl5pPr>
            <a:lvl6pPr marL="12599975" indent="0">
              <a:buNone/>
              <a:defRPr sz="5512"/>
            </a:lvl6pPr>
            <a:lvl7pPr marL="15119970" indent="0">
              <a:buNone/>
              <a:defRPr sz="5512"/>
            </a:lvl7pPr>
            <a:lvl8pPr marL="17639965" indent="0">
              <a:buNone/>
              <a:defRPr sz="5512"/>
            </a:lvl8pPr>
            <a:lvl9pPr marL="20159960" indent="0">
              <a:buNone/>
              <a:defRPr sz="5512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AFE1B-5AB1-4300-B1BC-A658A36E4EBD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BE1E7-9CCA-4F59-825D-4E2D4FF6D6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197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4997" y="2683342"/>
            <a:ext cx="43469957" cy="97416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4997" y="13416653"/>
            <a:ext cx="43469957" cy="31978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4996" y="46713298"/>
            <a:ext cx="11339989" cy="2683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AFE1B-5AB1-4300-B1BC-A658A36E4EBD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4984" y="46713298"/>
            <a:ext cx="17009983" cy="2683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4965" y="46713298"/>
            <a:ext cx="11339989" cy="2683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BE1E7-9CCA-4F59-825D-4E2D4FF6D6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227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039990" rtl="0" eaLnBrk="1" latinLnBrk="0" hangingPunct="1">
        <a:lnSpc>
          <a:spcPct val="90000"/>
        </a:lnSpc>
        <a:spcBef>
          <a:spcPct val="0"/>
        </a:spcBef>
        <a:buNone/>
        <a:defRPr sz="2425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59997" indent="-1259997" algn="l" defTabSz="5039990" rtl="0" eaLnBrk="1" latinLnBrk="0" hangingPunct="1">
        <a:lnSpc>
          <a:spcPct val="90000"/>
        </a:lnSpc>
        <a:spcBef>
          <a:spcPts val="5512"/>
        </a:spcBef>
        <a:buFont typeface="Arial" panose="020B0604020202020204" pitchFamily="34" charset="0"/>
        <a:buChar char="•"/>
        <a:defRPr sz="15433" kern="1200">
          <a:solidFill>
            <a:schemeClr val="tx1"/>
          </a:solidFill>
          <a:latin typeface="+mn-lt"/>
          <a:ea typeface="+mn-ea"/>
          <a:cs typeface="+mn-cs"/>
        </a:defRPr>
      </a:lvl1pPr>
      <a:lvl2pPr marL="3779992" indent="-1259997" algn="l" defTabSz="5039990" rtl="0" eaLnBrk="1" latinLnBrk="0" hangingPunct="1">
        <a:lnSpc>
          <a:spcPct val="90000"/>
        </a:lnSpc>
        <a:spcBef>
          <a:spcPts val="2756"/>
        </a:spcBef>
        <a:buFont typeface="Arial" panose="020B0604020202020204" pitchFamily="34" charset="0"/>
        <a:buChar char="•"/>
        <a:defRPr sz="13228" kern="1200">
          <a:solidFill>
            <a:schemeClr val="tx1"/>
          </a:solidFill>
          <a:latin typeface="+mn-lt"/>
          <a:ea typeface="+mn-ea"/>
          <a:cs typeface="+mn-cs"/>
        </a:defRPr>
      </a:lvl2pPr>
      <a:lvl3pPr marL="6299987" indent="-1259997" algn="l" defTabSz="5039990" rtl="0" eaLnBrk="1" latinLnBrk="0" hangingPunct="1">
        <a:lnSpc>
          <a:spcPct val="90000"/>
        </a:lnSpc>
        <a:spcBef>
          <a:spcPts val="2756"/>
        </a:spcBef>
        <a:buFont typeface="Arial" panose="020B0604020202020204" pitchFamily="34" charset="0"/>
        <a:buChar char="•"/>
        <a:defRPr sz="11024" kern="1200">
          <a:solidFill>
            <a:schemeClr val="tx1"/>
          </a:solidFill>
          <a:latin typeface="+mn-lt"/>
          <a:ea typeface="+mn-ea"/>
          <a:cs typeface="+mn-cs"/>
        </a:defRPr>
      </a:lvl3pPr>
      <a:lvl4pPr marL="8819982" indent="-1259997" algn="l" defTabSz="5039990" rtl="0" eaLnBrk="1" latinLnBrk="0" hangingPunct="1">
        <a:lnSpc>
          <a:spcPct val="90000"/>
        </a:lnSpc>
        <a:spcBef>
          <a:spcPts val="2756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4pPr>
      <a:lvl5pPr marL="11339977" indent="-1259997" algn="l" defTabSz="5039990" rtl="0" eaLnBrk="1" latinLnBrk="0" hangingPunct="1">
        <a:lnSpc>
          <a:spcPct val="90000"/>
        </a:lnSpc>
        <a:spcBef>
          <a:spcPts val="2756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5pPr>
      <a:lvl6pPr marL="13859972" indent="-1259997" algn="l" defTabSz="5039990" rtl="0" eaLnBrk="1" latinLnBrk="0" hangingPunct="1">
        <a:lnSpc>
          <a:spcPct val="90000"/>
        </a:lnSpc>
        <a:spcBef>
          <a:spcPts val="2756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6pPr>
      <a:lvl7pPr marL="16379967" indent="-1259997" algn="l" defTabSz="5039990" rtl="0" eaLnBrk="1" latinLnBrk="0" hangingPunct="1">
        <a:lnSpc>
          <a:spcPct val="90000"/>
        </a:lnSpc>
        <a:spcBef>
          <a:spcPts val="2756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7pPr>
      <a:lvl8pPr marL="18899962" indent="-1259997" algn="l" defTabSz="5039990" rtl="0" eaLnBrk="1" latinLnBrk="0" hangingPunct="1">
        <a:lnSpc>
          <a:spcPct val="90000"/>
        </a:lnSpc>
        <a:spcBef>
          <a:spcPts val="2756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8pPr>
      <a:lvl9pPr marL="21419957" indent="-1259997" algn="l" defTabSz="5039990" rtl="0" eaLnBrk="1" latinLnBrk="0" hangingPunct="1">
        <a:lnSpc>
          <a:spcPct val="90000"/>
        </a:lnSpc>
        <a:spcBef>
          <a:spcPts val="2756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990" rtl="0" eaLnBrk="1" latinLnBrk="0" hangingPunct="1"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519995" algn="l" defTabSz="5039990" rtl="0" eaLnBrk="1" latinLnBrk="0" hangingPunct="1">
        <a:defRPr sz="9921" kern="1200">
          <a:solidFill>
            <a:schemeClr val="tx1"/>
          </a:solidFill>
          <a:latin typeface="+mn-lt"/>
          <a:ea typeface="+mn-ea"/>
          <a:cs typeface="+mn-cs"/>
        </a:defRPr>
      </a:lvl2pPr>
      <a:lvl3pPr marL="5039990" algn="l" defTabSz="5039990" rtl="0" eaLnBrk="1" latinLnBrk="0" hangingPunct="1">
        <a:defRPr sz="9921" kern="1200">
          <a:solidFill>
            <a:schemeClr val="tx1"/>
          </a:solidFill>
          <a:latin typeface="+mn-lt"/>
          <a:ea typeface="+mn-ea"/>
          <a:cs typeface="+mn-cs"/>
        </a:defRPr>
      </a:lvl3pPr>
      <a:lvl4pPr marL="7559985" algn="l" defTabSz="5039990" rtl="0" eaLnBrk="1" latinLnBrk="0" hangingPunct="1">
        <a:defRPr sz="9921" kern="1200">
          <a:solidFill>
            <a:schemeClr val="tx1"/>
          </a:solidFill>
          <a:latin typeface="+mn-lt"/>
          <a:ea typeface="+mn-ea"/>
          <a:cs typeface="+mn-cs"/>
        </a:defRPr>
      </a:lvl4pPr>
      <a:lvl5pPr marL="10079980" algn="l" defTabSz="5039990" rtl="0" eaLnBrk="1" latinLnBrk="0" hangingPunct="1">
        <a:defRPr sz="9921" kern="1200">
          <a:solidFill>
            <a:schemeClr val="tx1"/>
          </a:solidFill>
          <a:latin typeface="+mn-lt"/>
          <a:ea typeface="+mn-ea"/>
          <a:cs typeface="+mn-cs"/>
        </a:defRPr>
      </a:lvl5pPr>
      <a:lvl6pPr marL="12599975" algn="l" defTabSz="5039990" rtl="0" eaLnBrk="1" latinLnBrk="0" hangingPunct="1">
        <a:defRPr sz="9921" kern="1200">
          <a:solidFill>
            <a:schemeClr val="tx1"/>
          </a:solidFill>
          <a:latin typeface="+mn-lt"/>
          <a:ea typeface="+mn-ea"/>
          <a:cs typeface="+mn-cs"/>
        </a:defRPr>
      </a:lvl6pPr>
      <a:lvl7pPr marL="15119970" algn="l" defTabSz="5039990" rtl="0" eaLnBrk="1" latinLnBrk="0" hangingPunct="1">
        <a:defRPr sz="9921" kern="1200">
          <a:solidFill>
            <a:schemeClr val="tx1"/>
          </a:solidFill>
          <a:latin typeface="+mn-lt"/>
          <a:ea typeface="+mn-ea"/>
          <a:cs typeface="+mn-cs"/>
        </a:defRPr>
      </a:lvl7pPr>
      <a:lvl8pPr marL="17639965" algn="l" defTabSz="5039990" rtl="0" eaLnBrk="1" latinLnBrk="0" hangingPunct="1">
        <a:defRPr sz="9921" kern="1200">
          <a:solidFill>
            <a:schemeClr val="tx1"/>
          </a:solidFill>
          <a:latin typeface="+mn-lt"/>
          <a:ea typeface="+mn-ea"/>
          <a:cs typeface="+mn-cs"/>
        </a:defRPr>
      </a:lvl8pPr>
      <a:lvl9pPr marL="20159960" algn="l" defTabSz="5039990" rtl="0" eaLnBrk="1" latinLnBrk="0" hangingPunct="1">
        <a:defRPr sz="992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sitting at a table eating food&#10;&#10;Description automatically generated with medium confidence">
            <a:extLst>
              <a:ext uri="{FF2B5EF4-FFF2-40B4-BE49-F238E27FC236}">
                <a16:creationId xmlns:a16="http://schemas.microsoft.com/office/drawing/2014/main" id="{0B0032B3-E252-0DAA-B1A1-2DF2EAD0B1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24" t="18484" b="14623"/>
          <a:stretch/>
        </p:blipFill>
        <p:spPr>
          <a:xfrm>
            <a:off x="6112043" y="17181095"/>
            <a:ext cx="34560000" cy="1944303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21BBC49D-F956-2B0A-2C40-66AB30F2B6D3}"/>
              </a:ext>
            </a:extLst>
          </p:cNvPr>
          <p:cNvSpPr/>
          <p:nvPr/>
        </p:nvSpPr>
        <p:spPr>
          <a:xfrm>
            <a:off x="23455084" y="22453600"/>
            <a:ext cx="720000" cy="720000"/>
          </a:xfrm>
          <a:prstGeom prst="ellipse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6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2991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Qiyuan Tian</dc:creator>
  <cp:lastModifiedBy>Tian, Qiyuan</cp:lastModifiedBy>
  <cp:revision>164</cp:revision>
  <dcterms:created xsi:type="dcterms:W3CDTF">2018-12-21T17:50:25Z</dcterms:created>
  <dcterms:modified xsi:type="dcterms:W3CDTF">2022-12-03T18:06:45Z</dcterms:modified>
</cp:coreProperties>
</file>