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게임그래픽의 이해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중간고사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202013065 </a:t>
            </a:r>
            <a:r>
              <a:rPr lang="ko-KR" altLang="en-US" dirty="0"/>
              <a:t>김효장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 과제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강 과제</a:t>
            </a:r>
            <a:endParaRPr lang="en-US" altLang="ko-KR" dirty="0"/>
          </a:p>
          <a:p>
            <a:r>
              <a:rPr lang="ko-KR" altLang="en-US" dirty="0"/>
              <a:t>느낀 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선배들 졸업 작품 중 </a:t>
            </a:r>
            <a:r>
              <a:rPr lang="en-US" altLang="ko-KR" dirty="0"/>
              <a:t>Deer In the Dark</a:t>
            </a:r>
            <a:r>
              <a:rPr lang="ko-KR" altLang="en-US" dirty="0"/>
              <a:t>에 들어갈 법한 캐릭터를 그리게 되었습니다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사람, 쥐고있는, 앉아있는, 여자이(가) 표시된 사진&#10;&#10;자동 생성된 설명">
            <a:extLst>
              <a:ext uri="{FF2B5EF4-FFF2-40B4-BE49-F238E27FC236}">
                <a16:creationId xmlns:a16="http://schemas.microsoft.com/office/drawing/2014/main" id="{DF426F24-C03F-472E-9E7A-48ED1AAA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71" y="1668939"/>
            <a:ext cx="3233302" cy="39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처음 컨셉은 왼쪽과 같이 </a:t>
            </a:r>
            <a:r>
              <a:rPr lang="en-US" altLang="ko-KR" dirty="0"/>
              <a:t>2</a:t>
            </a:r>
            <a:r>
              <a:rPr lang="ko-KR" altLang="en-US" dirty="0"/>
              <a:t>등신의 귀엽고 통통한 친구를 컨셉으로 잡았습니다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55E81CE0-1836-4827-ACED-3DD78F769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60" y="1854199"/>
            <a:ext cx="2763454" cy="39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71" y="1796143"/>
            <a:ext cx="4207330" cy="420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그리고 본래 주인공과 비슷하게 빨간색 망토를 두르고 활을 쏘는 캐릭터 컨셉을 잡았습니다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제가 그림을 잘 그려보지 못했는데</a:t>
            </a:r>
            <a:r>
              <a:rPr lang="en-US" altLang="ko-KR" dirty="0"/>
              <a:t>, </a:t>
            </a:r>
            <a:r>
              <a:rPr lang="ko-KR" altLang="en-US" dirty="0"/>
              <a:t>이번 기회에 제가 좋아하고 귀여운 걸 그려보자고 해서 그려보게 되었습니다</a:t>
            </a:r>
            <a:r>
              <a:rPr lang="en-US" altLang="ko-KR" dirty="0"/>
              <a:t>. </a:t>
            </a:r>
            <a:r>
              <a:rPr lang="ko-KR" altLang="en-US" dirty="0"/>
              <a:t>과제지만</a:t>
            </a:r>
            <a:r>
              <a:rPr lang="en-US" altLang="ko-KR" dirty="0"/>
              <a:t> </a:t>
            </a:r>
            <a:r>
              <a:rPr lang="ko-KR" altLang="en-US" dirty="0"/>
              <a:t>즐겁게 해서 그런지 만족 스러웠습니다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그림 실력이 조금 는다면 더욱 좋을 것 같습니다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0B6AA1A5-8937-4898-9BA2-3F3C4974C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6" y="1509085"/>
            <a:ext cx="3284617" cy="44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0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3233144"/>
            <a:ext cx="4207330" cy="420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강 과제로 그렸던 그림을 도트로 만들어 애니메이션을 제작하였습니다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 descr="테이블, 소화전이(가) 표시된 사진&#10;&#10;자동 생성된 설명">
            <a:extLst>
              <a:ext uri="{FF2B5EF4-FFF2-40B4-BE49-F238E27FC236}">
                <a16:creationId xmlns:a16="http://schemas.microsoft.com/office/drawing/2014/main" id="{3160A53F-4300-4F5F-B8CB-9D67E6A6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462550"/>
            <a:ext cx="4615827" cy="28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361" y="2906484"/>
            <a:ext cx="4207330" cy="420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발에 걸려서 넘어지는 캐릭터를 만들었고</a:t>
            </a:r>
            <a:r>
              <a:rPr lang="en-US" altLang="ko-KR" dirty="0"/>
              <a:t>, </a:t>
            </a:r>
            <a:r>
              <a:rPr lang="ko-KR" altLang="en-US" dirty="0"/>
              <a:t>귀여운 걸 워낙 좋아해서 동작도 귀여운 동작으로 정했습니다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C5E0C79D-4E48-4277-B4AE-731FDBEF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2" y="2736308"/>
            <a:ext cx="2897427" cy="1945298"/>
          </a:xfrm>
          <a:prstGeom prst="rect">
            <a:avLst/>
          </a:prstGeom>
        </p:spPr>
      </p:pic>
      <p:pic>
        <p:nvPicPr>
          <p:cNvPr id="10" name="그림 9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5890E31F-4607-47F7-8D83-0183807E1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86" y="2601163"/>
            <a:ext cx="2763840" cy="22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2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175" y="1796141"/>
            <a:ext cx="4207330" cy="420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만들다가 더 좋게 만들 수 있지 않았나 하는 아쉬움도 있었고</a:t>
            </a:r>
            <a:r>
              <a:rPr lang="en-US" altLang="ko-KR" dirty="0"/>
              <a:t>, </a:t>
            </a:r>
            <a:r>
              <a:rPr lang="ko-KR" altLang="en-US" dirty="0"/>
              <a:t>도트 애니메이션이 아니더라도 다른 애니메이션을 배워보고 싶다는 생각이 들기도 했습니다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C23B82F3-8BBD-4E6D-987C-2F213F81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99" y="2562072"/>
            <a:ext cx="4496427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3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991" y="2977959"/>
            <a:ext cx="7447783" cy="10592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이번 게임 그래픽의 이해를 배워오면서 그래픽에 대해 이해하는 것도 좋았지만</a:t>
            </a:r>
            <a:r>
              <a:rPr lang="en-US" altLang="ko-KR" dirty="0"/>
              <a:t>, </a:t>
            </a:r>
            <a:r>
              <a:rPr lang="ko-KR" altLang="en-US" dirty="0"/>
              <a:t>무엇보다 수업 자체가 관심있고 제가 원하는 것들도 그리게 되어서 즐거웠습니다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192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한둥근체 돋움</vt:lpstr>
      <vt:lpstr>한둥근체 제목</vt:lpstr>
      <vt:lpstr>Arial</vt:lpstr>
      <vt:lpstr>Office 테마</vt:lpstr>
      <vt:lpstr>중간고사</vt:lpstr>
      <vt:lpstr>PowerPoint 프레젠테이션</vt:lpstr>
      <vt:lpstr>2강 과제</vt:lpstr>
      <vt:lpstr>2강 과제</vt:lpstr>
      <vt:lpstr>2강 과제</vt:lpstr>
      <vt:lpstr>3강 과제</vt:lpstr>
      <vt:lpstr>3강 과제</vt:lpstr>
      <vt:lpstr>3강 과제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김효장</cp:lastModifiedBy>
  <cp:revision>163</cp:revision>
  <dcterms:created xsi:type="dcterms:W3CDTF">2017-09-02T05:32:31Z</dcterms:created>
  <dcterms:modified xsi:type="dcterms:W3CDTF">2020-06-19T12:22:16Z</dcterms:modified>
</cp:coreProperties>
</file>